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44e2714de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44e2714de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4520a4a2df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g14520a4a2d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4520a4a2d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4520a4a2d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520a4a2d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520a4a2d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4e2714de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44e2714de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Irfan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44e2714de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44e2714de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Irfan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520a4a2d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4520a4a2d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44e2714d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44e2714d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44e2714de9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44e2714de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AOK’s </a:t>
            </a:r>
            <a:br>
              <a:rPr lang="en"/>
            </a:br>
            <a:r>
              <a:rPr lang="en"/>
              <a:t>and </a:t>
            </a:r>
            <a:br>
              <a:rPr lang="en"/>
            </a:br>
            <a:r>
              <a:rPr lang="en"/>
              <a:t>Perspective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520875"/>
            <a:ext cx="4572000" cy="3857616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4571900" y="4495375"/>
            <a:ext cx="457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https://i.chzbgr.com/full/9396463616/h4FB8C6B4/a-different-perspective</a:t>
            </a: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Expert Opinion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the way in which your knowledge has been influenced by what experts think and say.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Discuss with your peers: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important have experts been for the knowledge you have gained?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 you regularly refer to expert knowledge for the claims you make?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Recall a situation when you have encountered contradicting expert opinions. How did you decide whom to trust?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729450" y="46140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Knowledge framework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55311" t="0"/>
          <a:stretch/>
        </p:blipFill>
        <p:spPr>
          <a:xfrm>
            <a:off x="693380" y="756425"/>
            <a:ext cx="3466648" cy="18481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type="title"/>
          </p:nvPr>
        </p:nvSpPr>
        <p:spPr>
          <a:xfrm>
            <a:off x="632963" y="2084419"/>
            <a:ext cx="18966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2377444" y="2084419"/>
            <a:ext cx="2105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Perspective</a:t>
            </a:r>
            <a:endParaRPr/>
          </a:p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2" y="3990625"/>
            <a:ext cx="26340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Methods &amp; Tools</a:t>
            </a:r>
            <a:endParaRPr/>
          </a:p>
        </p:txBody>
      </p:sp>
      <p:sp>
        <p:nvSpPr>
          <p:cNvPr id="68" name="Google Shape;68;p14"/>
          <p:cNvSpPr txBox="1"/>
          <p:nvPr>
            <p:ph type="title"/>
          </p:nvPr>
        </p:nvSpPr>
        <p:spPr>
          <a:xfrm>
            <a:off x="2586544" y="4090306"/>
            <a:ext cx="18966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Ethics</a:t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 rotWithShape="1">
          <a:blip r:embed="rId3">
            <a:alphaModFix/>
          </a:blip>
          <a:srcRect b="0" l="48843" r="0" t="0"/>
          <a:stretch/>
        </p:blipFill>
        <p:spPr>
          <a:xfrm>
            <a:off x="632970" y="2677700"/>
            <a:ext cx="3968223" cy="184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3593" y="1149000"/>
            <a:ext cx="4238006" cy="235101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4753600" y="3652400"/>
            <a:ext cx="4238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https://i.kym-cdn.com/editorials/icons/original/000/000/293/Screen_Shot_2018-10-25_at_2.28.46_PM.png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Perspective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element focuses on the importance and influence of perspectives and context. This includes: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reflection on the students’ own perspectives and what informs them,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well as how different people or groups view or approach knowledge in the different themes/areas of knowledge.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also includes reflection on historical perspectives and how knowledge changes over time.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Questions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the significance of key historical developments within these themes/areas of knowledge?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do these themes/areas of knowledge identify about knowledge that is </a:t>
            </a:r>
            <a:r>
              <a:rPr lang="en"/>
              <a:t>r</a:t>
            </a:r>
            <a:r>
              <a:rPr lang="en"/>
              <a:t>ooted in particular social and cultural groups?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some types of knowledge less open to interpretation than others?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an understanding of the perspective of other knowers essential in the pursuit of knowledge?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 rotWithShape="1">
          <a:blip r:embed="rId3">
            <a:alphaModFix/>
          </a:blip>
          <a:srcRect b="11152" l="0" r="6820" t="13642"/>
          <a:stretch/>
        </p:blipFill>
        <p:spPr>
          <a:xfrm>
            <a:off x="0" y="410000"/>
            <a:ext cx="9144001" cy="4149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 b="11152" l="0" r="6820" t="13642"/>
          <a:stretch/>
        </p:blipFill>
        <p:spPr>
          <a:xfrm>
            <a:off x="0" y="410000"/>
            <a:ext cx="9144001" cy="414921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185700" y="705625"/>
            <a:ext cx="8646600" cy="1686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How can we decide between the judgments of experts if they disagree with each other?</a:t>
            </a:r>
            <a:endParaRPr b="1" sz="2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462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 of Expert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462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of our knowledge of different subject comes from experts in the field who share their findings and discoveries.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content you have in the textbook is a result of combination of experts.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Our perspective in general and in different subjects is shaped by what experts we choose to follow/read/listen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2825" y="0"/>
            <a:ext cx="3931175" cy="490542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5212900" y="4832700"/>
            <a:ext cx="3931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https://img-9gag-fun.9cache.com/photo/aVxbbLw_460s.jpg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Appeal to authority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experts are divided, and we are not experts ourselves, whom do we trust?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the positions and judgements of other experts and find out majority opinion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Julian Baggini - triage of truth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Are there any experts in this domain?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Which kind of expert in this area should I choose?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Which particular expert is worth listening to here?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the difference in these two situations?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dentist telling you that you have a cavity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Economist </a:t>
            </a:r>
            <a:r>
              <a:rPr lang="en"/>
              <a:t>forecasting</a:t>
            </a:r>
            <a:r>
              <a:rPr lang="en"/>
              <a:t> economic growth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our choice of expert already biased?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think about expertise is influenced by the opinions of experts that we already trust.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Makes hard for you to accept new knowledge and new expertise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Jean-paul Sartre: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900"/>
              <a:t>“If seek counsel - from a priest, for example - you have selected that priest; and at the </a:t>
            </a:r>
            <a:r>
              <a:rPr i="1" lang="en" sz="1900"/>
              <a:t>bottom</a:t>
            </a:r>
            <a:r>
              <a:rPr i="1" lang="en" sz="1900"/>
              <a:t> you already knew, more or less, what he would advise.”</a:t>
            </a:r>
            <a:endParaRPr i="1"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