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250155f4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4250155f4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4250155f4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4250155f4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4250155f4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4250155f4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94eae02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94eae02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94eae02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94eae02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94eae023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94eae023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94eae023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94eae023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250155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4250155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4250155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4250155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4250155f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4250155f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4250155f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4250155f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4250155f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4250155f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4250155f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4250155f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4250155f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4250155f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250155f4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250155f4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csworld.com/a/look-happy-dear-youve-just-made-a-discover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www.nature.com/scitable/topicpage/rosalind-franklin-a-crucial-contribution-6538012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GmNkDLoDQQTMhiPyez9UrCjLb2sVn8A/view?usp=share_lin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n.com/en-us/health/wellness/20-of-the-most-unethical-scientific-experiments/ss-AASawwz#image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he-guild.eu/blog/100-years-in-the-shadow-of-the-institute-for-racia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huWXuYeepzU6TktdGVUkCZrYa3bLCZn/view?usp=share_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ethw.org/Theodore_H._Maima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edicalnewstoday.com/articles/how-the-thalidomide-scandal-led-to-safer-dru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in Sciences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one word in chat window that comes to your mind when you hear this topic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 of taking seriously the contribution of others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790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 of taking the knowledge of others seriously, and attributing their contributions. Scientists often: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Remove co-workers from historical records of their research to take full credit or because they are women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Discovery of Pulsars in 1967 contributions </a:t>
            </a:r>
            <a:r>
              <a:rPr lang="en"/>
              <a:t>of Jocelyn Bell were ignored Hewish and his colleague Martin Ryle were awarded the Nobel Prize in Physics in 1974 for the pulsar discovery, while Bell Burnell did not get recognition.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Another example is discovery of structure of DNA where male scientists mention the work by Rosalind Franklin - called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“The Dark Lady of DNA”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you know any other examples: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7750" y="3755150"/>
            <a:ext cx="2163176" cy="14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201250" y="4118975"/>
            <a:ext cx="6625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Connection with Core Theme: Knowledge and the Knower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also do these kind of things? When you are not attributing the work of others in your assignments? By not giving proper in-text citations and referencing?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Framework - Ethics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87" b="1"/>
              <a:t>Natural Sciences</a:t>
            </a:r>
            <a:endParaRPr sz="2187" b="1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science, or should it be, value-free?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Should scientific research be subject to ethical constraints or is the pursuit of all scientific knowledge intrinsically worthwhile?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we tend to exaggerate the objectivity of scientific facts and the subjectivity of moral values?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what ways have developments in science challenged long-held ethical values? Can moral disagreements be resolved with reference to empirical evidence?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human rights exist in the same way that the laws of gravity exist?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scientists or the societies in which scientists operate exert a greaterinfluence on what is ethically acceptable in this area of knowledge?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in your Group 4 and Group 3 Subjects</a:t>
            </a: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ethical guidelines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example of ethical issues and responsibilities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examples of ethical breaches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with your teacher about ethics in the subject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in Human Sciences</a:t>
            </a:r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discussed the following in our last class mostly with respect to Natural Sciences.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Responsibility of the types questions they investigate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Responsibility for the method of investigation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Responsibility for the use of the knowledge produced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Responsibility for quality of knowledge produced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Responsibility of taking the contributions of others seriously while publishing the report.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are these responsibilities different in human sciences? Are there more or less responsibilities in human sciences compared to Natural Sciences?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is study of humans different from study of natural objects and animals?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humans in scientific research and experimentation</a:t>
            </a:r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IBDP Psychology Guide - Ethical Guidelines.pdf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Famous experiments. Do they break any of the guidelines given here: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Jane Elliot - Blue eye/brown eye experiment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Hawthorne Work Experiment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Stanley Milgram Experiment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Sherif: Robbers Cave Experiment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Zimbardo et al.: Stanford Prison Experiment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David Reimer case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Asch Conformity experiment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Watsons: Little Albert experiment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other human sciences?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kinds of ethical codes or guideline might by present in other human sciences?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Geography (is it human science)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Management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Framework - Ethics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4" b="1"/>
              <a:t>Human</a:t>
            </a:r>
            <a:r>
              <a:rPr lang="en" sz="2901" b="1"/>
              <a:t> </a:t>
            </a:r>
            <a:r>
              <a:rPr lang="en" sz="2514" b="1"/>
              <a:t>Sciences</a:t>
            </a:r>
            <a:endParaRPr sz="2514" b="1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what extent are the methods used in the human sciences limited by the ethical considerations involved in studying human beings?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researchers have different ethical responsibilities when they are working with human subjects compared to when they are working with animals?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the moral implications of possessing knowledge about human behaviour?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Should key events in the historical development of the human sciences always be judged by the standards of their time?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values determine what counts as legitimate inquiry in the human sciences? Can knowledge be divorced from the values embedded in the process of creating it?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the role of the human scientist only to describe what the case is or also to make judgements about what should be the case?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20 of the most unethical scientific experiments</a:t>
            </a:r>
            <a:r>
              <a:rPr lang="en"/>
              <a:t> - MSN.com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4">
            <a:alphaModFix/>
          </a:blip>
          <a:srcRect t="8634" r="-2197"/>
          <a:stretch/>
        </p:blipFill>
        <p:spPr>
          <a:xfrm>
            <a:off x="769425" y="1152475"/>
            <a:ext cx="7482426" cy="38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ponder</a:t>
            </a: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this article only shows experiments on humans as the most unethical experiments?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no studies or experiments in subjects like physics and chemistry that are unethical?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more ethical concerns in human sciences compared to natural sciences?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quick response in chat.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 Concept - Responsibility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about the responsibility of scientist: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of the types questions they investigate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for the method of investigation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for the use of the knowledge produced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for quality of knowledge produced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Responsibility of taking the contributions of others seriously while publishing the report.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you think of any other responsibilities? Are these responsibilities same in both natural and human sciences.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your responsibilities as a knower?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with Core Theme - Knowledge and knower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moral obligations to act or not act do we have if our knowledge is tentative, incomplete or uncertain? (More so in human sciences)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the natural sciences provide us with good examples of people who approach knowledge in a rigorous and responsible way? If yes, should you try to imitate the methods of natural science in all our knowledge acquisition?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for the questions asked?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339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we not ask in different scientific disciplines?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Example: Race Biology</a:t>
            </a:r>
            <a:endParaRPr b="1"/>
          </a:p>
          <a:p>
            <a:pPr marL="2286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might asking questions about racial biology be unethical?</a:t>
            </a:r>
            <a:endParaRPr/>
          </a:p>
          <a:p>
            <a:pPr marL="228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responsibilities we have towards knowledge gathered under past programme such as these?</a:t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b="23124"/>
          <a:stretch/>
        </p:blipFill>
        <p:spPr>
          <a:xfrm>
            <a:off x="3631650" y="1011400"/>
            <a:ext cx="5512350" cy="322098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/>
        </p:nvSpPr>
        <p:spPr>
          <a:xfrm>
            <a:off x="426225" y="43085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Read more about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100 years in the shadow of the Institute for Racial Biology - The Guild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Theme: Knowledge and Politics</a:t>
            </a:r>
            <a:r>
              <a:rPr lang="en"/>
              <a:t> “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risk of science being kidnapped when it serves political ends – and to the way in which science can sometimes kidnap itself.”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 of methods and used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 Students must abide by the IB ethical code of practice which regulates the use of animals in schools.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Animal-experimentation_policy.pdf</a:t>
            </a:r>
            <a:r>
              <a:rPr lang="en"/>
              <a:t> 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 the use of animals should be restricted in scientific research?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 there situations where such use of animals for experimentation be allowed?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 situations where animal experimentation is ethically required?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of us from our school days have performed animal dissection, now it is not allowed, have our values changed?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 what grounds can you decide if animal experimentation is allowed, prohibited or required?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 there additional concerns when we use humans for experiments?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 for how knowledge is used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0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scientists be held responsible for the use of their discoveries and inventions. Many a times scientists may not be aware of the uses their scientific inventions would have in the real world.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Dr. Ted Maiman was not aware that his invention of working laser would be one day used in so many different areas including missile navigation, weapons etc.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many scientists  specially who are working with military are aware of what their work will be used for.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Scientists working with big pharmaceutical companies are aware that their discoveries which have potential to save millions of lives will be exploited for commercial purposes and would be sold a very high rates. 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300" y="119050"/>
            <a:ext cx="2263300" cy="22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6455650" y="4526000"/>
            <a:ext cx="231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Dr. </a:t>
            </a:r>
            <a:r>
              <a:rPr lang="en" sz="1200" u="sng">
                <a:solidFill>
                  <a:srgbClr val="10345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Theodore “Ted” Maiman</a:t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0400" y="2657775"/>
            <a:ext cx="1522900" cy="1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 for Quality of Knowledge</a:t>
            </a:r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545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Scientists are responsible for the quality of knowledge such as accuracy and reliability. Unlike other fields there might be a lot at stake if the knowledge is not reliable. 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science museum in London described Thalidomide as the darkest episode in pharmaceutical research.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 you aware of any other cases where things have gone wrong, either due to financial or political pressure? Where does the responsibility lies in this case?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Links with the concept of Power and Optional Theme Knowledge and Politics</a:t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475" y="1017725"/>
            <a:ext cx="3168125" cy="310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/>
        </p:nvSpPr>
        <p:spPr>
          <a:xfrm>
            <a:off x="4208950" y="4236275"/>
            <a:ext cx="473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How medical research changed after thalidomide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Microsoft Office PowerPoint</Application>
  <PresentationFormat>On-screen Show (16:9)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Simple Light</vt:lpstr>
      <vt:lpstr>Ethics in Sciences</vt:lpstr>
      <vt:lpstr>20 of the most unethical scientific experiments - MSN.com</vt:lpstr>
      <vt:lpstr>Questions to ponder</vt:lpstr>
      <vt:lpstr>TOK Concept - Responsibility</vt:lpstr>
      <vt:lpstr>What are your responsibilities as a knower?</vt:lpstr>
      <vt:lpstr>Responsibilities for the questions asked?</vt:lpstr>
      <vt:lpstr>Responsibility of methods and used</vt:lpstr>
      <vt:lpstr>Responsibility for how knowledge is used</vt:lpstr>
      <vt:lpstr>Responsibility for Quality of Knowledge</vt:lpstr>
      <vt:lpstr>Responsibility of taking seriously the contribution of others</vt:lpstr>
      <vt:lpstr>Knowledge Framework - Ethics</vt:lpstr>
      <vt:lpstr>Ethics in your Group 4 and Group 3 Subjects</vt:lpstr>
      <vt:lpstr>Ethics in Human Sciences</vt:lpstr>
      <vt:lpstr>Use of humans in scientific research and experimentation</vt:lpstr>
      <vt:lpstr>What about other human sciences?</vt:lpstr>
      <vt:lpstr>Knowledge Framework - Ethics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Sciences</dc:title>
  <cp:lastModifiedBy>Irfan Shaikh</cp:lastModifiedBy>
  <cp:revision>1</cp:revision>
  <dcterms:modified xsi:type="dcterms:W3CDTF">2024-04-02T08:41:14Z</dcterms:modified>
</cp:coreProperties>
</file>