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G6yqDrCDsU4g60mARnIz/NWec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8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0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10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1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SESSION 3: ACTIVITY 3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069848" y="4389120"/>
            <a:ext cx="78912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Template for describing activity for exploring scope—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chemeClr val="accent1"/>
                </a:solidFill>
              </a:rPr>
              <a:t>Delete this slide after you save the template.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NAME OF SUBJECT HERE</a:t>
            </a:r>
            <a:endParaRPr/>
          </a:p>
        </p:txBody>
      </p:sp>
      <p:sp>
        <p:nvSpPr>
          <p:cNvPr id="111" name="Google Shape;111;p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Exploring 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WHICH ASPECT OF SCOPE DOES THIS LESSON EXPLORE?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2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DESCRIPTION OF ACTIVITY 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Add more slides as needed so as not to overcrowd them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PRESENTATION PREPARED BY: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2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RESOURCES: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If you used any resources, including images, cite them here.  Pixabay has a huge library of images which are free to use for all purposes.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2019-06-11T14:53:29Z</dcterms:created>
  <dc:creator>Carolyn Henly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0x010100B12C34391925AF4DB97612B8538E340A</vt:lpwstr>
  </property>
</Properties>
</file>