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328" r:id="rId3"/>
    <p:sldId id="286" r:id="rId4"/>
    <p:sldId id="287" r:id="rId5"/>
    <p:sldId id="288" r:id="rId6"/>
    <p:sldId id="289" r:id="rId7"/>
    <p:sldId id="291" r:id="rId8"/>
    <p:sldId id="29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1" d="100"/>
          <a:sy n="61" d="100"/>
        </p:scale>
        <p:origin x="10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562039-5F01-4310-B438-AA87EEAB9D6A}" type="datetimeFigureOut">
              <a:rPr lang="en-IN" smtClean="0"/>
              <a:t>07-04-2024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11A790-7D62-42D6-B63C-5C8BB627C295}" type="slidenum">
              <a:rPr lang="en-IN" smtClean="0"/>
              <a:t>‹#›</a:t>
            </a:fld>
            <a:endParaRPr lang="en-IN"/>
          </a:p>
        </p:txBody>
      </p:sp>
    </p:spTree>
    <p:extLst>
      <p:ext uri="{BB962C8B-B14F-4D97-AF65-F5344CB8AC3E}">
        <p14:creationId xmlns:p14="http://schemas.microsoft.com/office/powerpoint/2010/main" val="1834608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8fbe7b2e94_0_13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8fbe7b2e94_0_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Madhulika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385e207975_3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1385e207975_3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1385e207975_3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1385e207975_3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1385e207975_3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1385e207975_3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1385e207975_3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1385e207975_3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1385e207975_3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1385e207975_3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87E2C-586F-2673-9D23-7103B7DBB4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A7112C4-53C8-797A-8338-9CD6D13863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DFC1D80-FBDD-C9A7-C34B-E16D29B0E53E}"/>
              </a:ext>
            </a:extLst>
          </p:cNvPr>
          <p:cNvSpPr>
            <a:spLocks noGrp="1"/>
          </p:cNvSpPr>
          <p:nvPr>
            <p:ph type="dt" sz="half" idx="10"/>
          </p:nvPr>
        </p:nvSpPr>
        <p:spPr/>
        <p:txBody>
          <a:bodyPr/>
          <a:lstStyle/>
          <a:p>
            <a:fld id="{E2C3339D-648B-40DB-9B33-71C85B905366}" type="datetimeFigureOut">
              <a:rPr lang="en-IN" smtClean="0"/>
              <a:t>07-04-2024</a:t>
            </a:fld>
            <a:endParaRPr lang="en-IN"/>
          </a:p>
        </p:txBody>
      </p:sp>
      <p:sp>
        <p:nvSpPr>
          <p:cNvPr id="5" name="Footer Placeholder 4">
            <a:extLst>
              <a:ext uri="{FF2B5EF4-FFF2-40B4-BE49-F238E27FC236}">
                <a16:creationId xmlns:a16="http://schemas.microsoft.com/office/drawing/2014/main" id="{B355465D-AF8A-C2A5-811D-2ABFDEF683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592155-0653-D9DE-9150-7FAE9A651D13}"/>
              </a:ext>
            </a:extLst>
          </p:cNvPr>
          <p:cNvSpPr>
            <a:spLocks noGrp="1"/>
          </p:cNvSpPr>
          <p:nvPr>
            <p:ph type="sldNum" sz="quarter" idx="12"/>
          </p:nvPr>
        </p:nvSpPr>
        <p:spPr/>
        <p:txBody>
          <a:bodyPr/>
          <a:lstStyle/>
          <a:p>
            <a:fld id="{DDEC1A9B-1BBB-40F1-8933-B0D880D1F441}" type="slidenum">
              <a:rPr lang="en-IN" smtClean="0"/>
              <a:t>‹#›</a:t>
            </a:fld>
            <a:endParaRPr lang="en-IN"/>
          </a:p>
        </p:txBody>
      </p:sp>
    </p:spTree>
    <p:extLst>
      <p:ext uri="{BB962C8B-B14F-4D97-AF65-F5344CB8AC3E}">
        <p14:creationId xmlns:p14="http://schemas.microsoft.com/office/powerpoint/2010/main" val="85470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8FDE3-0C6D-122C-F282-B9C507475A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1F0ABD-CAAC-2C77-E9A7-CEFADC0D3A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444ADA-87DB-B675-7E68-7FC953B3A9FB}"/>
              </a:ext>
            </a:extLst>
          </p:cNvPr>
          <p:cNvSpPr>
            <a:spLocks noGrp="1"/>
          </p:cNvSpPr>
          <p:nvPr>
            <p:ph type="dt" sz="half" idx="10"/>
          </p:nvPr>
        </p:nvSpPr>
        <p:spPr/>
        <p:txBody>
          <a:bodyPr/>
          <a:lstStyle/>
          <a:p>
            <a:fld id="{E2C3339D-648B-40DB-9B33-71C85B905366}" type="datetimeFigureOut">
              <a:rPr lang="en-IN" smtClean="0"/>
              <a:t>07-04-2024</a:t>
            </a:fld>
            <a:endParaRPr lang="en-IN"/>
          </a:p>
        </p:txBody>
      </p:sp>
      <p:sp>
        <p:nvSpPr>
          <p:cNvPr id="5" name="Footer Placeholder 4">
            <a:extLst>
              <a:ext uri="{FF2B5EF4-FFF2-40B4-BE49-F238E27FC236}">
                <a16:creationId xmlns:a16="http://schemas.microsoft.com/office/drawing/2014/main" id="{AC5C2906-A909-6677-4DDC-A931FE7E3B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29108F-6AAB-4796-EC6E-DCAE52132281}"/>
              </a:ext>
            </a:extLst>
          </p:cNvPr>
          <p:cNvSpPr>
            <a:spLocks noGrp="1"/>
          </p:cNvSpPr>
          <p:nvPr>
            <p:ph type="sldNum" sz="quarter" idx="12"/>
          </p:nvPr>
        </p:nvSpPr>
        <p:spPr/>
        <p:txBody>
          <a:bodyPr/>
          <a:lstStyle/>
          <a:p>
            <a:fld id="{DDEC1A9B-1BBB-40F1-8933-B0D880D1F441}" type="slidenum">
              <a:rPr lang="en-IN" smtClean="0"/>
              <a:t>‹#›</a:t>
            </a:fld>
            <a:endParaRPr lang="en-IN"/>
          </a:p>
        </p:txBody>
      </p:sp>
    </p:spTree>
    <p:extLst>
      <p:ext uri="{BB962C8B-B14F-4D97-AF65-F5344CB8AC3E}">
        <p14:creationId xmlns:p14="http://schemas.microsoft.com/office/powerpoint/2010/main" val="3443859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D27ED9-5376-D90A-62E6-14940797AF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AEED1D-A1AD-B61C-1F3D-B54751B991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57BA57-1B3F-4750-AEB6-7CCCD5E2DAE8}"/>
              </a:ext>
            </a:extLst>
          </p:cNvPr>
          <p:cNvSpPr>
            <a:spLocks noGrp="1"/>
          </p:cNvSpPr>
          <p:nvPr>
            <p:ph type="dt" sz="half" idx="10"/>
          </p:nvPr>
        </p:nvSpPr>
        <p:spPr/>
        <p:txBody>
          <a:bodyPr/>
          <a:lstStyle/>
          <a:p>
            <a:fld id="{E2C3339D-648B-40DB-9B33-71C85B905366}" type="datetimeFigureOut">
              <a:rPr lang="en-IN" smtClean="0"/>
              <a:t>07-04-2024</a:t>
            </a:fld>
            <a:endParaRPr lang="en-IN"/>
          </a:p>
        </p:txBody>
      </p:sp>
      <p:sp>
        <p:nvSpPr>
          <p:cNvPr id="5" name="Footer Placeholder 4">
            <a:extLst>
              <a:ext uri="{FF2B5EF4-FFF2-40B4-BE49-F238E27FC236}">
                <a16:creationId xmlns:a16="http://schemas.microsoft.com/office/drawing/2014/main" id="{839ED1BD-0355-6538-A379-329185C126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804E8D-A2CB-E06A-7883-D3981877A73B}"/>
              </a:ext>
            </a:extLst>
          </p:cNvPr>
          <p:cNvSpPr>
            <a:spLocks noGrp="1"/>
          </p:cNvSpPr>
          <p:nvPr>
            <p:ph type="sldNum" sz="quarter" idx="12"/>
          </p:nvPr>
        </p:nvSpPr>
        <p:spPr/>
        <p:txBody>
          <a:bodyPr/>
          <a:lstStyle/>
          <a:p>
            <a:fld id="{DDEC1A9B-1BBB-40F1-8933-B0D880D1F441}" type="slidenum">
              <a:rPr lang="en-IN" smtClean="0"/>
              <a:t>‹#›</a:t>
            </a:fld>
            <a:endParaRPr lang="en-IN"/>
          </a:p>
        </p:txBody>
      </p:sp>
    </p:spTree>
    <p:extLst>
      <p:ext uri="{BB962C8B-B14F-4D97-AF65-F5344CB8AC3E}">
        <p14:creationId xmlns:p14="http://schemas.microsoft.com/office/powerpoint/2010/main" val="2532069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67944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060597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0F473-39C5-73D0-5CF3-7CC79E45E2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CBF45C-8DDA-7CBA-C051-AE36FA6ADB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A547B2-FEF4-9118-B294-4FE8BBD644EC}"/>
              </a:ext>
            </a:extLst>
          </p:cNvPr>
          <p:cNvSpPr>
            <a:spLocks noGrp="1"/>
          </p:cNvSpPr>
          <p:nvPr>
            <p:ph type="dt" sz="half" idx="10"/>
          </p:nvPr>
        </p:nvSpPr>
        <p:spPr/>
        <p:txBody>
          <a:bodyPr/>
          <a:lstStyle/>
          <a:p>
            <a:fld id="{E2C3339D-648B-40DB-9B33-71C85B905366}" type="datetimeFigureOut">
              <a:rPr lang="en-IN" smtClean="0"/>
              <a:t>07-04-2024</a:t>
            </a:fld>
            <a:endParaRPr lang="en-IN"/>
          </a:p>
        </p:txBody>
      </p:sp>
      <p:sp>
        <p:nvSpPr>
          <p:cNvPr id="5" name="Footer Placeholder 4">
            <a:extLst>
              <a:ext uri="{FF2B5EF4-FFF2-40B4-BE49-F238E27FC236}">
                <a16:creationId xmlns:a16="http://schemas.microsoft.com/office/drawing/2014/main" id="{19C9F3F2-99C9-9D7D-09FA-66344C637A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F5230A-096B-006F-5727-314F1ABD0B26}"/>
              </a:ext>
            </a:extLst>
          </p:cNvPr>
          <p:cNvSpPr>
            <a:spLocks noGrp="1"/>
          </p:cNvSpPr>
          <p:nvPr>
            <p:ph type="sldNum" sz="quarter" idx="12"/>
          </p:nvPr>
        </p:nvSpPr>
        <p:spPr/>
        <p:txBody>
          <a:bodyPr/>
          <a:lstStyle/>
          <a:p>
            <a:fld id="{DDEC1A9B-1BBB-40F1-8933-B0D880D1F441}" type="slidenum">
              <a:rPr lang="en-IN" smtClean="0"/>
              <a:t>‹#›</a:t>
            </a:fld>
            <a:endParaRPr lang="en-IN"/>
          </a:p>
        </p:txBody>
      </p:sp>
    </p:spTree>
    <p:extLst>
      <p:ext uri="{BB962C8B-B14F-4D97-AF65-F5344CB8AC3E}">
        <p14:creationId xmlns:p14="http://schemas.microsoft.com/office/powerpoint/2010/main" val="2414441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827A8-64A0-F3B4-F778-8305AD77E6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45B6014-B7BF-E9D1-BED8-EFA2E8393BA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F69AF2-BE3D-B469-7AE3-92F0A447D0CA}"/>
              </a:ext>
            </a:extLst>
          </p:cNvPr>
          <p:cNvSpPr>
            <a:spLocks noGrp="1"/>
          </p:cNvSpPr>
          <p:nvPr>
            <p:ph type="dt" sz="half" idx="10"/>
          </p:nvPr>
        </p:nvSpPr>
        <p:spPr/>
        <p:txBody>
          <a:bodyPr/>
          <a:lstStyle/>
          <a:p>
            <a:fld id="{E2C3339D-648B-40DB-9B33-71C85B905366}" type="datetimeFigureOut">
              <a:rPr lang="en-IN" smtClean="0"/>
              <a:t>07-04-2024</a:t>
            </a:fld>
            <a:endParaRPr lang="en-IN"/>
          </a:p>
        </p:txBody>
      </p:sp>
      <p:sp>
        <p:nvSpPr>
          <p:cNvPr id="5" name="Footer Placeholder 4">
            <a:extLst>
              <a:ext uri="{FF2B5EF4-FFF2-40B4-BE49-F238E27FC236}">
                <a16:creationId xmlns:a16="http://schemas.microsoft.com/office/drawing/2014/main" id="{7D544E37-9A79-749F-E760-6A02F86F84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1B19A0-EEF2-4D4B-891F-ACA20578A26E}"/>
              </a:ext>
            </a:extLst>
          </p:cNvPr>
          <p:cNvSpPr>
            <a:spLocks noGrp="1"/>
          </p:cNvSpPr>
          <p:nvPr>
            <p:ph type="sldNum" sz="quarter" idx="12"/>
          </p:nvPr>
        </p:nvSpPr>
        <p:spPr/>
        <p:txBody>
          <a:bodyPr/>
          <a:lstStyle/>
          <a:p>
            <a:fld id="{DDEC1A9B-1BBB-40F1-8933-B0D880D1F441}" type="slidenum">
              <a:rPr lang="en-IN" smtClean="0"/>
              <a:t>‹#›</a:t>
            </a:fld>
            <a:endParaRPr lang="en-IN"/>
          </a:p>
        </p:txBody>
      </p:sp>
    </p:spTree>
    <p:extLst>
      <p:ext uri="{BB962C8B-B14F-4D97-AF65-F5344CB8AC3E}">
        <p14:creationId xmlns:p14="http://schemas.microsoft.com/office/powerpoint/2010/main" val="1938073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37367-BD95-D51A-EF68-987D88AAED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6B3968-C09E-9E31-DC42-F514583868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0B4787D-B121-2EC3-340D-CE9B469D72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C7BF87E-7681-7B13-7D3C-AF7C38ABE7AD}"/>
              </a:ext>
            </a:extLst>
          </p:cNvPr>
          <p:cNvSpPr>
            <a:spLocks noGrp="1"/>
          </p:cNvSpPr>
          <p:nvPr>
            <p:ph type="dt" sz="half" idx="10"/>
          </p:nvPr>
        </p:nvSpPr>
        <p:spPr/>
        <p:txBody>
          <a:bodyPr/>
          <a:lstStyle/>
          <a:p>
            <a:fld id="{E2C3339D-648B-40DB-9B33-71C85B905366}" type="datetimeFigureOut">
              <a:rPr lang="en-IN" smtClean="0"/>
              <a:t>07-04-2024</a:t>
            </a:fld>
            <a:endParaRPr lang="en-IN"/>
          </a:p>
        </p:txBody>
      </p:sp>
      <p:sp>
        <p:nvSpPr>
          <p:cNvPr id="6" name="Footer Placeholder 5">
            <a:extLst>
              <a:ext uri="{FF2B5EF4-FFF2-40B4-BE49-F238E27FC236}">
                <a16:creationId xmlns:a16="http://schemas.microsoft.com/office/drawing/2014/main" id="{CF897592-3E78-26E2-AD3A-E72F0B9E74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1C1929-EEF3-818E-2583-1DA762D447E9}"/>
              </a:ext>
            </a:extLst>
          </p:cNvPr>
          <p:cNvSpPr>
            <a:spLocks noGrp="1"/>
          </p:cNvSpPr>
          <p:nvPr>
            <p:ph type="sldNum" sz="quarter" idx="12"/>
          </p:nvPr>
        </p:nvSpPr>
        <p:spPr/>
        <p:txBody>
          <a:bodyPr/>
          <a:lstStyle/>
          <a:p>
            <a:fld id="{DDEC1A9B-1BBB-40F1-8933-B0D880D1F441}" type="slidenum">
              <a:rPr lang="en-IN" smtClean="0"/>
              <a:t>‹#›</a:t>
            </a:fld>
            <a:endParaRPr lang="en-IN"/>
          </a:p>
        </p:txBody>
      </p:sp>
    </p:spTree>
    <p:extLst>
      <p:ext uri="{BB962C8B-B14F-4D97-AF65-F5344CB8AC3E}">
        <p14:creationId xmlns:p14="http://schemas.microsoft.com/office/powerpoint/2010/main" val="3702260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45312-11C8-7BE6-2BFF-F218FABFEBF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19DBF9-FE6E-4423-F59C-F331E9FC74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BA8DAD-33F5-71FE-857C-E814F7985F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AC2A243-B1A0-8A9D-24CA-74DB4151EF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C515DB-7DFE-0F28-D727-6B12B8DFB9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7521ABD-C726-16F5-D86D-3C40DBF55FE3}"/>
              </a:ext>
            </a:extLst>
          </p:cNvPr>
          <p:cNvSpPr>
            <a:spLocks noGrp="1"/>
          </p:cNvSpPr>
          <p:nvPr>
            <p:ph type="dt" sz="half" idx="10"/>
          </p:nvPr>
        </p:nvSpPr>
        <p:spPr/>
        <p:txBody>
          <a:bodyPr/>
          <a:lstStyle/>
          <a:p>
            <a:fld id="{E2C3339D-648B-40DB-9B33-71C85B905366}" type="datetimeFigureOut">
              <a:rPr lang="en-IN" smtClean="0"/>
              <a:t>07-04-2024</a:t>
            </a:fld>
            <a:endParaRPr lang="en-IN"/>
          </a:p>
        </p:txBody>
      </p:sp>
      <p:sp>
        <p:nvSpPr>
          <p:cNvPr id="8" name="Footer Placeholder 7">
            <a:extLst>
              <a:ext uri="{FF2B5EF4-FFF2-40B4-BE49-F238E27FC236}">
                <a16:creationId xmlns:a16="http://schemas.microsoft.com/office/drawing/2014/main" id="{837A8ED2-6509-F123-1212-BDA8FB1A4B3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500CD42-7741-F5CA-747A-98C2D5C26C4B}"/>
              </a:ext>
            </a:extLst>
          </p:cNvPr>
          <p:cNvSpPr>
            <a:spLocks noGrp="1"/>
          </p:cNvSpPr>
          <p:nvPr>
            <p:ph type="sldNum" sz="quarter" idx="12"/>
          </p:nvPr>
        </p:nvSpPr>
        <p:spPr/>
        <p:txBody>
          <a:bodyPr/>
          <a:lstStyle/>
          <a:p>
            <a:fld id="{DDEC1A9B-1BBB-40F1-8933-B0D880D1F441}" type="slidenum">
              <a:rPr lang="en-IN" smtClean="0"/>
              <a:t>‹#›</a:t>
            </a:fld>
            <a:endParaRPr lang="en-IN"/>
          </a:p>
        </p:txBody>
      </p:sp>
    </p:spTree>
    <p:extLst>
      <p:ext uri="{BB962C8B-B14F-4D97-AF65-F5344CB8AC3E}">
        <p14:creationId xmlns:p14="http://schemas.microsoft.com/office/powerpoint/2010/main" val="550491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48940-41A9-032C-2D18-FFD0F8B62E4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C3E4377-A3D8-5098-A87B-D6E6B546112D}"/>
              </a:ext>
            </a:extLst>
          </p:cNvPr>
          <p:cNvSpPr>
            <a:spLocks noGrp="1"/>
          </p:cNvSpPr>
          <p:nvPr>
            <p:ph type="dt" sz="half" idx="10"/>
          </p:nvPr>
        </p:nvSpPr>
        <p:spPr/>
        <p:txBody>
          <a:bodyPr/>
          <a:lstStyle/>
          <a:p>
            <a:fld id="{E2C3339D-648B-40DB-9B33-71C85B905366}" type="datetimeFigureOut">
              <a:rPr lang="en-IN" smtClean="0"/>
              <a:t>07-04-2024</a:t>
            </a:fld>
            <a:endParaRPr lang="en-IN"/>
          </a:p>
        </p:txBody>
      </p:sp>
      <p:sp>
        <p:nvSpPr>
          <p:cNvPr id="4" name="Footer Placeholder 3">
            <a:extLst>
              <a:ext uri="{FF2B5EF4-FFF2-40B4-BE49-F238E27FC236}">
                <a16:creationId xmlns:a16="http://schemas.microsoft.com/office/drawing/2014/main" id="{5C38FFE1-4DD4-BB65-BC27-53EADFDA60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7A1F0EA-A5E0-ADC7-F4F0-D55D888F9BD2}"/>
              </a:ext>
            </a:extLst>
          </p:cNvPr>
          <p:cNvSpPr>
            <a:spLocks noGrp="1"/>
          </p:cNvSpPr>
          <p:nvPr>
            <p:ph type="sldNum" sz="quarter" idx="12"/>
          </p:nvPr>
        </p:nvSpPr>
        <p:spPr/>
        <p:txBody>
          <a:bodyPr/>
          <a:lstStyle/>
          <a:p>
            <a:fld id="{DDEC1A9B-1BBB-40F1-8933-B0D880D1F441}" type="slidenum">
              <a:rPr lang="en-IN" smtClean="0"/>
              <a:t>‹#›</a:t>
            </a:fld>
            <a:endParaRPr lang="en-IN"/>
          </a:p>
        </p:txBody>
      </p:sp>
    </p:spTree>
    <p:extLst>
      <p:ext uri="{BB962C8B-B14F-4D97-AF65-F5344CB8AC3E}">
        <p14:creationId xmlns:p14="http://schemas.microsoft.com/office/powerpoint/2010/main" val="2656764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07E615-0F44-E6F0-405D-4BD2366A5BD5}"/>
              </a:ext>
            </a:extLst>
          </p:cNvPr>
          <p:cNvSpPr>
            <a:spLocks noGrp="1"/>
          </p:cNvSpPr>
          <p:nvPr>
            <p:ph type="dt" sz="half" idx="10"/>
          </p:nvPr>
        </p:nvSpPr>
        <p:spPr/>
        <p:txBody>
          <a:bodyPr/>
          <a:lstStyle/>
          <a:p>
            <a:fld id="{E2C3339D-648B-40DB-9B33-71C85B905366}" type="datetimeFigureOut">
              <a:rPr lang="en-IN" smtClean="0"/>
              <a:t>07-04-2024</a:t>
            </a:fld>
            <a:endParaRPr lang="en-IN"/>
          </a:p>
        </p:txBody>
      </p:sp>
      <p:sp>
        <p:nvSpPr>
          <p:cNvPr id="3" name="Footer Placeholder 2">
            <a:extLst>
              <a:ext uri="{FF2B5EF4-FFF2-40B4-BE49-F238E27FC236}">
                <a16:creationId xmlns:a16="http://schemas.microsoft.com/office/drawing/2014/main" id="{8836532E-A5DD-7733-9393-83AADBE19E9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D180A20-5439-B350-5F78-B945B3D8C02A}"/>
              </a:ext>
            </a:extLst>
          </p:cNvPr>
          <p:cNvSpPr>
            <a:spLocks noGrp="1"/>
          </p:cNvSpPr>
          <p:nvPr>
            <p:ph type="sldNum" sz="quarter" idx="12"/>
          </p:nvPr>
        </p:nvSpPr>
        <p:spPr/>
        <p:txBody>
          <a:bodyPr/>
          <a:lstStyle/>
          <a:p>
            <a:fld id="{DDEC1A9B-1BBB-40F1-8933-B0D880D1F441}" type="slidenum">
              <a:rPr lang="en-IN" smtClean="0"/>
              <a:t>‹#›</a:t>
            </a:fld>
            <a:endParaRPr lang="en-IN"/>
          </a:p>
        </p:txBody>
      </p:sp>
    </p:spTree>
    <p:extLst>
      <p:ext uri="{BB962C8B-B14F-4D97-AF65-F5344CB8AC3E}">
        <p14:creationId xmlns:p14="http://schemas.microsoft.com/office/powerpoint/2010/main" val="453086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BDBB6-80D8-7802-DAD0-4483C19285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E7B8BDE-2FA4-EDC4-956E-2616BEA8EB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46A47FF-7DA6-CF70-4696-480552752F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29B29D-D806-30FA-709A-2E86E4C96711}"/>
              </a:ext>
            </a:extLst>
          </p:cNvPr>
          <p:cNvSpPr>
            <a:spLocks noGrp="1"/>
          </p:cNvSpPr>
          <p:nvPr>
            <p:ph type="dt" sz="half" idx="10"/>
          </p:nvPr>
        </p:nvSpPr>
        <p:spPr/>
        <p:txBody>
          <a:bodyPr/>
          <a:lstStyle/>
          <a:p>
            <a:fld id="{E2C3339D-648B-40DB-9B33-71C85B905366}" type="datetimeFigureOut">
              <a:rPr lang="en-IN" smtClean="0"/>
              <a:t>07-04-2024</a:t>
            </a:fld>
            <a:endParaRPr lang="en-IN"/>
          </a:p>
        </p:txBody>
      </p:sp>
      <p:sp>
        <p:nvSpPr>
          <p:cNvPr id="6" name="Footer Placeholder 5">
            <a:extLst>
              <a:ext uri="{FF2B5EF4-FFF2-40B4-BE49-F238E27FC236}">
                <a16:creationId xmlns:a16="http://schemas.microsoft.com/office/drawing/2014/main" id="{BE7D950D-4296-321D-D083-FE12EE961B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630F2B-32C8-7CE6-EEB8-0CF485622E96}"/>
              </a:ext>
            </a:extLst>
          </p:cNvPr>
          <p:cNvSpPr>
            <a:spLocks noGrp="1"/>
          </p:cNvSpPr>
          <p:nvPr>
            <p:ph type="sldNum" sz="quarter" idx="12"/>
          </p:nvPr>
        </p:nvSpPr>
        <p:spPr/>
        <p:txBody>
          <a:bodyPr/>
          <a:lstStyle/>
          <a:p>
            <a:fld id="{DDEC1A9B-1BBB-40F1-8933-B0D880D1F441}" type="slidenum">
              <a:rPr lang="en-IN" smtClean="0"/>
              <a:t>‹#›</a:t>
            </a:fld>
            <a:endParaRPr lang="en-IN"/>
          </a:p>
        </p:txBody>
      </p:sp>
    </p:spTree>
    <p:extLst>
      <p:ext uri="{BB962C8B-B14F-4D97-AF65-F5344CB8AC3E}">
        <p14:creationId xmlns:p14="http://schemas.microsoft.com/office/powerpoint/2010/main" val="3775997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987D6-B544-857D-BA03-1BBC26B750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ADC463E-DA37-FBCF-4D43-3B9C3239BD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7F50E3B-7200-772D-0BE9-0EAA552570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F9EBBB-8CA9-86F0-13BE-1039DD6CCBFC}"/>
              </a:ext>
            </a:extLst>
          </p:cNvPr>
          <p:cNvSpPr>
            <a:spLocks noGrp="1"/>
          </p:cNvSpPr>
          <p:nvPr>
            <p:ph type="dt" sz="half" idx="10"/>
          </p:nvPr>
        </p:nvSpPr>
        <p:spPr/>
        <p:txBody>
          <a:bodyPr/>
          <a:lstStyle/>
          <a:p>
            <a:fld id="{E2C3339D-648B-40DB-9B33-71C85B905366}" type="datetimeFigureOut">
              <a:rPr lang="en-IN" smtClean="0"/>
              <a:t>07-04-2024</a:t>
            </a:fld>
            <a:endParaRPr lang="en-IN"/>
          </a:p>
        </p:txBody>
      </p:sp>
      <p:sp>
        <p:nvSpPr>
          <p:cNvPr id="6" name="Footer Placeholder 5">
            <a:extLst>
              <a:ext uri="{FF2B5EF4-FFF2-40B4-BE49-F238E27FC236}">
                <a16:creationId xmlns:a16="http://schemas.microsoft.com/office/drawing/2014/main" id="{6F6E996D-3FB5-78AC-8D28-85BE506038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EA8985-1E87-ADB5-554E-533D65194B17}"/>
              </a:ext>
            </a:extLst>
          </p:cNvPr>
          <p:cNvSpPr>
            <a:spLocks noGrp="1"/>
          </p:cNvSpPr>
          <p:nvPr>
            <p:ph type="sldNum" sz="quarter" idx="12"/>
          </p:nvPr>
        </p:nvSpPr>
        <p:spPr/>
        <p:txBody>
          <a:bodyPr/>
          <a:lstStyle/>
          <a:p>
            <a:fld id="{DDEC1A9B-1BBB-40F1-8933-B0D880D1F441}" type="slidenum">
              <a:rPr lang="en-IN" smtClean="0"/>
              <a:t>‹#›</a:t>
            </a:fld>
            <a:endParaRPr lang="en-IN"/>
          </a:p>
        </p:txBody>
      </p:sp>
    </p:spTree>
    <p:extLst>
      <p:ext uri="{BB962C8B-B14F-4D97-AF65-F5344CB8AC3E}">
        <p14:creationId xmlns:p14="http://schemas.microsoft.com/office/powerpoint/2010/main" val="1084491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CC631F-FA1E-5375-3988-FF706DEF23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4D0616-C250-A75A-32ED-82B9C14263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F1B178-E5D6-0061-A8FA-4D9255F446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2C3339D-648B-40DB-9B33-71C85B905366}" type="datetimeFigureOut">
              <a:rPr lang="en-IN" smtClean="0"/>
              <a:t>07-04-2024</a:t>
            </a:fld>
            <a:endParaRPr lang="en-IN"/>
          </a:p>
        </p:txBody>
      </p:sp>
      <p:sp>
        <p:nvSpPr>
          <p:cNvPr id="5" name="Footer Placeholder 4">
            <a:extLst>
              <a:ext uri="{FF2B5EF4-FFF2-40B4-BE49-F238E27FC236}">
                <a16:creationId xmlns:a16="http://schemas.microsoft.com/office/drawing/2014/main" id="{268D5B51-2A7E-DB6D-E197-61635571B5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566B257-003A-8A0E-63AB-F19D6B2D9F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DEC1A9B-1BBB-40F1-8933-B0D880D1F441}" type="slidenum">
              <a:rPr lang="en-IN" smtClean="0"/>
              <a:t>‹#›</a:t>
            </a:fld>
            <a:endParaRPr lang="en-IN"/>
          </a:p>
        </p:txBody>
      </p:sp>
    </p:spTree>
    <p:extLst>
      <p:ext uri="{BB962C8B-B14F-4D97-AF65-F5344CB8AC3E}">
        <p14:creationId xmlns:p14="http://schemas.microsoft.com/office/powerpoint/2010/main" val="1214726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5AFEB-2AB2-2060-A29A-D369D8DA2C90}"/>
              </a:ext>
            </a:extLst>
          </p:cNvPr>
          <p:cNvSpPr>
            <a:spLocks noGrp="1"/>
          </p:cNvSpPr>
          <p:nvPr>
            <p:ph type="ctrTitle"/>
          </p:nvPr>
        </p:nvSpPr>
        <p:spPr/>
        <p:txBody>
          <a:bodyPr/>
          <a:lstStyle/>
          <a:p>
            <a:r>
              <a:rPr lang="en-IN" dirty="0"/>
              <a:t>TOK Assessments</a:t>
            </a:r>
          </a:p>
        </p:txBody>
      </p:sp>
      <p:sp>
        <p:nvSpPr>
          <p:cNvPr id="3" name="Subtitle 2">
            <a:extLst>
              <a:ext uri="{FF2B5EF4-FFF2-40B4-BE49-F238E27FC236}">
                <a16:creationId xmlns:a16="http://schemas.microsoft.com/office/drawing/2014/main" id="{44903C4D-0ED2-43FB-8022-206990C685FA}"/>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718644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B75B9-CFA2-3744-6605-3817D1A5879C}"/>
              </a:ext>
            </a:extLst>
          </p:cNvPr>
          <p:cNvSpPr>
            <a:spLocks noGrp="1"/>
          </p:cNvSpPr>
          <p:nvPr>
            <p:ph type="title"/>
          </p:nvPr>
        </p:nvSpPr>
        <p:spPr/>
        <p:txBody>
          <a:bodyPr/>
          <a:lstStyle/>
          <a:p>
            <a:r>
              <a:rPr lang="en-IN" dirty="0"/>
              <a:t>TOK Assessments</a:t>
            </a:r>
          </a:p>
        </p:txBody>
      </p:sp>
      <p:sp>
        <p:nvSpPr>
          <p:cNvPr id="6" name="Text Placeholder 5">
            <a:extLst>
              <a:ext uri="{FF2B5EF4-FFF2-40B4-BE49-F238E27FC236}">
                <a16:creationId xmlns:a16="http://schemas.microsoft.com/office/drawing/2014/main" id="{5BA0502B-C6C9-C6DD-D13D-640D8473307E}"/>
              </a:ext>
            </a:extLst>
          </p:cNvPr>
          <p:cNvSpPr>
            <a:spLocks noGrp="1"/>
          </p:cNvSpPr>
          <p:nvPr>
            <p:ph type="body" idx="1"/>
          </p:nvPr>
        </p:nvSpPr>
        <p:spPr/>
        <p:txBody>
          <a:bodyPr/>
          <a:lstStyle/>
          <a:p>
            <a:pPr marL="186262" indent="0">
              <a:spcAft>
                <a:spcPts val="2133"/>
              </a:spcAft>
              <a:buNone/>
            </a:pPr>
            <a:r>
              <a:rPr lang="en-US" sz="2400" b="1" dirty="0">
                <a:solidFill>
                  <a:srgbClr val="434343"/>
                </a:solidFill>
                <a:latin typeface="Roboto" panose="02000000000000000000" pitchFamily="2" charset="0"/>
              </a:rPr>
              <a:t>Internal Assessment:</a:t>
            </a:r>
            <a:endParaRPr lang="en-US" b="0" dirty="0">
              <a:effectLst/>
            </a:endParaRPr>
          </a:p>
          <a:p>
            <a:pPr fontAlgn="base">
              <a:spcAft>
                <a:spcPts val="2133"/>
              </a:spcAft>
            </a:pPr>
            <a:r>
              <a:rPr lang="en-US" sz="2400" dirty="0">
                <a:solidFill>
                  <a:srgbClr val="434343"/>
                </a:solidFill>
                <a:latin typeface="Roboto" panose="02000000000000000000" pitchFamily="2" charset="0"/>
              </a:rPr>
              <a:t>Exhibition - 950 Words</a:t>
            </a:r>
          </a:p>
          <a:p>
            <a:pPr fontAlgn="base">
              <a:spcAft>
                <a:spcPts val="2133"/>
              </a:spcAft>
            </a:pPr>
            <a:r>
              <a:rPr lang="en-US" sz="2400" dirty="0">
                <a:solidFill>
                  <a:srgbClr val="434343"/>
                </a:solidFill>
                <a:latin typeface="Roboto" panose="02000000000000000000" pitchFamily="2" charset="0"/>
              </a:rPr>
              <a:t>Student choose one of the 35 IA prompts (questions) </a:t>
            </a:r>
          </a:p>
          <a:p>
            <a:pPr fontAlgn="base">
              <a:spcAft>
                <a:spcPts val="2133"/>
              </a:spcAft>
            </a:pPr>
            <a:r>
              <a:rPr lang="en-US" sz="2400" dirty="0">
                <a:solidFill>
                  <a:srgbClr val="434343"/>
                </a:solidFill>
                <a:latin typeface="Roboto" panose="02000000000000000000" pitchFamily="2" charset="0"/>
              </a:rPr>
              <a:t>Select 3 objects and write a commentary of 950 words</a:t>
            </a:r>
          </a:p>
          <a:p>
            <a:pPr fontAlgn="base">
              <a:spcAft>
                <a:spcPts val="2133"/>
              </a:spcAft>
            </a:pPr>
            <a:r>
              <a:rPr lang="en-US" sz="2400" dirty="0">
                <a:solidFill>
                  <a:srgbClr val="434343"/>
                </a:solidFill>
                <a:latin typeface="Roboto" panose="02000000000000000000" pitchFamily="2" charset="0"/>
              </a:rPr>
              <a:t>Student exhibition their commentary</a:t>
            </a:r>
          </a:p>
        </p:txBody>
      </p:sp>
      <p:sp>
        <p:nvSpPr>
          <p:cNvPr id="7" name="Text Placeholder 6">
            <a:extLst>
              <a:ext uri="{FF2B5EF4-FFF2-40B4-BE49-F238E27FC236}">
                <a16:creationId xmlns:a16="http://schemas.microsoft.com/office/drawing/2014/main" id="{5B070132-1DEC-9E95-9C68-C4D5C1C19B6B}"/>
              </a:ext>
            </a:extLst>
          </p:cNvPr>
          <p:cNvSpPr>
            <a:spLocks noGrp="1"/>
          </p:cNvSpPr>
          <p:nvPr>
            <p:ph type="body" idx="2"/>
          </p:nvPr>
        </p:nvSpPr>
        <p:spPr/>
        <p:txBody>
          <a:bodyPr/>
          <a:lstStyle/>
          <a:p>
            <a:pPr marL="186262" indent="0">
              <a:buNone/>
            </a:pPr>
            <a:r>
              <a:rPr lang="en-IN" sz="2400" b="1" dirty="0">
                <a:solidFill>
                  <a:srgbClr val="434343"/>
                </a:solidFill>
                <a:latin typeface="Roboto" panose="02000000000000000000" pitchFamily="2" charset="0"/>
              </a:rPr>
              <a:t>External Assessment:</a:t>
            </a:r>
          </a:p>
          <a:p>
            <a:pPr fontAlgn="base">
              <a:spcAft>
                <a:spcPts val="2133"/>
              </a:spcAft>
            </a:pPr>
            <a:r>
              <a:rPr lang="en-US" sz="2400" dirty="0">
                <a:solidFill>
                  <a:srgbClr val="434343"/>
                </a:solidFill>
                <a:latin typeface="Roboto" panose="02000000000000000000" pitchFamily="2" charset="0"/>
              </a:rPr>
              <a:t>Essay - 1600 words</a:t>
            </a:r>
          </a:p>
          <a:p>
            <a:pPr fontAlgn="base">
              <a:spcAft>
                <a:spcPts val="2133"/>
              </a:spcAft>
            </a:pPr>
            <a:r>
              <a:rPr lang="en-US" sz="2400" dirty="0">
                <a:solidFill>
                  <a:srgbClr val="434343"/>
                </a:solidFill>
                <a:latin typeface="Roboto" panose="02000000000000000000" pitchFamily="2" charset="0"/>
              </a:rPr>
              <a:t>Student select on Essay Title from six titles given by </a:t>
            </a:r>
            <a:r>
              <a:rPr lang="en-US" sz="2400" dirty="0" err="1">
                <a:solidFill>
                  <a:srgbClr val="434343"/>
                </a:solidFill>
                <a:latin typeface="Roboto" panose="02000000000000000000" pitchFamily="2" charset="0"/>
              </a:rPr>
              <a:t>IB</a:t>
            </a:r>
            <a:endParaRPr lang="en-US" sz="2400" dirty="0">
              <a:solidFill>
                <a:srgbClr val="434343"/>
              </a:solidFill>
              <a:latin typeface="Roboto" panose="02000000000000000000" pitchFamily="2" charset="0"/>
            </a:endParaRPr>
          </a:p>
          <a:p>
            <a:pPr fontAlgn="base">
              <a:spcAft>
                <a:spcPts val="2133"/>
              </a:spcAft>
            </a:pPr>
            <a:r>
              <a:rPr lang="en-US" sz="2400" dirty="0">
                <a:solidFill>
                  <a:srgbClr val="434343"/>
                </a:solidFill>
                <a:latin typeface="Roboto" panose="02000000000000000000" pitchFamily="2" charset="0"/>
              </a:rPr>
              <a:t>Students write an essay comparing two areas of knowledge in relation to the essay title.  </a:t>
            </a:r>
          </a:p>
        </p:txBody>
      </p:sp>
    </p:spTree>
    <p:extLst>
      <p:ext uri="{BB962C8B-B14F-4D97-AF65-F5344CB8AC3E}">
        <p14:creationId xmlns:p14="http://schemas.microsoft.com/office/powerpoint/2010/main" val="3424964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6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GB"/>
              <a:t>Assessment</a:t>
            </a:r>
            <a:endParaRPr/>
          </a:p>
        </p:txBody>
      </p:sp>
      <p:sp>
        <p:nvSpPr>
          <p:cNvPr id="488" name="Google Shape;488;p6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spcAft>
                <a:spcPts val="2133"/>
              </a:spcAft>
              <a:buNone/>
            </a:pPr>
            <a:endParaRPr/>
          </a:p>
        </p:txBody>
      </p:sp>
      <p:pic>
        <p:nvPicPr>
          <p:cNvPr id="489" name="Google Shape;489;p67"/>
          <p:cNvPicPr preferRelativeResize="0"/>
          <p:nvPr/>
        </p:nvPicPr>
        <p:blipFill>
          <a:blip r:embed="rId3">
            <a:alphaModFix/>
          </a:blip>
          <a:stretch>
            <a:fillRect/>
          </a:stretch>
        </p:blipFill>
        <p:spPr>
          <a:xfrm>
            <a:off x="415601" y="1639837"/>
            <a:ext cx="11360799" cy="463325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GB"/>
              <a:t>TOK Exhibition (Internal Assessment)</a:t>
            </a:r>
            <a:endParaRPr/>
          </a:p>
        </p:txBody>
      </p:sp>
      <p:sp>
        <p:nvSpPr>
          <p:cNvPr id="495" name="Google Shape;495;p68"/>
          <p:cNvSpPr txBox="1">
            <a:spLocks noGrp="1"/>
          </p:cNvSpPr>
          <p:nvPr>
            <p:ph type="body" idx="1"/>
          </p:nvPr>
        </p:nvSpPr>
        <p:spPr>
          <a:xfrm>
            <a:off x="415600" y="1536633"/>
            <a:ext cx="7226000" cy="4555200"/>
          </a:xfrm>
          <a:prstGeom prst="rect">
            <a:avLst/>
          </a:prstGeom>
        </p:spPr>
        <p:txBody>
          <a:bodyPr spcFirstLastPara="1" vert="horz" wrap="square" lIns="121900" tIns="121900" rIns="121900" bIns="121900" rtlCol="0" anchor="t" anchorCtr="0">
            <a:noAutofit/>
          </a:bodyPr>
          <a:lstStyle/>
          <a:p>
            <a:r>
              <a:rPr lang="en-GB"/>
              <a:t>The basic aim of TOK Exhibition is to show how TOK manifests in the real world</a:t>
            </a:r>
            <a:endParaRPr/>
          </a:p>
          <a:p>
            <a:r>
              <a:rPr lang="en-GB"/>
              <a:t>Student select one of the 35 IA Prompts (knowledge questions)</a:t>
            </a:r>
            <a:endParaRPr/>
          </a:p>
          <a:p>
            <a:r>
              <a:rPr lang="en-GB"/>
              <a:t>They select three objects that connect the selected IA prompt</a:t>
            </a:r>
            <a:endParaRPr/>
          </a:p>
          <a:p>
            <a:r>
              <a:rPr lang="en-GB"/>
              <a:t>They write a commentary of 950 words </a:t>
            </a:r>
            <a:endParaRPr/>
          </a:p>
          <a:p>
            <a:r>
              <a:rPr lang="en-GB"/>
              <a:t>The Exhibit their objects and commentary. </a:t>
            </a:r>
            <a:endParaRPr/>
          </a:p>
        </p:txBody>
      </p:sp>
      <p:sp>
        <p:nvSpPr>
          <p:cNvPr id="496" name="Google Shape;496;p68"/>
          <p:cNvSpPr txBox="1"/>
          <p:nvPr/>
        </p:nvSpPr>
        <p:spPr>
          <a:xfrm>
            <a:off x="314267" y="5633833"/>
            <a:ext cx="11722400" cy="1034400"/>
          </a:xfrm>
          <a:prstGeom prst="rect">
            <a:avLst/>
          </a:prstGeom>
          <a:solidFill>
            <a:srgbClr val="FF9900"/>
          </a:solidFill>
          <a:ln>
            <a:noFill/>
          </a:ln>
        </p:spPr>
        <p:txBody>
          <a:bodyPr spcFirstLastPara="1" wrap="square" lIns="121900" tIns="121900" rIns="121900" bIns="121900" anchor="ctr" anchorCtr="0">
            <a:noAutofit/>
          </a:bodyPr>
          <a:lstStyle/>
          <a:p>
            <a:pPr algn="ctr"/>
            <a:r>
              <a:rPr lang="en-GB" sz="2533" b="1">
                <a:solidFill>
                  <a:schemeClr val="dk1"/>
                </a:solidFill>
              </a:rPr>
              <a:t>It is always better if students can choose objects that they have experience in the subjects they study.</a:t>
            </a:r>
            <a:endParaRPr sz="3067" b="1">
              <a:solidFill>
                <a:schemeClr val="dk1"/>
              </a:solidFill>
              <a:latin typeface="Lato"/>
              <a:ea typeface="Lato"/>
              <a:cs typeface="Lato"/>
              <a:sym typeface="Lato"/>
            </a:endParaRPr>
          </a:p>
        </p:txBody>
      </p:sp>
      <p:pic>
        <p:nvPicPr>
          <p:cNvPr id="497" name="Google Shape;497;p68"/>
          <p:cNvPicPr preferRelativeResize="0"/>
          <p:nvPr/>
        </p:nvPicPr>
        <p:blipFill rotWithShape="1">
          <a:blip r:embed="rId3">
            <a:alphaModFix/>
          </a:blip>
          <a:srcRect l="9186" r="40612" b="6881"/>
          <a:stretch/>
        </p:blipFill>
        <p:spPr>
          <a:xfrm>
            <a:off x="8173501" y="1138133"/>
            <a:ext cx="3863167" cy="421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6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endParaRPr/>
          </a:p>
        </p:txBody>
      </p:sp>
      <p:sp>
        <p:nvSpPr>
          <p:cNvPr id="503" name="Google Shape;503;p69"/>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spcAft>
                <a:spcPts val="2133"/>
              </a:spcAft>
              <a:buNone/>
            </a:pPr>
            <a:endParaRPr/>
          </a:p>
        </p:txBody>
      </p:sp>
      <p:pic>
        <p:nvPicPr>
          <p:cNvPr id="504" name="Google Shape;504;p69"/>
          <p:cNvPicPr preferRelativeResize="0"/>
          <p:nvPr/>
        </p:nvPicPr>
        <p:blipFill>
          <a:blip r:embed="rId3">
            <a:alphaModFix/>
          </a:blip>
          <a:stretch>
            <a:fillRect/>
          </a:stretch>
        </p:blipFill>
        <p:spPr>
          <a:xfrm>
            <a:off x="606169" y="0"/>
            <a:ext cx="11182865" cy="685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7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endParaRPr/>
          </a:p>
        </p:txBody>
      </p:sp>
      <p:sp>
        <p:nvSpPr>
          <p:cNvPr id="510" name="Google Shape;510;p70"/>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spcAft>
                <a:spcPts val="2133"/>
              </a:spcAft>
              <a:buNone/>
            </a:pPr>
            <a:endParaRPr/>
          </a:p>
        </p:txBody>
      </p:sp>
      <p:pic>
        <p:nvPicPr>
          <p:cNvPr id="511" name="Google Shape;511;p70"/>
          <p:cNvPicPr preferRelativeResize="0"/>
          <p:nvPr/>
        </p:nvPicPr>
        <p:blipFill rotWithShape="1">
          <a:blip r:embed="rId3">
            <a:alphaModFix/>
          </a:blip>
          <a:srcRect t="8650"/>
          <a:stretch/>
        </p:blipFill>
        <p:spPr>
          <a:xfrm>
            <a:off x="832034" y="0"/>
            <a:ext cx="10190428" cy="685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7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GB"/>
              <a:t>TOK Essay - External Assessment</a:t>
            </a:r>
            <a:endParaRPr/>
          </a:p>
        </p:txBody>
      </p:sp>
      <p:sp>
        <p:nvSpPr>
          <p:cNvPr id="523" name="Google Shape;523;p72"/>
          <p:cNvSpPr txBox="1">
            <a:spLocks noGrp="1"/>
          </p:cNvSpPr>
          <p:nvPr>
            <p:ph type="body" idx="1"/>
          </p:nvPr>
        </p:nvSpPr>
        <p:spPr>
          <a:xfrm>
            <a:off x="415600" y="1536633"/>
            <a:ext cx="5296800" cy="4555200"/>
          </a:xfrm>
          <a:prstGeom prst="rect">
            <a:avLst/>
          </a:prstGeom>
        </p:spPr>
        <p:txBody>
          <a:bodyPr spcFirstLastPara="1" vert="horz" wrap="square" lIns="121900" tIns="121900" rIns="121900" bIns="121900" rtlCol="0" anchor="t" anchorCtr="0">
            <a:noAutofit/>
          </a:bodyPr>
          <a:lstStyle/>
          <a:p>
            <a:pPr marL="0" indent="0">
              <a:buNone/>
            </a:pPr>
            <a:r>
              <a:rPr lang="en-GB"/>
              <a:t>Students get six essay titles (knowledge questions) from IB on 1st September - DP 2</a:t>
            </a:r>
            <a:endParaRPr/>
          </a:p>
          <a:p>
            <a:pPr marL="0" indent="0">
              <a:spcBef>
                <a:spcPts val="2133"/>
              </a:spcBef>
              <a:buNone/>
            </a:pPr>
            <a:r>
              <a:rPr lang="en-GB"/>
              <a:t>They select one essay title and write an essay of 1600 words. </a:t>
            </a:r>
            <a:endParaRPr/>
          </a:p>
          <a:p>
            <a:pPr marL="0" indent="0">
              <a:spcBef>
                <a:spcPts val="2133"/>
              </a:spcBef>
              <a:buNone/>
            </a:pPr>
            <a:r>
              <a:rPr lang="en-GB"/>
              <a:t>The essay title asks students to compare and contrast two areas of knowledge in the essay. </a:t>
            </a:r>
            <a:endParaRPr/>
          </a:p>
          <a:p>
            <a:pPr marL="0" indent="0">
              <a:spcBef>
                <a:spcPts val="2133"/>
              </a:spcBef>
              <a:spcAft>
                <a:spcPts val="2133"/>
              </a:spcAft>
              <a:buNone/>
            </a:pPr>
            <a:endParaRPr/>
          </a:p>
        </p:txBody>
      </p:sp>
      <p:sp>
        <p:nvSpPr>
          <p:cNvPr id="524" name="Google Shape;524;p72"/>
          <p:cNvSpPr txBox="1"/>
          <p:nvPr/>
        </p:nvSpPr>
        <p:spPr>
          <a:xfrm>
            <a:off x="6466100" y="1748401"/>
            <a:ext cx="5109600" cy="3534260"/>
          </a:xfrm>
          <a:prstGeom prst="rect">
            <a:avLst/>
          </a:prstGeom>
          <a:solidFill>
            <a:srgbClr val="FF9900"/>
          </a:solidFill>
          <a:ln>
            <a:noFill/>
          </a:ln>
        </p:spPr>
        <p:txBody>
          <a:bodyPr spcFirstLastPara="1" wrap="square" lIns="121900" tIns="121900" rIns="121900" bIns="121900" anchor="t" anchorCtr="0">
            <a:spAutoFit/>
          </a:bodyPr>
          <a:lstStyle/>
          <a:p>
            <a:pPr marL="609585" indent="-457189">
              <a:buSzPts val="1800"/>
              <a:buChar char="●"/>
            </a:pPr>
            <a:r>
              <a:rPr lang="en-GB" sz="2400"/>
              <a:t>DP Subject teachers can help student formulate relevant arguments and find examples from their subjects </a:t>
            </a:r>
            <a:endParaRPr sz="2400"/>
          </a:p>
          <a:p>
            <a:pPr marL="609585" indent="-457189">
              <a:spcBef>
                <a:spcPts val="1333"/>
              </a:spcBef>
              <a:spcAft>
                <a:spcPts val="1333"/>
              </a:spcAft>
              <a:buSzPts val="1800"/>
              <a:buChar char="●"/>
            </a:pPr>
            <a:r>
              <a:rPr lang="en-GB" sz="2400"/>
              <a:t>Students who use examples from their DP subjects are more likely to score higher in their Essays.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73"/>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GB" sz="3467" dirty="0"/>
              <a:t>TOK Essay Title for May 2022 session</a:t>
            </a:r>
            <a:endParaRPr sz="3467" dirty="0"/>
          </a:p>
        </p:txBody>
      </p:sp>
      <p:sp>
        <p:nvSpPr>
          <p:cNvPr id="530" name="Google Shape;530;p73"/>
          <p:cNvSpPr txBox="1">
            <a:spLocks noGrp="1"/>
          </p:cNvSpPr>
          <p:nvPr>
            <p:ph type="body" idx="1"/>
          </p:nvPr>
        </p:nvSpPr>
        <p:spPr>
          <a:xfrm>
            <a:off x="415600" y="1130233"/>
            <a:ext cx="11360800" cy="4555200"/>
          </a:xfrm>
          <a:prstGeom prst="rect">
            <a:avLst/>
          </a:prstGeom>
        </p:spPr>
        <p:txBody>
          <a:bodyPr spcFirstLastPara="1" vert="horz" wrap="square" lIns="121900" tIns="121900" rIns="121900" bIns="121900" rtlCol="0" anchor="t" anchorCtr="0">
            <a:noAutofit/>
          </a:bodyPr>
          <a:lstStyle/>
          <a:p>
            <a:pPr indent="-431789">
              <a:lnSpc>
                <a:spcPct val="100000"/>
              </a:lnSpc>
              <a:buClr>
                <a:schemeClr val="dk1"/>
              </a:buClr>
              <a:buSzPts val="1500"/>
              <a:buAutoNum type="arabicPeriod"/>
            </a:pPr>
            <a:r>
              <a:rPr lang="en-GB" sz="2000">
                <a:solidFill>
                  <a:schemeClr val="dk1"/>
                </a:solidFill>
              </a:rPr>
              <a:t>Can there be knowledge that is independent of culture? Discuss with reference to mathematics and one other area of knowledge.</a:t>
            </a:r>
            <a:endParaRPr sz="2000">
              <a:solidFill>
                <a:schemeClr val="dk1"/>
              </a:solidFill>
            </a:endParaRPr>
          </a:p>
          <a:p>
            <a:pPr indent="-431789">
              <a:lnSpc>
                <a:spcPct val="100000"/>
              </a:lnSpc>
              <a:spcBef>
                <a:spcPts val="1333"/>
              </a:spcBef>
              <a:buClr>
                <a:schemeClr val="dk1"/>
              </a:buClr>
              <a:buSzPts val="1500"/>
              <a:buAutoNum type="arabicPeriod"/>
            </a:pPr>
            <a:r>
              <a:rPr lang="en-GB" sz="2000">
                <a:solidFill>
                  <a:schemeClr val="dk1"/>
                </a:solidFill>
              </a:rPr>
              <a:t>To what extent do you agree with the claim that “there’s a world of difference between truth and facts” (Maya Angelou)? Answer with reference to two areas of knowledge.</a:t>
            </a:r>
            <a:endParaRPr sz="2000">
              <a:solidFill>
                <a:schemeClr val="dk1"/>
              </a:solidFill>
            </a:endParaRPr>
          </a:p>
          <a:p>
            <a:pPr indent="-431789">
              <a:lnSpc>
                <a:spcPct val="100000"/>
              </a:lnSpc>
              <a:spcBef>
                <a:spcPts val="1333"/>
              </a:spcBef>
              <a:buClr>
                <a:schemeClr val="dk1"/>
              </a:buClr>
              <a:buSzPts val="1500"/>
              <a:buAutoNum type="arabicPeriod"/>
            </a:pPr>
            <a:r>
              <a:rPr lang="en-GB" sz="2000">
                <a:solidFill>
                  <a:schemeClr val="dk1"/>
                </a:solidFill>
              </a:rPr>
              <a:t>Is there solid justification for regarding knowledge in the natural sciences more highly than knowledge in another area of knowledge? Discuss with reference to the natural sciences and one other area of knowledge.</a:t>
            </a:r>
            <a:endParaRPr sz="2000">
              <a:solidFill>
                <a:schemeClr val="dk1"/>
              </a:solidFill>
            </a:endParaRPr>
          </a:p>
          <a:p>
            <a:pPr indent="-431789">
              <a:lnSpc>
                <a:spcPct val="100000"/>
              </a:lnSpc>
              <a:spcBef>
                <a:spcPts val="1333"/>
              </a:spcBef>
              <a:buClr>
                <a:schemeClr val="dk1"/>
              </a:buClr>
              <a:buSzPts val="1500"/>
              <a:buAutoNum type="arabicPeriod"/>
            </a:pPr>
            <a:r>
              <a:rPr lang="en-GB" sz="2000">
                <a:solidFill>
                  <a:schemeClr val="dk1"/>
                </a:solidFill>
              </a:rPr>
              <a:t>How do historians and human scientists give knowledge meaning through the telling of stories? Discuss with reference to history and the human sciences.</a:t>
            </a:r>
            <a:endParaRPr sz="2000">
              <a:solidFill>
                <a:schemeClr val="dk1"/>
              </a:solidFill>
            </a:endParaRPr>
          </a:p>
          <a:p>
            <a:pPr indent="-431789">
              <a:lnSpc>
                <a:spcPct val="100000"/>
              </a:lnSpc>
              <a:spcBef>
                <a:spcPts val="1333"/>
              </a:spcBef>
              <a:buClr>
                <a:schemeClr val="dk1"/>
              </a:buClr>
              <a:buSzPts val="1500"/>
              <a:buAutoNum type="arabicPeriod"/>
            </a:pPr>
            <a:r>
              <a:rPr lang="en-GB" sz="2000">
                <a:solidFill>
                  <a:schemeClr val="dk1"/>
                </a:solidFill>
              </a:rPr>
              <a:t>How can we distinguish between good and bad interpretations? Discuss with reference to the arts and one other area of knowledge.</a:t>
            </a:r>
            <a:endParaRPr sz="2000">
              <a:solidFill>
                <a:schemeClr val="dk1"/>
              </a:solidFill>
            </a:endParaRPr>
          </a:p>
          <a:p>
            <a:pPr indent="-431789">
              <a:lnSpc>
                <a:spcPct val="100000"/>
              </a:lnSpc>
              <a:spcBef>
                <a:spcPts val="1333"/>
              </a:spcBef>
              <a:spcAft>
                <a:spcPts val="1333"/>
              </a:spcAft>
              <a:buClr>
                <a:schemeClr val="dk1"/>
              </a:buClr>
              <a:buSzPts val="1500"/>
              <a:buAutoNum type="arabicPeriod"/>
            </a:pPr>
            <a:r>
              <a:rPr lang="en-GB" sz="2000">
                <a:solidFill>
                  <a:schemeClr val="dk1"/>
                </a:solidFill>
              </a:rPr>
              <a:t>If we conclude that there is some knowledge we should not pursue on ethical grounds, how can we determine the boundaries of acceptable investigation within an area of knowledge? Discuss with reference to two areas of knowledge.</a:t>
            </a:r>
            <a:endParaRPr sz="2533"/>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420</Words>
  <Application>Microsoft Office PowerPoint</Application>
  <PresentationFormat>Widescreen</PresentationFormat>
  <Paragraphs>33</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Aptos Display</vt:lpstr>
      <vt:lpstr>Arial</vt:lpstr>
      <vt:lpstr>Lato</vt:lpstr>
      <vt:lpstr>Roboto</vt:lpstr>
      <vt:lpstr>Office Theme</vt:lpstr>
      <vt:lpstr>TOK Assessments</vt:lpstr>
      <vt:lpstr>TOK Assessments</vt:lpstr>
      <vt:lpstr>Assessment</vt:lpstr>
      <vt:lpstr>TOK Exhibition (Internal Assessment)</vt:lpstr>
      <vt:lpstr>PowerPoint Presentation</vt:lpstr>
      <vt:lpstr>PowerPoint Presentation</vt:lpstr>
      <vt:lpstr>TOK Essay - External Assessment</vt:lpstr>
      <vt:lpstr>TOK Essay Title for May 2022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 Assessments</dc:title>
  <dc:creator>Irfan Shaikh</dc:creator>
  <cp:lastModifiedBy>Irfan Shaikh</cp:lastModifiedBy>
  <cp:revision>1</cp:revision>
  <dcterms:created xsi:type="dcterms:W3CDTF">2024-04-07T05:48:35Z</dcterms:created>
  <dcterms:modified xsi:type="dcterms:W3CDTF">2024-04-07T05:49:41Z</dcterms:modified>
</cp:coreProperties>
</file>