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13.xml" ContentType="application/vnd.openxmlformats-officedocument.presentationml.slideLayout+xml"/>
  <Override PartName="/ppt/theme/theme3.xml" ContentType="application/vnd.openxmlformats-officedocument.theme+xml"/>
  <Override PartName="/ppt/slideMasters/slideMaster4.xml" ContentType="application/vnd.openxmlformats-officedocument.presentationml.slideMaster+xml"/>
  <Override PartName="/ppt/slideLayouts/slideLayout14.xml" ContentType="application/vnd.openxmlformats-officedocument.presentationml.slideLayout+xml"/>
  <Override PartName="/ppt/theme/theme4.xml" ContentType="application/vnd.openxmlformats-officedocument.theme+xml"/>
  <Override PartName="/ppt/slideMasters/slideMaster5.xml" ContentType="application/vnd.openxmlformats-officedocument.presentationml.slideMaster+xml"/>
  <Override PartName="/ppt/slideLayouts/slideLayout15.xml" ContentType="application/vnd.openxmlformats-officedocument.presentationml.slideLayout+xml"/>
  <Override PartName="/ppt/theme/theme5.xml" ContentType="application/vnd.openxmlformats-officedocument.theme+xml"/>
  <Override PartName="/ppt/slideMasters/slideMaster6.xml" ContentType="application/vnd.openxmlformats-officedocument.presentationml.slideMaster+xml"/>
  <Override PartName="/ppt/slideLayouts/slideLayout16.xml" ContentType="application/vnd.openxmlformats-officedocument.presentationml.slideLayout+xml"/>
  <Override PartName="/ppt/theme/theme6.xml" ContentType="application/vnd.openxmlformats-officedocument.theme+xml"/>
  <Override PartName="/ppt/slideMasters/slideMaster7.xml" ContentType="application/vnd.openxmlformats-officedocument.presentationml.slideMaster+xml"/>
  <Override PartName="/ppt/slideLayouts/slideLayout17.xml" ContentType="application/vnd.openxmlformats-officedocument.presentationml.slideLayout+xml"/>
  <Override PartName="/ppt/theme/theme7.xml" ContentType="application/vnd.openxmlformats-officedocument.theme+xml"/>
  <Override PartName="/ppt/slideMasters/slideMaster8.xml" ContentType="application/vnd.openxmlformats-officedocument.presentationml.slideMaster+xml"/>
  <Override PartName="/ppt/slideLayouts/slideLayout18.xml" ContentType="application/vnd.openxmlformats-officedocument.presentationml.slideLayout+xml"/>
  <Override PartName="/ppt/theme/theme8.xml" ContentType="application/vnd.openxmlformats-officedocument.theme+xml"/>
  <Override PartName="/ppt/slideMasters/slideMaster9.xml" ContentType="application/vnd.openxmlformats-officedocument.presentationml.slideMaster+xml"/>
  <Override PartName="/ppt/slideLayouts/slideLayout19.xml" ContentType="application/vnd.openxmlformats-officedocument.presentationml.slideLayout+xml"/>
  <Override PartName="/ppt/theme/theme9.xml" ContentType="application/vnd.openxmlformats-officedocument.theme+xml"/>
  <Override PartName="/ppt/slideMasters/slideMaster10.xml" ContentType="application/vnd.openxmlformats-officedocument.presentationml.slideMaster+xml"/>
  <Override PartName="/ppt/slideLayouts/slideLayout20.xml" ContentType="application/vnd.openxmlformats-officedocument.presentationml.slideLayout+xml"/>
  <Override PartName="/ppt/theme/theme10.xml" ContentType="application/vnd.openxmlformats-officedocument.theme+xml"/>
  <Override PartName="/ppt/slideMasters/slideMaster11.xml" ContentType="application/vnd.openxmlformats-officedocument.presentationml.slideMaster+xml"/>
  <Override PartName="/ppt/slideLayouts/slideLayout21.xml" ContentType="application/vnd.openxmlformats-officedocument.presentationml.slideLayout+xml"/>
  <Override PartName="/ppt/theme/theme11.xml" ContentType="application/vnd.openxmlformats-officedocument.theme+xml"/>
  <Override PartName="/ppt/slideMasters/slideMaster12.xml" ContentType="application/vnd.openxmlformats-officedocument.presentationml.slideMaster+xml"/>
  <Override PartName="/ppt/slideLayouts/slideLayout22.xml" ContentType="application/vnd.openxmlformats-officedocument.presentationml.slideLayout+xml"/>
  <Override PartName="/ppt/theme/theme12.xml" ContentType="application/vnd.openxmlformats-officedocument.theme+xml"/>
  <Override PartName="/ppt/slideMasters/slideMaster13.xml" ContentType="application/vnd.openxmlformats-officedocument.presentationml.slideMaster+xml"/>
  <Override PartName="/ppt/slideLayouts/slideLayout23.xml" ContentType="application/vnd.openxmlformats-officedocument.presentationml.slideLayout+xml"/>
  <Override PartName="/ppt/theme/theme13.xml" ContentType="application/vnd.openxmlformats-officedocument.theme+xml"/>
  <Override PartName="/ppt/slideMasters/slideMaster14.xml" ContentType="application/vnd.openxmlformats-officedocument.presentationml.slideMaster+xml"/>
  <Override PartName="/ppt/slideLayouts/slideLayout24.xml" ContentType="application/vnd.openxmlformats-officedocument.presentationml.slideLayout+xml"/>
  <Override PartName="/ppt/theme/theme14.xml" ContentType="application/vnd.openxmlformats-officedocument.theme+xml"/>
  <Override PartName="/ppt/slideMasters/slideMaster15.xml" ContentType="application/vnd.openxmlformats-officedocument.presentationml.slideMaster+xml"/>
  <Override PartName="/ppt/slideLayouts/slideLayout25.xml" ContentType="application/vnd.openxmlformats-officedocument.presentationml.slideLayout+xml"/>
  <Override PartName="/ppt/theme/theme15.xml" ContentType="application/vnd.openxmlformats-officedocument.theme+xml"/>
  <Override PartName="/ppt/slideMasters/slideMaster16.xml" ContentType="application/vnd.openxmlformats-officedocument.presentationml.slideMaster+xml"/>
  <Override PartName="/ppt/slideLayouts/slideLayout26.xml" ContentType="application/vnd.openxmlformats-officedocument.presentationml.slideLayout+xml"/>
  <Override PartName="/ppt/theme/theme16.xml" ContentType="application/vnd.openxmlformats-officedocument.theme+xml"/>
  <Override PartName="/ppt/slideMasters/slideMaster17.xml" ContentType="application/vnd.openxmlformats-officedocument.presentationml.slideMaster+xml"/>
  <Override PartName="/ppt/slideLayouts/slideLayout27.xml" ContentType="application/vnd.openxmlformats-officedocument.presentationml.slideLayout+xml"/>
  <Override PartName="/ppt/theme/theme17.xml" ContentType="application/vnd.openxmlformats-officedocument.theme+xml"/>
  <Override PartName="/ppt/slideMasters/slideMaster18.xml" ContentType="application/vnd.openxmlformats-officedocument.presentationml.slideMaster+xml"/>
  <Override PartName="/ppt/slideLayouts/slideLayout28.xml" ContentType="application/vnd.openxmlformats-officedocument.presentationml.slideLayout+xml"/>
  <Override PartName="/ppt/theme/theme18.xml" ContentType="application/vnd.openxmlformats-officedocument.theme+xml"/>
  <Override PartName="/ppt/slideMasters/slideMaster19.xml" ContentType="application/vnd.openxmlformats-officedocument.presentationml.slideMaster+xml"/>
  <Override PartName="/ppt/slideLayouts/slideLayout29.xml" ContentType="application/vnd.openxmlformats-officedocument.presentationml.slideLayout+xml"/>
  <Override PartName="/ppt/theme/theme19.xml" ContentType="application/vnd.openxmlformats-officedocument.theme+xml"/>
  <Override PartName="/ppt/slideMasters/slideMaster20.xml" ContentType="application/vnd.openxmlformats-officedocument.presentationml.slideMaster+xml"/>
  <Override PartName="/ppt/slideLayouts/slideLayout30.xml" ContentType="application/vnd.openxmlformats-officedocument.presentationml.slideLayout+xml"/>
  <Override PartName="/ppt/theme/theme20.xml" ContentType="application/vnd.openxmlformats-officedocument.theme+xml"/>
  <Override PartName="/ppt/slideMasters/slideMaster21.xml" ContentType="application/vnd.openxmlformats-officedocument.presentationml.slideMaster+xml"/>
  <Override PartName="/ppt/slideLayouts/slideLayout31.xml" ContentType="application/vnd.openxmlformats-officedocument.presentationml.slideLayout+xml"/>
  <Override PartName="/ppt/theme/theme21.xml" ContentType="application/vnd.openxmlformats-officedocument.theme+xml"/>
  <Override PartName="/ppt/slideMasters/slideMaster22.xml" ContentType="application/vnd.openxmlformats-officedocument.presentationml.slideMaster+xml"/>
  <Override PartName="/ppt/slideLayouts/slideLayout32.xml" ContentType="application/vnd.openxmlformats-officedocument.presentationml.slideLayout+xml"/>
  <Override PartName="/ppt/theme/theme22.xml" ContentType="application/vnd.openxmlformats-officedocument.theme+xml"/>
  <Override PartName="/ppt/slideMasters/slideMaster23.xml" ContentType="application/vnd.openxmlformats-officedocument.presentationml.slideMaster+xml"/>
  <Override PartName="/ppt/slideLayouts/slideLayout33.xml" ContentType="application/vnd.openxmlformats-officedocument.presentationml.slideLayout+xml"/>
  <Override PartName="/ppt/theme/theme23.xml" ContentType="application/vnd.openxmlformats-officedocument.theme+xml"/>
  <Override PartName="/ppt/slideMasters/slideMaster24.xml" ContentType="application/vnd.openxmlformats-officedocument.presentationml.slideMaster+xml"/>
  <Override PartName="/ppt/slideLayouts/slideLayout34.xml" ContentType="application/vnd.openxmlformats-officedocument.presentationml.slideLayout+xml"/>
  <Override PartName="/ppt/theme/theme24.xml" ContentType="application/vnd.openxmlformats-officedocument.theme+xml"/>
  <Override PartName="/ppt/slideMasters/slideMaster25.xml" ContentType="application/vnd.openxmlformats-officedocument.presentationml.slideMaster+xml"/>
  <Override PartName="/ppt/slideLayouts/slideLayout35.xml" ContentType="application/vnd.openxmlformats-officedocument.presentationml.slideLayout+xml"/>
  <Override PartName="/ppt/theme/theme25.xml" ContentType="application/vnd.openxmlformats-officedocument.theme+xml"/>
  <Override PartName="/ppt/slideMasters/slideMaster26.xml" ContentType="application/vnd.openxmlformats-officedocument.presentationml.slideMaster+xml"/>
  <Override PartName="/ppt/slideLayouts/slideLayout36.xml" ContentType="application/vnd.openxmlformats-officedocument.presentationml.slideLayout+xml"/>
  <Override PartName="/ppt/theme/theme26.xml" ContentType="application/vnd.openxmlformats-officedocument.theme+xml"/>
  <Override PartName="/ppt/slideMasters/slideMaster27.xml" ContentType="application/vnd.openxmlformats-officedocument.presentationml.slideMaster+xml"/>
  <Override PartName="/ppt/slideLayouts/slideLayout37.xml" ContentType="application/vnd.openxmlformats-officedocument.presentationml.slideLayout+xml"/>
  <Override PartName="/ppt/theme/theme27.xml" ContentType="application/vnd.openxmlformats-officedocument.theme+xml"/>
  <Override PartName="/ppt/slideMasters/slideMaster28.xml" ContentType="application/vnd.openxmlformats-officedocument.presentationml.slideMaster+xml"/>
  <Override PartName="/ppt/slideLayouts/slideLayout38.xml" ContentType="application/vnd.openxmlformats-officedocument.presentationml.slideLayout+xml"/>
  <Override PartName="/ppt/theme/theme28.xml" ContentType="application/vnd.openxmlformats-officedocument.theme+xml"/>
  <Override PartName="/ppt/slideMasters/slideMaster29.xml" ContentType="application/vnd.openxmlformats-officedocument.presentationml.slideMaster+xml"/>
  <Override PartName="/ppt/slideLayouts/slideLayout39.xml" ContentType="application/vnd.openxmlformats-officedocument.presentationml.slideLayout+xml"/>
  <Override PartName="/ppt/theme/theme29.xml" ContentType="application/vnd.openxmlformats-officedocument.theme+xml"/>
  <Override PartName="/ppt/slideMasters/slideMaster30.xml" ContentType="application/vnd.openxmlformats-officedocument.presentationml.slideMaster+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0.xml" ContentType="application/vnd.openxmlformats-officedocument.theme+xml"/>
  <Override PartName="/ppt/notesMasters/notesMaster1.xml" ContentType="application/vnd.openxmlformats-officedocument.presentationml.notesMaster+xml"/>
  <Override PartName="/ppt/theme/theme3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Slides/notesSlide1.xml" ContentType="application/vnd.openxmlformats-officedocument.presentationml.notes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2.xml" ContentType="application/vnd.openxmlformats-officedocument.presentationml.notes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3.xml" ContentType="application/vnd.openxmlformats-officedocument.presentationml.notes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Slides/notesSlide4.xml" ContentType="application/vnd.openxmlformats-officedocument.presentationml.notes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Slides/notesSlide5.xml" ContentType="application/vnd.openxmlformats-officedocument.presentationml.notesSlide+xml"/>
  <Override PartName="/ppt/slides/slide30.xml" ContentType="application/vnd.openxmlformats-officedocument.presentationml.slide+xml"/>
  <Override PartName="/ppt/slides/slide31.xml" ContentType="application/vnd.openxmlformats-officedocument.presentationml.slide+xml"/>
  <Override PartName="/ppt/notesSlides/notesSlide6.xml" ContentType="application/vnd.openxmlformats-officedocument.presentationml.notes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Slides/notesSlide7.xml" ContentType="application/vnd.openxmlformats-officedocument.presentationml.notesSlide+xml"/>
  <Override PartName="/ppt/slides/slide61.xml" ContentType="application/vnd.openxmlformats-officedocument.presentationml.slide+xml"/>
  <Override PartName="/ppt/notesSlides/notesSlide8.xml" ContentType="application/vnd.openxmlformats-officedocument.presentationml.notes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 id="2147483662" r:id="rId15"/>
    <p:sldMasterId id="2147483663" r:id="rId16"/>
    <p:sldMasterId id="2147483664" r:id="rId17"/>
    <p:sldMasterId id="2147483665" r:id="rId18"/>
    <p:sldMasterId id="2147483666" r:id="rId19"/>
    <p:sldMasterId id="2147483667" r:id="rId20"/>
    <p:sldMasterId id="2147483668" r:id="rId21"/>
    <p:sldMasterId id="2147483669" r:id="rId22"/>
    <p:sldMasterId id="2147483670" r:id="rId23"/>
    <p:sldMasterId id="2147483671" r:id="rId24"/>
    <p:sldMasterId id="2147483672" r:id="rId25"/>
    <p:sldMasterId id="2147483673" r:id="rId26"/>
    <p:sldMasterId id="2147483674" r:id="rId27"/>
    <p:sldMasterId id="2147483675" r:id="rId28"/>
    <p:sldMasterId id="2147483676" r:id="rId29"/>
    <p:sldMasterId id="2147483677" r:id="rId30"/>
  </p:sldMasterIdLst>
  <p:notesMasterIdLst>
    <p:notesMasterId r:id="rId31"/>
  </p:notesMasterIdLst>
  <p:sldIdLst>
    <p:sldId id="257" r:id="rId32"/>
    <p:sldId id="258" r:id="rId33"/>
    <p:sldId id="259" r:id="rId34"/>
    <p:sldId id="260" r:id="rId35"/>
    <p:sldId id="261" r:id="rId36"/>
    <p:sldId id="262" r:id="rId37"/>
    <p:sldId id="263" r:id="rId38"/>
    <p:sldId id="264" r:id="rId39"/>
    <p:sldId id="265" r:id="rId40"/>
    <p:sldId id="266" r:id="rId41"/>
    <p:sldId id="267" r:id="rId42"/>
    <p:sldId id="268" r:id="rId43"/>
    <p:sldId id="269" r:id="rId44"/>
    <p:sldId id="270" r:id="rId45"/>
    <p:sldId id="271" r:id="rId46"/>
    <p:sldId id="272" r:id="rId47"/>
    <p:sldId id="273" r:id="rId48"/>
    <p:sldId id="274" r:id="rId49"/>
    <p:sldId id="275" r:id="rId50"/>
    <p:sldId id="276" r:id="rId51"/>
    <p:sldId id="277" r:id="rId52"/>
    <p:sldId id="278" r:id="rId53"/>
    <p:sldId id="279" r:id="rId54"/>
    <p:sldId id="280" r:id="rId55"/>
    <p:sldId id="281" r:id="rId56"/>
    <p:sldId id="282" r:id="rId57"/>
    <p:sldId id="283" r:id="rId58"/>
    <p:sldId id="284" r:id="rId59"/>
    <p:sldId id="285" r:id="rId60"/>
    <p:sldId id="286" r:id="rId61"/>
    <p:sldId id="287" r:id="rId62"/>
    <p:sldId id="288" r:id="rId63"/>
    <p:sldId id="289" r:id="rId64"/>
    <p:sldId id="290" r:id="rId65"/>
    <p:sldId id="291" r:id="rId66"/>
    <p:sldId id="292" r:id="rId67"/>
    <p:sldId id="293" r:id="rId68"/>
    <p:sldId id="294" r:id="rId69"/>
    <p:sldId id="295" r:id="rId70"/>
    <p:sldId id="296" r:id="rId71"/>
    <p:sldId id="297" r:id="rId72"/>
    <p:sldId id="298" r:id="rId73"/>
    <p:sldId id="299" r:id="rId74"/>
    <p:sldId id="300" r:id="rId75"/>
    <p:sldId id="301" r:id="rId76"/>
    <p:sldId id="371" r:id="rId77"/>
    <p:sldId id="302" r:id="rId78"/>
    <p:sldId id="303" r:id="rId79"/>
    <p:sldId id="304" r:id="rId80"/>
    <p:sldId id="305" r:id="rId81"/>
    <p:sldId id="306" r:id="rId82"/>
    <p:sldId id="307" r:id="rId83"/>
    <p:sldId id="308" r:id="rId84"/>
    <p:sldId id="309" r:id="rId85"/>
    <p:sldId id="310" r:id="rId86"/>
    <p:sldId id="311" r:id="rId87"/>
    <p:sldId id="312" r:id="rId88"/>
    <p:sldId id="313" r:id="rId89"/>
    <p:sldId id="314" r:id="rId90"/>
    <p:sldId id="315" r:id="rId91"/>
    <p:sldId id="316" r:id="rId92"/>
    <p:sldId id="317" r:id="rId93"/>
    <p:sldId id="318" r:id="rId94"/>
    <p:sldId id="319" r:id="rId95"/>
    <p:sldId id="320" r:id="rId96"/>
    <p:sldId id="321" r:id="rId97"/>
    <p:sldId id="322" r:id="rId98"/>
    <p:sldId id="323" r:id="rId99"/>
    <p:sldId id="324" r:id="rId100"/>
    <p:sldId id="325" r:id="rId101"/>
    <p:sldId id="326" r:id="rId102"/>
    <p:sldId id="327" r:id="rId103"/>
    <p:sldId id="328" r:id="rId104"/>
    <p:sldId id="329" r:id="rId105"/>
    <p:sldId id="330" r:id="rId106"/>
    <p:sldId id="331" r:id="rId107"/>
    <p:sldId id="332" r:id="rId108"/>
    <p:sldId id="333" r:id="rId109"/>
    <p:sldId id="334" r:id="rId110"/>
    <p:sldId id="335" r:id="rId111"/>
    <p:sldId id="336" r:id="rId112"/>
    <p:sldId id="337" r:id="rId113"/>
    <p:sldId id="338" r:id="rId114"/>
    <p:sldId id="339" r:id="rId115"/>
    <p:sldId id="340" r:id="rId116"/>
    <p:sldId id="341" r:id="rId117"/>
    <p:sldId id="342" r:id="rId118"/>
    <p:sldId id="343" r:id="rId119"/>
    <p:sldId id="344" r:id="rId120"/>
    <p:sldId id="345" r:id="rId121"/>
    <p:sldId id="346" r:id="rId122"/>
    <p:sldId id="347" r:id="rId123"/>
    <p:sldId id="348" r:id="rId124"/>
    <p:sldId id="349" r:id="rId125"/>
    <p:sldId id="350" r:id="rId126"/>
    <p:sldId id="351" r:id="rId127"/>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1" autoAdjust="0"/>
    <p:restoredTop sz="94660"/>
  </p:normalViewPr>
  <p:slideViewPr>
    <p:cSldViewPr snapToGrid="0">
      <p:cViewPr varScale="1">
        <p:scale>
          <a:sx n="79" d="100"/>
          <a:sy n="79" d="100"/>
        </p:scale>
        <p:origin x="-82" y="-53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Master" Target="slideMasters/slideMaster17.xml"/><Relationship Id="rId18" Type="http://schemas.openxmlformats.org/officeDocument/2006/relationships/slideMaster" Target="slideMasters/slideMaster18.xml"/><Relationship Id="rId19" Type="http://schemas.openxmlformats.org/officeDocument/2006/relationships/slideMaster" Target="slideMasters/slideMaster19.xml"/><Relationship Id="rId20" Type="http://schemas.openxmlformats.org/officeDocument/2006/relationships/slideMaster" Target="slideMasters/slideMaster20.xml"/><Relationship Id="rId21" Type="http://schemas.openxmlformats.org/officeDocument/2006/relationships/slideMaster" Target="slideMasters/slideMaster21.xml"/><Relationship Id="rId22" Type="http://schemas.openxmlformats.org/officeDocument/2006/relationships/slideMaster" Target="slideMasters/slideMaster22.xml"/><Relationship Id="rId23" Type="http://schemas.openxmlformats.org/officeDocument/2006/relationships/slideMaster" Target="slideMasters/slideMaster23.xml"/><Relationship Id="rId24" Type="http://schemas.openxmlformats.org/officeDocument/2006/relationships/slideMaster" Target="slideMasters/slideMaster24.xml"/><Relationship Id="rId25" Type="http://schemas.openxmlformats.org/officeDocument/2006/relationships/slideMaster" Target="slideMasters/slideMaster25.xml"/><Relationship Id="rId26" Type="http://schemas.openxmlformats.org/officeDocument/2006/relationships/slideMaster" Target="slideMasters/slideMaster26.xml"/><Relationship Id="rId27" Type="http://schemas.openxmlformats.org/officeDocument/2006/relationships/slideMaster" Target="slideMasters/slideMaster27.xml"/><Relationship Id="rId28" Type="http://schemas.openxmlformats.org/officeDocument/2006/relationships/slideMaster" Target="slideMasters/slideMaster28.xml"/><Relationship Id="rId29" Type="http://schemas.openxmlformats.org/officeDocument/2006/relationships/slideMaster" Target="slideMasters/slideMaster29.xml"/><Relationship Id="rId30" Type="http://schemas.openxmlformats.org/officeDocument/2006/relationships/slideMaster" Target="slideMasters/slideMaster30.xml"/><Relationship Id="rId31" Type="http://schemas.openxmlformats.org/officeDocument/2006/relationships/notesMaster" Target="notesMasters/notesMaster1.xml"/><Relationship Id="rId32" Type="http://schemas.openxmlformats.org/officeDocument/2006/relationships/slide" Target="slides/slide1.xml"/><Relationship Id="rId33" Type="http://schemas.openxmlformats.org/officeDocument/2006/relationships/slide" Target="slides/slide2.xml"/><Relationship Id="rId34" Type="http://schemas.openxmlformats.org/officeDocument/2006/relationships/slide" Target="slides/slide3.xml"/><Relationship Id="rId35" Type="http://schemas.openxmlformats.org/officeDocument/2006/relationships/slide" Target="slides/slide4.xml"/><Relationship Id="rId36" Type="http://schemas.openxmlformats.org/officeDocument/2006/relationships/slide" Target="slides/slide5.xml"/><Relationship Id="rId37" Type="http://schemas.openxmlformats.org/officeDocument/2006/relationships/slide" Target="slides/slide6.xml"/><Relationship Id="rId38" Type="http://schemas.openxmlformats.org/officeDocument/2006/relationships/slide" Target="slides/slide7.xml"/><Relationship Id="rId39" Type="http://schemas.openxmlformats.org/officeDocument/2006/relationships/slide" Target="slides/slide8.xml"/><Relationship Id="rId40" Type="http://schemas.openxmlformats.org/officeDocument/2006/relationships/slide" Target="slides/slide9.xml"/><Relationship Id="rId41" Type="http://schemas.openxmlformats.org/officeDocument/2006/relationships/slide" Target="slides/slide10.xml"/><Relationship Id="rId42" Type="http://schemas.openxmlformats.org/officeDocument/2006/relationships/slide" Target="slides/slide11.xml"/><Relationship Id="rId43" Type="http://schemas.openxmlformats.org/officeDocument/2006/relationships/slide" Target="slides/slide12.xml"/><Relationship Id="rId44" Type="http://schemas.openxmlformats.org/officeDocument/2006/relationships/slide" Target="slides/slide13.xml"/><Relationship Id="rId45" Type="http://schemas.openxmlformats.org/officeDocument/2006/relationships/slide" Target="slides/slide14.xml"/><Relationship Id="rId46" Type="http://schemas.openxmlformats.org/officeDocument/2006/relationships/slide" Target="slides/slide15.xml"/><Relationship Id="rId47" Type="http://schemas.openxmlformats.org/officeDocument/2006/relationships/slide" Target="slides/slide16.xml"/><Relationship Id="rId48" Type="http://schemas.openxmlformats.org/officeDocument/2006/relationships/slide" Target="slides/slide17.xml"/><Relationship Id="rId49" Type="http://schemas.openxmlformats.org/officeDocument/2006/relationships/slide" Target="slides/slide18.xml"/><Relationship Id="rId50" Type="http://schemas.openxmlformats.org/officeDocument/2006/relationships/slide" Target="slides/slide19.xml"/><Relationship Id="rId51" Type="http://schemas.openxmlformats.org/officeDocument/2006/relationships/slide" Target="slides/slide20.xml"/><Relationship Id="rId52" Type="http://schemas.openxmlformats.org/officeDocument/2006/relationships/slide" Target="slides/slide21.xml"/><Relationship Id="rId53" Type="http://schemas.openxmlformats.org/officeDocument/2006/relationships/slide" Target="slides/slide22.xml"/><Relationship Id="rId54" Type="http://schemas.openxmlformats.org/officeDocument/2006/relationships/slide" Target="slides/slide23.xml"/><Relationship Id="rId55" Type="http://schemas.openxmlformats.org/officeDocument/2006/relationships/slide" Target="slides/slide24.xml"/><Relationship Id="rId56" Type="http://schemas.openxmlformats.org/officeDocument/2006/relationships/slide" Target="slides/slide25.xml"/><Relationship Id="rId57" Type="http://schemas.openxmlformats.org/officeDocument/2006/relationships/slide" Target="slides/slide26.xml"/><Relationship Id="rId58" Type="http://schemas.openxmlformats.org/officeDocument/2006/relationships/slide" Target="slides/slide27.xml"/><Relationship Id="rId59" Type="http://schemas.openxmlformats.org/officeDocument/2006/relationships/slide" Target="slides/slide28.xml"/><Relationship Id="rId60" Type="http://schemas.openxmlformats.org/officeDocument/2006/relationships/slide" Target="slides/slide29.xml"/><Relationship Id="rId61" Type="http://schemas.openxmlformats.org/officeDocument/2006/relationships/slide" Target="slides/slide30.xml"/><Relationship Id="rId62" Type="http://schemas.openxmlformats.org/officeDocument/2006/relationships/slide" Target="slides/slide31.xml"/><Relationship Id="rId63" Type="http://schemas.openxmlformats.org/officeDocument/2006/relationships/slide" Target="slides/slide32.xml"/><Relationship Id="rId64" Type="http://schemas.openxmlformats.org/officeDocument/2006/relationships/slide" Target="slides/slide33.xml"/><Relationship Id="rId65" Type="http://schemas.openxmlformats.org/officeDocument/2006/relationships/slide" Target="slides/slide34.xml"/><Relationship Id="rId66" Type="http://schemas.openxmlformats.org/officeDocument/2006/relationships/slide" Target="slides/slide35.xml"/><Relationship Id="rId67" Type="http://schemas.openxmlformats.org/officeDocument/2006/relationships/slide" Target="slides/slide36.xml"/><Relationship Id="rId68" Type="http://schemas.openxmlformats.org/officeDocument/2006/relationships/slide" Target="slides/slide37.xml"/><Relationship Id="rId69" Type="http://schemas.openxmlformats.org/officeDocument/2006/relationships/slide" Target="slides/slide38.xml"/><Relationship Id="rId70" Type="http://schemas.openxmlformats.org/officeDocument/2006/relationships/slide" Target="slides/slide39.xml"/><Relationship Id="rId71" Type="http://schemas.openxmlformats.org/officeDocument/2006/relationships/slide" Target="slides/slide40.xml"/><Relationship Id="rId72" Type="http://schemas.openxmlformats.org/officeDocument/2006/relationships/slide" Target="slides/slide41.xml"/><Relationship Id="rId73" Type="http://schemas.openxmlformats.org/officeDocument/2006/relationships/slide" Target="slides/slide42.xml"/><Relationship Id="rId74" Type="http://schemas.openxmlformats.org/officeDocument/2006/relationships/slide" Target="slides/slide43.xml"/><Relationship Id="rId75" Type="http://schemas.openxmlformats.org/officeDocument/2006/relationships/slide" Target="slides/slide44.xml"/><Relationship Id="rId76" Type="http://schemas.openxmlformats.org/officeDocument/2006/relationships/slide" Target="slides/slide45.xml"/><Relationship Id="rId77" Type="http://schemas.openxmlformats.org/officeDocument/2006/relationships/slide" Target="slides/slide46.xml"/><Relationship Id="rId78" Type="http://schemas.openxmlformats.org/officeDocument/2006/relationships/slide" Target="slides/slide47.xml"/><Relationship Id="rId79" Type="http://schemas.openxmlformats.org/officeDocument/2006/relationships/slide" Target="slides/slide48.xml"/><Relationship Id="rId80" Type="http://schemas.openxmlformats.org/officeDocument/2006/relationships/slide" Target="slides/slide49.xml"/><Relationship Id="rId81" Type="http://schemas.openxmlformats.org/officeDocument/2006/relationships/slide" Target="slides/slide50.xml"/><Relationship Id="rId82" Type="http://schemas.openxmlformats.org/officeDocument/2006/relationships/slide" Target="slides/slide51.xml"/><Relationship Id="rId83" Type="http://schemas.openxmlformats.org/officeDocument/2006/relationships/slide" Target="slides/slide52.xml"/><Relationship Id="rId84" Type="http://schemas.openxmlformats.org/officeDocument/2006/relationships/slide" Target="slides/slide53.xml"/><Relationship Id="rId85" Type="http://schemas.openxmlformats.org/officeDocument/2006/relationships/slide" Target="slides/slide54.xml"/><Relationship Id="rId86" Type="http://schemas.openxmlformats.org/officeDocument/2006/relationships/slide" Target="slides/slide55.xml"/><Relationship Id="rId87" Type="http://schemas.openxmlformats.org/officeDocument/2006/relationships/slide" Target="slides/slide56.xml"/><Relationship Id="rId88" Type="http://schemas.openxmlformats.org/officeDocument/2006/relationships/slide" Target="slides/slide57.xml"/><Relationship Id="rId89" Type="http://schemas.openxmlformats.org/officeDocument/2006/relationships/slide" Target="slides/slide58.xml"/><Relationship Id="rId90" Type="http://schemas.openxmlformats.org/officeDocument/2006/relationships/slide" Target="slides/slide59.xml"/><Relationship Id="rId91" Type="http://schemas.openxmlformats.org/officeDocument/2006/relationships/slide" Target="slides/slide60.xml"/><Relationship Id="rId92" Type="http://schemas.openxmlformats.org/officeDocument/2006/relationships/slide" Target="slides/slide61.xml"/><Relationship Id="rId93" Type="http://schemas.openxmlformats.org/officeDocument/2006/relationships/slide" Target="slides/slide62.xml"/><Relationship Id="rId94" Type="http://schemas.openxmlformats.org/officeDocument/2006/relationships/slide" Target="slides/slide63.xml"/><Relationship Id="rId95" Type="http://schemas.openxmlformats.org/officeDocument/2006/relationships/slide" Target="slides/slide64.xml"/><Relationship Id="rId96" Type="http://schemas.openxmlformats.org/officeDocument/2006/relationships/slide" Target="slides/slide65.xml"/><Relationship Id="rId97" Type="http://schemas.openxmlformats.org/officeDocument/2006/relationships/slide" Target="slides/slide66.xml"/><Relationship Id="rId98" Type="http://schemas.openxmlformats.org/officeDocument/2006/relationships/slide" Target="slides/slide67.xml"/><Relationship Id="rId99" Type="http://schemas.openxmlformats.org/officeDocument/2006/relationships/slide" Target="slides/slide68.xml"/><Relationship Id="rId100" Type="http://schemas.openxmlformats.org/officeDocument/2006/relationships/slide" Target="slides/slide69.xml"/><Relationship Id="rId101" Type="http://schemas.openxmlformats.org/officeDocument/2006/relationships/slide" Target="slides/slide70.xml"/><Relationship Id="rId102" Type="http://schemas.openxmlformats.org/officeDocument/2006/relationships/slide" Target="slides/slide71.xml"/><Relationship Id="rId103" Type="http://schemas.openxmlformats.org/officeDocument/2006/relationships/slide" Target="slides/slide72.xml"/><Relationship Id="rId104" Type="http://schemas.openxmlformats.org/officeDocument/2006/relationships/slide" Target="slides/slide73.xml"/><Relationship Id="rId105" Type="http://schemas.openxmlformats.org/officeDocument/2006/relationships/slide" Target="slides/slide74.xml"/><Relationship Id="rId106" Type="http://schemas.openxmlformats.org/officeDocument/2006/relationships/slide" Target="slides/slide75.xml"/><Relationship Id="rId107" Type="http://schemas.openxmlformats.org/officeDocument/2006/relationships/slide" Target="slides/slide76.xml"/><Relationship Id="rId108" Type="http://schemas.openxmlformats.org/officeDocument/2006/relationships/slide" Target="slides/slide77.xml"/><Relationship Id="rId109" Type="http://schemas.openxmlformats.org/officeDocument/2006/relationships/slide" Target="slides/slide78.xml"/><Relationship Id="rId110" Type="http://schemas.openxmlformats.org/officeDocument/2006/relationships/slide" Target="slides/slide79.xml"/><Relationship Id="rId111" Type="http://schemas.openxmlformats.org/officeDocument/2006/relationships/slide" Target="slides/slide80.xml"/><Relationship Id="rId112" Type="http://schemas.openxmlformats.org/officeDocument/2006/relationships/slide" Target="slides/slide81.xml"/><Relationship Id="rId113" Type="http://schemas.openxmlformats.org/officeDocument/2006/relationships/slide" Target="slides/slide82.xml"/><Relationship Id="rId114" Type="http://schemas.openxmlformats.org/officeDocument/2006/relationships/slide" Target="slides/slide83.xml"/><Relationship Id="rId115" Type="http://schemas.openxmlformats.org/officeDocument/2006/relationships/slide" Target="slides/slide84.xml"/><Relationship Id="rId116" Type="http://schemas.openxmlformats.org/officeDocument/2006/relationships/slide" Target="slides/slide85.xml"/><Relationship Id="rId117" Type="http://schemas.openxmlformats.org/officeDocument/2006/relationships/slide" Target="slides/slide86.xml"/><Relationship Id="rId118" Type="http://schemas.openxmlformats.org/officeDocument/2006/relationships/slide" Target="slides/slide87.xml"/><Relationship Id="rId119" Type="http://schemas.openxmlformats.org/officeDocument/2006/relationships/slide" Target="slides/slide88.xml"/><Relationship Id="rId120" Type="http://schemas.openxmlformats.org/officeDocument/2006/relationships/slide" Target="slides/slide89.xml"/><Relationship Id="rId121" Type="http://schemas.openxmlformats.org/officeDocument/2006/relationships/slide" Target="slides/slide90.xml"/><Relationship Id="rId122" Type="http://schemas.openxmlformats.org/officeDocument/2006/relationships/slide" Target="slides/slide91.xml"/><Relationship Id="rId123" Type="http://schemas.openxmlformats.org/officeDocument/2006/relationships/slide" Target="slides/slide92.xml"/><Relationship Id="rId124" Type="http://schemas.openxmlformats.org/officeDocument/2006/relationships/slide" Target="slides/slide93.xml"/><Relationship Id="rId125" Type="http://schemas.openxmlformats.org/officeDocument/2006/relationships/slide" Target="slides/slide94.xml"/><Relationship Id="rId126" Type="http://schemas.openxmlformats.org/officeDocument/2006/relationships/slide" Target="slides/slide95.xml"/><Relationship Id="rId127" Type="http://schemas.openxmlformats.org/officeDocument/2006/relationships/slide" Target="slides/slide96.xml"/><Relationship Id="rId128" Type="http://schemas.openxmlformats.org/officeDocument/2006/relationships/tableStyles" Target="tableStyles.xml"/><Relationship Id="rId129" Type="http://schemas.openxmlformats.org/officeDocument/2006/relationships/presProps" Target="presProps.xml"/><Relationship Id="rId130" Type="http://schemas.openxmlformats.org/officeDocument/2006/relationships/viewProps" Target="viewProps.xml"/><Relationship Id="rId13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349" name=""/>
        <p:cNvGrpSpPr/>
        <p:nvPr/>
      </p:nvGrpSpPr>
      <p:grpSpPr>
        <a:xfrm>
          <a:off x="0" y="0"/>
          <a:ext cx="0" cy="0"/>
          <a:chOff x="0" y="0"/>
          <a:chExt cx="0" cy="0"/>
        </a:xfrm>
      </p:grpSpPr>
      <p:sp>
        <p:nvSpPr>
          <p:cNvPr id="104911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911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3EFD42F7-718C-4B98-AAEC-167E6DDD60A7}" type="datetimeFigureOut">
              <a:rPr lang="en-US" smtClean="0"/>
              <a:t>3/11/2025</a:t>
            </a:fld>
            <a:endParaRPr lang="en-US"/>
          </a:p>
        </p:txBody>
      </p:sp>
      <p:sp>
        <p:nvSpPr>
          <p:cNvPr id="104911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911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1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911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21B2AA4F-B828-4D7C-AFD3-893933DAFCB4}"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613" name="Slide Image Placeholder 1"/>
          <p:cNvSpPr>
            <a:spLocks noChangeAspect="1" noRot="1" noGrp="1"/>
          </p:cNvSpPr>
          <p:nvPr>
            <p:ph type="sldImg" idx="2"/>
          </p:nvPr>
        </p:nvSpPr>
        <p:spPr>
          <a:xfrm>
            <a:off x="685800" y="1143000"/>
            <a:ext cx="5486400" cy="3086100"/>
          </a:xfrm>
        </p:spPr>
      </p:sp>
      <p:sp>
        <p:nvSpPr>
          <p:cNvPr id="1048614" name="Text Placeholder 2"/>
          <p:cNvSpPr>
            <a:spLocks noGrp="1"/>
          </p:cNvSpPr>
          <p:nvPr>
            <p:ph type="body" idx="3"/>
          </p:nvPr>
        </p:nvSpPr>
        <p:spPr/>
        <p:txBody>
          <a:bodyPr/>
          <a:p>
            <a:r>
              <a:rPr altLang="en-US" lang="en-US"/>
              <a:t>Burns: Caused by exposure to heat, chemicals, electricity, or radiation. </a:t>
            </a:r>
          </a:p>
          <a:p>
            <a:r>
              <a:rPr altLang="en-US" lang="en-US"/>
              <a:t>Frostbite: Caused by freezing of the skin and underlying tissues due to extreme cold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621" name="Slide Image Placeholder 1"/>
          <p:cNvSpPr>
            <a:spLocks noChangeAspect="1" noRot="1" noGrp="1"/>
          </p:cNvSpPr>
          <p:nvPr>
            <p:ph type="sldImg" idx="2"/>
          </p:nvPr>
        </p:nvSpPr>
        <p:spPr>
          <a:xfrm>
            <a:off x="685800" y="1143000"/>
            <a:ext cx="5486400" cy="3086100"/>
          </a:xfrm>
        </p:spPr>
      </p:sp>
      <p:sp>
        <p:nvSpPr>
          <p:cNvPr id="1048622"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639" name="Slide Image Placeholder 1"/>
          <p:cNvSpPr>
            <a:spLocks noChangeAspect="1" noRot="1" noGrp="1"/>
          </p:cNvSpPr>
          <p:nvPr>
            <p:ph type="sldImg" idx="2"/>
          </p:nvPr>
        </p:nvSpPr>
        <p:spPr>
          <a:xfrm>
            <a:off x="685800" y="1143000"/>
            <a:ext cx="5486400" cy="3086100"/>
          </a:xfrm>
        </p:spPr>
      </p:sp>
      <p:sp>
        <p:nvSpPr>
          <p:cNvPr id="1048640" name="Text Placeholder 2"/>
          <p:cNvSpPr>
            <a:spLocks noGrp="1"/>
          </p:cNvSpPr>
          <p:nvPr>
            <p:ph type="body" idx="3"/>
          </p:nvPr>
        </p:nvSpPr>
        <p:spPr/>
        <p:txBody>
          <a:bodyPr/>
          <a:p>
            <a:r>
              <a:rPr altLang="en-US" lang="en-US">
                <a:sym typeface="+mn-ea"/>
              </a:rPr>
              <a:t>How much time has passed since the injury (important for determining the potential for infection, the healing process, and the need for tetanus prophylaxis)?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
        <p:nvSpPr>
          <p:cNvPr id="1048647" name="Slide Image Placeholder 1"/>
          <p:cNvSpPr>
            <a:spLocks noChangeAspect="1" noRot="1" noGrp="1"/>
          </p:cNvSpPr>
          <p:nvPr>
            <p:ph type="sldImg" idx="2"/>
          </p:nvPr>
        </p:nvSpPr>
        <p:spPr>
          <a:xfrm>
            <a:off x="685800" y="1143000"/>
            <a:ext cx="5486400" cy="3086100"/>
          </a:xfrm>
        </p:spPr>
      </p:sp>
      <p:sp>
        <p:nvSpPr>
          <p:cNvPr id="1048648" name="Text Placeholder 2"/>
          <p:cNvSpPr>
            <a:spLocks noGrp="1"/>
          </p:cNvSpPr>
          <p:nvPr>
            <p:ph type="body" idx="3"/>
          </p:nvPr>
        </p:nvSpPr>
        <p:spPr/>
        <p:txBody>
          <a:bodyPr/>
          <a:p>
            <a:r>
              <a:rPr altLang="en-US" lang="en-US">
                <a:sym typeface="+mn-ea"/>
              </a:rPr>
              <a:t>Diabetes can impair wound healing and increase the risk of infection.</a:t>
            </a:r>
          </a:p>
          <a:p>
            <a:r>
              <a:rPr altLang="en-US" lang="en-US">
                <a:sym typeface="+mn-ea"/>
              </a:rPr>
              <a:t>peripheral artery disease (PAD) can impact circulation and healing.</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8657" name="Slide Image Placeholder 1"/>
          <p:cNvSpPr>
            <a:spLocks noChangeAspect="1" noRot="1" noGrp="1"/>
          </p:cNvSpPr>
          <p:nvPr>
            <p:ph type="sldImg" idx="2"/>
          </p:nvPr>
        </p:nvSpPr>
        <p:spPr>
          <a:xfrm>
            <a:off x="685800" y="1143000"/>
            <a:ext cx="5486400" cy="3086100"/>
          </a:xfrm>
        </p:spPr>
      </p:sp>
      <p:sp>
        <p:nvSpPr>
          <p:cNvPr id="1048658" name="Text Placeholder 2"/>
          <p:cNvSpPr>
            <a:spLocks noGrp="1"/>
          </p:cNvSpPr>
          <p:nvPr>
            <p:ph type="body" idx="3"/>
          </p:nvPr>
        </p:nvSpPr>
        <p:spPr/>
        <p:txBody>
          <a:bodyPr/>
          <a:p>
            <a:r>
              <a:rPr altLang="en-US" lang="en-US">
                <a:sym typeface="+mn-ea"/>
              </a:rPr>
              <a:t> Clean edges may indicate a surgical wound, while ragged edges could suggest a traumatic injury.</a:t>
            </a:r>
            <a:endParaRPr altLang="en-US" lang="en-US"/>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8663" name="Slide Image Placeholder 1"/>
          <p:cNvSpPr>
            <a:spLocks noChangeAspect="1" noRot="1" noGrp="1"/>
          </p:cNvSpPr>
          <p:nvPr>
            <p:ph type="sldImg" idx="2"/>
          </p:nvPr>
        </p:nvSpPr>
        <p:spPr>
          <a:xfrm>
            <a:off x="685800" y="1143000"/>
            <a:ext cx="5486400" cy="3086100"/>
          </a:xfrm>
        </p:spPr>
      </p:sp>
      <p:sp>
        <p:nvSpPr>
          <p:cNvPr id="1048664" name="Text Placeholder 2"/>
          <p:cNvSpPr>
            <a:spLocks noGrp="1"/>
          </p:cNvSpPr>
          <p:nvPr>
            <p:ph type="body" idx="3"/>
          </p:nvPr>
        </p:nvSpPr>
        <p:spPr/>
        <p:txBody>
          <a:bodyPr/>
          <a:p>
            <a:r>
              <a:rPr altLang="en-US" lang="en-US">
                <a:sym typeface="+mn-ea"/>
              </a:rPr>
              <a:t>Clear fluid typically suggests a normal inflammatory response.</a:t>
            </a:r>
            <a:endParaRPr altLang="en-US" lang="en-US"/>
          </a:p>
          <a:p>
            <a:r>
              <a:rPr altLang="en-US" lang="en-US">
                <a:sym typeface="+mn-ea"/>
              </a:rPr>
              <a:t>Purulent or foul-smelling fluid could indicate an infection.</a:t>
            </a:r>
            <a:endParaRPr altLang="en-US" lang="en-US"/>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8" name="Shape 1048707"/>
        <p:cNvGrpSpPr/>
        <p:nvPr/>
      </p:nvGrpSpPr>
      <p:grpSpPr>
        <a:xfrm>
          <a:off x="0" y="0"/>
          <a:ext cx="0" cy="0"/>
          <a:chOff x="0" y="0"/>
          <a:chExt cx="0" cy="0"/>
        </a:xfrm>
      </p:grpSpPr>
      <p:sp>
        <p:nvSpPr>
          <p:cNvPr id="1048951" name="Google Shape;1048708;g68bb6341b848205e_0:notes"/>
          <p:cNvSpPr>
            <a:spLocks noChangeAspect="1" noRot="1" noGrp="1"/>
          </p:cNvSpPr>
          <p:nvPr>
            <p:ph type="sldImg" idx="2"/>
          </p:nvPr>
        </p:nvSpPr>
        <p:spPr>
          <a:xfrm>
            <a:off x="138113" y="766763"/>
            <a:ext cx="6823075" cy="3838575"/>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8952" name="Google Shape;1048709;g68bb6341b848205e_0:notes"/>
          <p:cNvSpPr txBox="1">
            <a:spLocks noGrp="1"/>
          </p:cNvSpPr>
          <p:nvPr>
            <p:ph type="body" idx="1"/>
          </p:nvPr>
        </p:nvSpPr>
        <p:spPr>
          <a:xfrm>
            <a:off x="709614" y="4862514"/>
            <a:ext cx="5680200" cy="4605300"/>
          </a:xfrm>
          <a:prstGeom prst="rect"/>
          <a:noFill/>
          <a:ln>
            <a:noFill/>
          </a:ln>
        </p:spPr>
        <p:txBody>
          <a:bodyPr anchor="t" anchorCtr="0" bIns="45725" lIns="91475" rIns="91475" spcFirstLastPara="1" tIns="45725" wrap="square">
            <a:noAutofit/>
          </a:bodyPr>
          <a:p>
            <a:pPr algn="l" indent="0" lvl="0" marL="0" rtl="0">
              <a:spcBef>
                <a:spcPts val="360"/>
              </a:spcBef>
              <a:spcAft>
                <a:spcPts val="0"/>
              </a:spcAft>
              <a:buNone/>
            </a:pPr>
          </a:p>
        </p:txBody>
      </p:sp>
      <p:sp>
        <p:nvSpPr>
          <p:cNvPr id="1048953" name="Google Shape;1048710;g68bb6341b848205e_0:notes"/>
          <p:cNvSpPr txBox="1">
            <a:spLocks noGrp="1"/>
          </p:cNvSpPr>
          <p:nvPr>
            <p:ph type="sldNum" idx="12"/>
          </p:nvPr>
        </p:nvSpPr>
        <p:spPr>
          <a:xfrm>
            <a:off x="4021139" y="9720264"/>
            <a:ext cx="3076500" cy="512700"/>
          </a:xfrm>
          <a:prstGeom prst="rect"/>
          <a:noFill/>
          <a:ln>
            <a:noFill/>
          </a:ln>
        </p:spPr>
        <p:txBody>
          <a:bodyPr anchor="b" anchorCtr="0" bIns="45725" lIns="91475" rIns="91475" spcFirstLastPara="1" tIns="45725" wrap="square">
            <a:noAutofit/>
          </a:bodyPr>
          <a:p>
            <a:fld id="{00000000-1234-1234-1234-123412341234}" type="slidenum">
              <a:rPr lang="en-US">
                <a:solidFill>
                  <a:prstClr val="black"/>
                </a:solidFill>
              </a:rPr>
              <a:t>59</a:t>
            </a:fld>
            <a:endParaRPr>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4" name="Shape 1048707"/>
        <p:cNvGrpSpPr/>
        <p:nvPr/>
      </p:nvGrpSpPr>
      <p:grpSpPr>
        <a:xfrm>
          <a:off x="0" y="0"/>
          <a:ext cx="0" cy="0"/>
          <a:chOff x="0" y="0"/>
          <a:chExt cx="0" cy="0"/>
        </a:xfrm>
      </p:grpSpPr>
      <p:sp>
        <p:nvSpPr>
          <p:cNvPr id="1048963" name="Google Shape;1048708;g68bb6341b848205e_0:notes"/>
          <p:cNvSpPr>
            <a:spLocks noChangeAspect="1" noRot="1" noGrp="1"/>
          </p:cNvSpPr>
          <p:nvPr>
            <p:ph type="sldImg" idx="2"/>
          </p:nvPr>
        </p:nvSpPr>
        <p:spPr>
          <a:xfrm>
            <a:off x="138113" y="766763"/>
            <a:ext cx="6823075" cy="3838575"/>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8964" name="Google Shape;1048709;g68bb6341b848205e_0:notes"/>
          <p:cNvSpPr txBox="1">
            <a:spLocks noGrp="1"/>
          </p:cNvSpPr>
          <p:nvPr>
            <p:ph type="body" idx="1"/>
          </p:nvPr>
        </p:nvSpPr>
        <p:spPr>
          <a:xfrm>
            <a:off x="709614" y="4862514"/>
            <a:ext cx="5680200" cy="4605300"/>
          </a:xfrm>
          <a:prstGeom prst="rect"/>
          <a:noFill/>
          <a:ln>
            <a:noFill/>
          </a:ln>
        </p:spPr>
        <p:txBody>
          <a:bodyPr anchor="t" anchorCtr="0" bIns="45725" lIns="91475" rIns="91475" spcFirstLastPara="1" tIns="45725" wrap="square">
            <a:noAutofit/>
          </a:bodyPr>
          <a:p>
            <a:pPr algn="l" indent="0" lvl="0" marL="0" rtl="0">
              <a:spcBef>
                <a:spcPts val="360"/>
              </a:spcBef>
              <a:spcAft>
                <a:spcPts val="0"/>
              </a:spcAft>
              <a:buNone/>
            </a:pPr>
          </a:p>
        </p:txBody>
      </p:sp>
      <p:sp>
        <p:nvSpPr>
          <p:cNvPr id="1048965" name="Google Shape;1048710;g68bb6341b848205e_0:notes"/>
          <p:cNvSpPr txBox="1">
            <a:spLocks noGrp="1"/>
          </p:cNvSpPr>
          <p:nvPr>
            <p:ph type="sldNum" idx="12"/>
          </p:nvPr>
        </p:nvSpPr>
        <p:spPr>
          <a:xfrm>
            <a:off x="4021139" y="9720264"/>
            <a:ext cx="3076500" cy="512700"/>
          </a:xfrm>
          <a:prstGeom prst="rect"/>
          <a:noFill/>
          <a:ln>
            <a:noFill/>
          </a:ln>
        </p:spPr>
        <p:txBody>
          <a:bodyPr anchor="b" anchorCtr="0" bIns="45725" lIns="91475" rIns="91475" spcFirstLastPara="1" tIns="45725" wrap="square">
            <a:noAutofit/>
          </a:bodyPr>
          <a:p>
            <a:fld id="{00000000-1234-1234-1234-123412341234}" type="slidenum">
              <a:rPr lang="en-US">
                <a:solidFill>
                  <a:prstClr val="black"/>
                </a:solidFill>
              </a:rPr>
              <a:t>60</a:t>
            </a:fld>
            <a:endParaRPr>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63A1C593-65D0-4073-BCC9-577B9352EA97}" type="datetimeFigureOut">
              <a:rPr lang="en-US" smtClean="0"/>
              <a:t>3/11/2025</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43" name=""/>
        <p:cNvGrpSpPr/>
        <p:nvPr/>
      </p:nvGrpSpPr>
      <p:grpSpPr>
        <a:xfrm>
          <a:off x="0" y="0"/>
          <a:ext cx="0" cy="0"/>
          <a:chOff x="0" y="0"/>
          <a:chExt cx="0" cy="0"/>
        </a:xfrm>
      </p:grpSpPr>
      <p:sp>
        <p:nvSpPr>
          <p:cNvPr id="1049080" name="Title 1"/>
          <p:cNvSpPr>
            <a:spLocks noGrp="1"/>
          </p:cNvSpPr>
          <p:nvPr>
            <p:ph type="title"/>
          </p:nvPr>
        </p:nvSpPr>
        <p:spPr/>
        <p:txBody>
          <a:bodyPr/>
          <a:p>
            <a:r>
              <a:rPr lang="en-US" smtClean="0"/>
              <a:t>Click to edit Master title style</a:t>
            </a:r>
            <a:endParaRPr lang="en-US"/>
          </a:p>
        </p:txBody>
      </p:sp>
      <p:sp>
        <p:nvSpPr>
          <p:cNvPr id="1049081"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82" name="Date Placeholder 3"/>
          <p:cNvSpPr>
            <a:spLocks noGrp="1"/>
          </p:cNvSpPr>
          <p:nvPr>
            <p:ph type="dt" sz="half" idx="10"/>
          </p:nvPr>
        </p:nvSpPr>
        <p:spPr/>
        <p:txBody>
          <a:bodyPr/>
          <a:p>
            <a:fld id="{63A1C593-65D0-4073-BCC9-577B9352EA97}" type="datetimeFigureOut">
              <a:rPr lang="en-US" smtClean="0"/>
              <a:t>3/11/2025</a:t>
            </a:fld>
            <a:endParaRPr lang="en-US"/>
          </a:p>
        </p:txBody>
      </p:sp>
      <p:sp>
        <p:nvSpPr>
          <p:cNvPr id="1049083" name="Footer Placeholder 4"/>
          <p:cNvSpPr>
            <a:spLocks noGrp="1"/>
          </p:cNvSpPr>
          <p:nvPr>
            <p:ph type="ftr" sz="quarter" idx="11"/>
          </p:nvPr>
        </p:nvSpPr>
        <p:spPr/>
        <p:txBody>
          <a:bodyPr/>
          <a:p>
            <a:endParaRPr lang="en-US"/>
          </a:p>
        </p:txBody>
      </p:sp>
      <p:sp>
        <p:nvSpPr>
          <p:cNvPr id="1049084" name="Slide Number Placeholder 5"/>
          <p:cNvSpPr>
            <a:spLocks noGrp="1"/>
          </p:cNvSpPr>
          <p:nvPr>
            <p:ph type="sldNum" sz="quarter" idx="12"/>
          </p:nvPr>
        </p:nvSpPr>
        <p:spPr/>
        <p:txBody>
          <a:bodyPr/>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41" name=""/>
        <p:cNvGrpSpPr/>
        <p:nvPr/>
      </p:nvGrpSpPr>
      <p:grpSpPr>
        <a:xfrm>
          <a:off x="0" y="0"/>
          <a:ext cx="0" cy="0"/>
          <a:chOff x="0" y="0"/>
          <a:chExt cx="0" cy="0"/>
        </a:xfrm>
      </p:grpSpPr>
      <p:sp>
        <p:nvSpPr>
          <p:cNvPr id="1049069" name="Vertical Title 1"/>
          <p:cNvSpPr>
            <a:spLocks noGrp="1"/>
          </p:cNvSpPr>
          <p:nvPr>
            <p:ph type="title" orient="vert"/>
          </p:nvPr>
        </p:nvSpPr>
        <p:spPr>
          <a:xfrm>
            <a:off x="8724902" y="365125"/>
            <a:ext cx="2628900" cy="5811838"/>
          </a:xfrm>
        </p:spPr>
        <p:txBody>
          <a:bodyPr vert="eaVert"/>
          <a:p>
            <a:r>
              <a:rPr lang="en-US" smtClean="0"/>
              <a:t>Click to edit Master title style</a:t>
            </a:r>
            <a:endParaRPr lang="en-US"/>
          </a:p>
        </p:txBody>
      </p:sp>
      <p:sp>
        <p:nvSpPr>
          <p:cNvPr id="1049070" name="Vertical Text Placeholder 2"/>
          <p:cNvSpPr>
            <a:spLocks noGrp="1"/>
          </p:cNvSpPr>
          <p:nvPr>
            <p:ph type="body" orient="vert" idx="1"/>
          </p:nvPr>
        </p:nvSpPr>
        <p:spPr>
          <a:xfrm>
            <a:off x="838203" y="365125"/>
            <a:ext cx="7734300" cy="5811838"/>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71" name="Date Placeholder 3"/>
          <p:cNvSpPr>
            <a:spLocks noGrp="1"/>
          </p:cNvSpPr>
          <p:nvPr>
            <p:ph type="dt" sz="half" idx="10"/>
          </p:nvPr>
        </p:nvSpPr>
        <p:spPr/>
        <p:txBody>
          <a:bodyPr/>
          <a:p>
            <a:fld id="{63A1C593-65D0-4073-BCC9-577B9352EA97}" type="datetimeFigureOut">
              <a:rPr lang="en-US" smtClean="0"/>
              <a:t>3/11/2025</a:t>
            </a:fld>
            <a:endParaRPr lang="en-US"/>
          </a:p>
        </p:txBody>
      </p:sp>
      <p:sp>
        <p:nvSpPr>
          <p:cNvPr id="1049072" name="Footer Placeholder 4"/>
          <p:cNvSpPr>
            <a:spLocks noGrp="1"/>
          </p:cNvSpPr>
          <p:nvPr>
            <p:ph type="ftr" sz="quarter" idx="11"/>
          </p:nvPr>
        </p:nvSpPr>
        <p:spPr/>
        <p:txBody>
          <a:bodyPr/>
          <a:p>
            <a:endParaRPr lang="en-US"/>
          </a:p>
        </p:txBody>
      </p:sp>
      <p:sp>
        <p:nvSpPr>
          <p:cNvPr id="1049073" name="Slide Number Placeholder 5"/>
          <p:cNvSpPr>
            <a:spLocks noGrp="1"/>
          </p:cNvSpPr>
          <p:nvPr>
            <p:ph type="sldNum" sz="quarter" idx="12"/>
          </p:nvPr>
        </p:nvSpPr>
        <p:spPr/>
        <p:txBody>
          <a:bodyPr/>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89" name=""/>
        <p:cNvGrpSpPr/>
        <p:nvPr/>
      </p:nvGrpSpPr>
      <p:grpSpPr>
        <a:xfrm>
          <a:off x="0" y="0"/>
          <a:ext cx="0" cy="0"/>
          <a:chOff x="0" y="0"/>
          <a:chExt cx="0" cy="0"/>
        </a:xfrm>
      </p:grpSpPr>
      <p:sp>
        <p:nvSpPr>
          <p:cNvPr id="1048680" name="Title 1"/>
          <p:cNvSpPr>
            <a:spLocks noGrp="1"/>
          </p:cNvSpPr>
          <p:nvPr>
            <p:ph type="ctrTitle"/>
          </p:nvPr>
        </p:nvSpPr>
        <p:spPr>
          <a:xfrm>
            <a:off x="914400" y="1122363"/>
            <a:ext cx="10363200" cy="2387600"/>
          </a:xfrm>
        </p:spPr>
        <p:txBody>
          <a:bodyPr anchor="b"/>
          <a:lstStyle>
            <a:lvl1pPr algn="ctr">
              <a:defRPr sz="6000"/>
            </a:lvl1pPr>
          </a:lstStyle>
          <a:p>
            <a:r>
              <a:rPr altLang="zh-CN" lang="en-US" smtClean="0"/>
              <a:t>Click to edit Master title style</a:t>
            </a:r>
            <a:endParaRPr dirty="0" lang="en-US"/>
          </a:p>
        </p:txBody>
      </p:sp>
      <p:sp>
        <p:nvSpPr>
          <p:cNvPr id="1048681"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682" name="Date Placeholder 3"/>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683" name="Footer Placeholder 4"/>
          <p:cNvSpPr>
            <a:spLocks noGrp="1"/>
          </p:cNvSpPr>
          <p:nvPr>
            <p:ph type="ftr" sz="quarter" idx="11"/>
          </p:nvPr>
        </p:nvSpPr>
        <p:spPr/>
        <p:txBody>
          <a:bodyPr/>
          <a:p>
            <a:endParaRPr altLang="en-US" lang="zh-CN">
              <a:solidFill>
                <a:prstClr val="black">
                  <a:tint val="75000"/>
                </a:prstClr>
              </a:solidFill>
            </a:endParaRPr>
          </a:p>
        </p:txBody>
      </p:sp>
      <p:sp>
        <p:nvSpPr>
          <p:cNvPr id="1048684" name="Slide Number Placeholder 5"/>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93" name=""/>
        <p:cNvGrpSpPr/>
        <p:nvPr/>
      </p:nvGrpSpPr>
      <p:grpSpPr>
        <a:xfrm>
          <a:off x="0" y="0"/>
          <a:ext cx="0" cy="0"/>
          <a:chOff x="0" y="0"/>
          <a:chExt cx="0" cy="0"/>
        </a:xfrm>
      </p:grpSpPr>
      <p:sp>
        <p:nvSpPr>
          <p:cNvPr id="1048693" name="Date Placeholder 1"/>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694" name="Footer Placeholder 2"/>
          <p:cNvSpPr>
            <a:spLocks noGrp="1"/>
          </p:cNvSpPr>
          <p:nvPr>
            <p:ph type="ftr" sz="quarter" idx="11"/>
          </p:nvPr>
        </p:nvSpPr>
        <p:spPr/>
        <p:txBody>
          <a:bodyPr/>
          <a:p>
            <a:endParaRPr altLang="en-US" lang="zh-CN">
              <a:solidFill>
                <a:prstClr val="black">
                  <a:tint val="75000"/>
                </a:prstClr>
              </a:solidFill>
            </a:endParaRPr>
          </a:p>
        </p:txBody>
      </p:sp>
      <p:sp>
        <p:nvSpPr>
          <p:cNvPr id="1048695" name="Slide Number Placeholder 3"/>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97" name=""/>
        <p:cNvGrpSpPr/>
        <p:nvPr/>
      </p:nvGrpSpPr>
      <p:grpSpPr>
        <a:xfrm>
          <a:off x="0" y="0"/>
          <a:ext cx="0" cy="0"/>
          <a:chOff x="0" y="0"/>
          <a:chExt cx="0" cy="0"/>
        </a:xfrm>
      </p:grpSpPr>
      <p:sp>
        <p:nvSpPr>
          <p:cNvPr id="1048703" name="Date Placeholder 1"/>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704" name="Footer Placeholder 2"/>
          <p:cNvSpPr>
            <a:spLocks noGrp="1"/>
          </p:cNvSpPr>
          <p:nvPr>
            <p:ph type="ftr" sz="quarter" idx="11"/>
          </p:nvPr>
        </p:nvSpPr>
        <p:spPr/>
        <p:txBody>
          <a:bodyPr/>
          <a:p>
            <a:endParaRPr altLang="en-US" lang="zh-CN">
              <a:solidFill>
                <a:prstClr val="black">
                  <a:tint val="75000"/>
                </a:prstClr>
              </a:solidFill>
            </a:endParaRPr>
          </a:p>
        </p:txBody>
      </p:sp>
      <p:sp>
        <p:nvSpPr>
          <p:cNvPr id="1048705" name="Slide Number Placeholder 3"/>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201" name=""/>
        <p:cNvGrpSpPr/>
        <p:nvPr/>
      </p:nvGrpSpPr>
      <p:grpSpPr>
        <a:xfrm>
          <a:off x="0" y="0"/>
          <a:ext cx="0" cy="0"/>
          <a:chOff x="0" y="0"/>
          <a:chExt cx="0" cy="0"/>
        </a:xfrm>
      </p:grpSpPr>
      <p:sp>
        <p:nvSpPr>
          <p:cNvPr id="1048713" name="Date Placeholder 1"/>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714" name="Footer Placeholder 2"/>
          <p:cNvSpPr>
            <a:spLocks noGrp="1"/>
          </p:cNvSpPr>
          <p:nvPr>
            <p:ph type="ftr" sz="quarter" idx="11"/>
          </p:nvPr>
        </p:nvSpPr>
        <p:spPr/>
        <p:txBody>
          <a:bodyPr/>
          <a:p>
            <a:endParaRPr altLang="en-US" lang="zh-CN">
              <a:solidFill>
                <a:prstClr val="black">
                  <a:tint val="75000"/>
                </a:prstClr>
              </a:solidFill>
            </a:endParaRPr>
          </a:p>
        </p:txBody>
      </p:sp>
      <p:sp>
        <p:nvSpPr>
          <p:cNvPr id="1048715" name="Slide Number Placeholder 3"/>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205" name=""/>
        <p:cNvGrpSpPr/>
        <p:nvPr/>
      </p:nvGrpSpPr>
      <p:grpSpPr>
        <a:xfrm>
          <a:off x="0" y="0"/>
          <a:ext cx="0" cy="0"/>
          <a:chOff x="0" y="0"/>
          <a:chExt cx="0" cy="0"/>
        </a:xfrm>
      </p:grpSpPr>
      <p:sp>
        <p:nvSpPr>
          <p:cNvPr id="1048723" name="Date Placeholder 1"/>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724" name="Footer Placeholder 2"/>
          <p:cNvSpPr>
            <a:spLocks noGrp="1"/>
          </p:cNvSpPr>
          <p:nvPr>
            <p:ph type="ftr" sz="quarter" idx="11"/>
          </p:nvPr>
        </p:nvSpPr>
        <p:spPr/>
        <p:txBody>
          <a:bodyPr/>
          <a:p>
            <a:endParaRPr altLang="en-US" lang="zh-CN">
              <a:solidFill>
                <a:prstClr val="black">
                  <a:tint val="75000"/>
                </a:prstClr>
              </a:solidFill>
            </a:endParaRPr>
          </a:p>
        </p:txBody>
      </p:sp>
      <p:sp>
        <p:nvSpPr>
          <p:cNvPr id="1048725" name="Slide Number Placeholder 3"/>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209" name=""/>
        <p:cNvGrpSpPr/>
        <p:nvPr/>
      </p:nvGrpSpPr>
      <p:grpSpPr>
        <a:xfrm>
          <a:off x="0" y="0"/>
          <a:ext cx="0" cy="0"/>
          <a:chOff x="0" y="0"/>
          <a:chExt cx="0" cy="0"/>
        </a:xfrm>
      </p:grpSpPr>
      <p:sp>
        <p:nvSpPr>
          <p:cNvPr id="1048734" name="Date Placeholder 1"/>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735" name="Footer Placeholder 2"/>
          <p:cNvSpPr>
            <a:spLocks noGrp="1"/>
          </p:cNvSpPr>
          <p:nvPr>
            <p:ph type="ftr" sz="quarter" idx="11"/>
          </p:nvPr>
        </p:nvSpPr>
        <p:spPr/>
        <p:txBody>
          <a:bodyPr/>
          <a:p>
            <a:endParaRPr altLang="en-US" lang="zh-CN">
              <a:solidFill>
                <a:prstClr val="black">
                  <a:tint val="75000"/>
                </a:prstClr>
              </a:solidFill>
            </a:endParaRPr>
          </a:p>
        </p:txBody>
      </p:sp>
      <p:sp>
        <p:nvSpPr>
          <p:cNvPr id="1048736" name="Slide Number Placeholder 3"/>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213" name=""/>
        <p:cNvGrpSpPr/>
        <p:nvPr/>
      </p:nvGrpSpPr>
      <p:grpSpPr>
        <a:xfrm>
          <a:off x="0" y="0"/>
          <a:ext cx="0" cy="0"/>
          <a:chOff x="0" y="0"/>
          <a:chExt cx="0" cy="0"/>
        </a:xfrm>
      </p:grpSpPr>
      <p:sp>
        <p:nvSpPr>
          <p:cNvPr id="1048744" name="Date Placeholder 1"/>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745" name="Footer Placeholder 2"/>
          <p:cNvSpPr>
            <a:spLocks noGrp="1"/>
          </p:cNvSpPr>
          <p:nvPr>
            <p:ph type="ftr" sz="quarter" idx="11"/>
          </p:nvPr>
        </p:nvSpPr>
        <p:spPr/>
        <p:txBody>
          <a:bodyPr/>
          <a:p>
            <a:endParaRPr altLang="en-US" lang="zh-CN">
              <a:solidFill>
                <a:prstClr val="black">
                  <a:tint val="75000"/>
                </a:prstClr>
              </a:solidFill>
            </a:endParaRPr>
          </a:p>
        </p:txBody>
      </p:sp>
      <p:sp>
        <p:nvSpPr>
          <p:cNvPr id="1048746" name="Slide Number Placeholder 3"/>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217" name=""/>
        <p:cNvGrpSpPr/>
        <p:nvPr/>
      </p:nvGrpSpPr>
      <p:grpSpPr>
        <a:xfrm>
          <a:off x="0" y="0"/>
          <a:ext cx="0" cy="0"/>
          <a:chOff x="0" y="0"/>
          <a:chExt cx="0" cy="0"/>
        </a:xfrm>
      </p:grpSpPr>
      <p:sp>
        <p:nvSpPr>
          <p:cNvPr id="1048754" name="Date Placeholder 1"/>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755" name="Footer Placeholder 2"/>
          <p:cNvSpPr>
            <a:spLocks noGrp="1"/>
          </p:cNvSpPr>
          <p:nvPr>
            <p:ph type="ftr" sz="quarter" idx="11"/>
          </p:nvPr>
        </p:nvSpPr>
        <p:spPr/>
        <p:txBody>
          <a:bodyPr/>
          <a:p>
            <a:endParaRPr altLang="en-US" lang="zh-CN">
              <a:solidFill>
                <a:prstClr val="black">
                  <a:tint val="75000"/>
                </a:prstClr>
              </a:solidFill>
            </a:endParaRPr>
          </a:p>
        </p:txBody>
      </p:sp>
      <p:sp>
        <p:nvSpPr>
          <p:cNvPr id="1048756" name="Slide Number Placeholder 3"/>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40" name=""/>
        <p:cNvGrpSpPr/>
        <p:nvPr/>
      </p:nvGrpSpPr>
      <p:grpSpPr>
        <a:xfrm>
          <a:off x="0" y="0"/>
          <a:ext cx="0" cy="0"/>
          <a:chOff x="0" y="0"/>
          <a:chExt cx="0" cy="0"/>
        </a:xfrm>
      </p:grpSpPr>
      <p:sp>
        <p:nvSpPr>
          <p:cNvPr id="1048588" name="Title 1"/>
          <p:cNvSpPr>
            <a:spLocks noGrp="1"/>
          </p:cNvSpPr>
          <p:nvPr>
            <p:ph type="title"/>
          </p:nvPr>
        </p:nvSpPr>
        <p:spPr/>
        <p:txBody>
          <a:bodyPr/>
          <a:p>
            <a:r>
              <a:rPr lang="en-US" smtClean="0"/>
              <a:t>Click to edit Master title style</a:t>
            </a:r>
            <a:endParaRPr lang="en-US"/>
          </a:p>
        </p:txBody>
      </p:sp>
      <p:sp>
        <p:nvSpPr>
          <p:cNvPr id="104858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0" name="Date Placeholder 3"/>
          <p:cNvSpPr>
            <a:spLocks noGrp="1"/>
          </p:cNvSpPr>
          <p:nvPr>
            <p:ph type="dt" sz="half" idx="10"/>
          </p:nvPr>
        </p:nvSpPr>
        <p:spPr/>
        <p:txBody>
          <a:bodyPr/>
          <a:p>
            <a:fld id="{63A1C593-65D0-4073-BCC9-577B9352EA97}" type="datetimeFigureOut">
              <a:rPr lang="en-US" smtClean="0"/>
              <a:t>3/11/2025</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9B618960-8005-486C-9A75-10CB2AAC16F9}"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221" name=""/>
        <p:cNvGrpSpPr/>
        <p:nvPr/>
      </p:nvGrpSpPr>
      <p:grpSpPr>
        <a:xfrm>
          <a:off x="0" y="0"/>
          <a:ext cx="0" cy="0"/>
          <a:chOff x="0" y="0"/>
          <a:chExt cx="0" cy="0"/>
        </a:xfrm>
      </p:grpSpPr>
      <p:sp>
        <p:nvSpPr>
          <p:cNvPr id="1048764" name="Date Placeholder 1"/>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765" name="Footer Placeholder 2"/>
          <p:cNvSpPr>
            <a:spLocks noGrp="1"/>
          </p:cNvSpPr>
          <p:nvPr>
            <p:ph type="ftr" sz="quarter" idx="11"/>
          </p:nvPr>
        </p:nvSpPr>
        <p:spPr/>
        <p:txBody>
          <a:bodyPr/>
          <a:p>
            <a:endParaRPr altLang="en-US" lang="zh-CN">
              <a:solidFill>
                <a:prstClr val="black">
                  <a:tint val="75000"/>
                </a:prstClr>
              </a:solidFill>
            </a:endParaRPr>
          </a:p>
        </p:txBody>
      </p:sp>
      <p:sp>
        <p:nvSpPr>
          <p:cNvPr id="1048766" name="Slide Number Placeholder 3"/>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225" name=""/>
        <p:cNvGrpSpPr/>
        <p:nvPr/>
      </p:nvGrpSpPr>
      <p:grpSpPr>
        <a:xfrm>
          <a:off x="0" y="0"/>
          <a:ext cx="0" cy="0"/>
          <a:chOff x="0" y="0"/>
          <a:chExt cx="0" cy="0"/>
        </a:xfrm>
      </p:grpSpPr>
      <p:sp>
        <p:nvSpPr>
          <p:cNvPr id="1048774" name="Title 1"/>
          <p:cNvSpPr>
            <a:spLocks noGrp="1"/>
          </p:cNvSpPr>
          <p:nvPr>
            <p:ph type="title"/>
          </p:nvPr>
        </p:nvSpPr>
        <p:spPr/>
        <p:txBody>
          <a:bodyPr/>
          <a:p>
            <a:r>
              <a:rPr altLang="zh-CN" lang="en-US" smtClean="0"/>
              <a:t>Click to edit Master title style</a:t>
            </a:r>
            <a:endParaRPr dirty="0" lang="en-US"/>
          </a:p>
        </p:txBody>
      </p:sp>
      <p:sp>
        <p:nvSpPr>
          <p:cNvPr id="1048775"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776" name="Date Placeholder 3"/>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777" name="Footer Placeholder 4"/>
          <p:cNvSpPr>
            <a:spLocks noGrp="1"/>
          </p:cNvSpPr>
          <p:nvPr>
            <p:ph type="ftr" sz="quarter" idx="11"/>
          </p:nvPr>
        </p:nvSpPr>
        <p:spPr/>
        <p:txBody>
          <a:bodyPr/>
          <a:p>
            <a:endParaRPr altLang="en-US" lang="zh-CN">
              <a:solidFill>
                <a:prstClr val="black">
                  <a:tint val="75000"/>
                </a:prstClr>
              </a:solidFill>
            </a:endParaRPr>
          </a:p>
        </p:txBody>
      </p:sp>
      <p:sp>
        <p:nvSpPr>
          <p:cNvPr id="1048778" name="Slide Number Placeholder 5"/>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229" name=""/>
        <p:cNvGrpSpPr/>
        <p:nvPr/>
      </p:nvGrpSpPr>
      <p:grpSpPr>
        <a:xfrm>
          <a:off x="0" y="0"/>
          <a:ext cx="0" cy="0"/>
          <a:chOff x="0" y="0"/>
          <a:chExt cx="0" cy="0"/>
        </a:xfrm>
      </p:grpSpPr>
      <p:sp>
        <p:nvSpPr>
          <p:cNvPr id="1048787" name="Title 1"/>
          <p:cNvSpPr>
            <a:spLocks noGrp="1"/>
          </p:cNvSpPr>
          <p:nvPr>
            <p:ph type="title"/>
          </p:nvPr>
        </p:nvSpPr>
        <p:spPr/>
        <p:txBody>
          <a:bodyPr/>
          <a:p>
            <a:r>
              <a:rPr altLang="zh-CN" lang="en-US" smtClean="0"/>
              <a:t>Click to edit Master title style</a:t>
            </a:r>
            <a:endParaRPr dirty="0" lang="en-US"/>
          </a:p>
        </p:txBody>
      </p:sp>
      <p:sp>
        <p:nvSpPr>
          <p:cNvPr id="104878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789" name="Date Placeholder 3"/>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790" name="Footer Placeholder 4"/>
          <p:cNvSpPr>
            <a:spLocks noGrp="1"/>
          </p:cNvSpPr>
          <p:nvPr>
            <p:ph type="ftr" sz="quarter" idx="11"/>
          </p:nvPr>
        </p:nvSpPr>
        <p:spPr/>
        <p:txBody>
          <a:bodyPr/>
          <a:p>
            <a:endParaRPr altLang="en-US" lang="zh-CN">
              <a:solidFill>
                <a:prstClr val="black">
                  <a:tint val="75000"/>
                </a:prstClr>
              </a:solidFill>
            </a:endParaRPr>
          </a:p>
        </p:txBody>
      </p:sp>
      <p:sp>
        <p:nvSpPr>
          <p:cNvPr id="1048791" name="Slide Number Placeholder 5"/>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233" name=""/>
        <p:cNvGrpSpPr/>
        <p:nvPr/>
      </p:nvGrpSpPr>
      <p:grpSpPr>
        <a:xfrm>
          <a:off x="0" y="0"/>
          <a:ext cx="0" cy="0"/>
          <a:chOff x="0" y="0"/>
          <a:chExt cx="0" cy="0"/>
        </a:xfrm>
      </p:grpSpPr>
      <p:sp>
        <p:nvSpPr>
          <p:cNvPr id="1048799" name="Date Placeholder 1"/>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800" name="Footer Placeholder 2"/>
          <p:cNvSpPr>
            <a:spLocks noGrp="1"/>
          </p:cNvSpPr>
          <p:nvPr>
            <p:ph type="ftr" sz="quarter" idx="11"/>
          </p:nvPr>
        </p:nvSpPr>
        <p:spPr/>
        <p:txBody>
          <a:bodyPr/>
          <a:p>
            <a:endParaRPr altLang="en-US" lang="zh-CN">
              <a:solidFill>
                <a:prstClr val="black">
                  <a:tint val="75000"/>
                </a:prstClr>
              </a:solidFill>
            </a:endParaRPr>
          </a:p>
        </p:txBody>
      </p:sp>
      <p:sp>
        <p:nvSpPr>
          <p:cNvPr id="1048801" name="Slide Number Placeholder 3"/>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237" name=""/>
        <p:cNvGrpSpPr/>
        <p:nvPr/>
      </p:nvGrpSpPr>
      <p:grpSpPr>
        <a:xfrm>
          <a:off x="0" y="0"/>
          <a:ext cx="0" cy="0"/>
          <a:chOff x="0" y="0"/>
          <a:chExt cx="0" cy="0"/>
        </a:xfrm>
      </p:grpSpPr>
      <p:sp>
        <p:nvSpPr>
          <p:cNvPr id="1048810" name="Date Placeholder 1"/>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811" name="Footer Placeholder 2"/>
          <p:cNvSpPr>
            <a:spLocks noGrp="1"/>
          </p:cNvSpPr>
          <p:nvPr>
            <p:ph type="ftr" sz="quarter" idx="11"/>
          </p:nvPr>
        </p:nvSpPr>
        <p:spPr/>
        <p:txBody>
          <a:bodyPr/>
          <a:p>
            <a:endParaRPr altLang="en-US" lang="zh-CN">
              <a:solidFill>
                <a:prstClr val="black">
                  <a:tint val="75000"/>
                </a:prstClr>
              </a:solidFill>
            </a:endParaRPr>
          </a:p>
        </p:txBody>
      </p:sp>
      <p:sp>
        <p:nvSpPr>
          <p:cNvPr id="1048812" name="Slide Number Placeholder 3"/>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241" name=""/>
        <p:cNvGrpSpPr/>
        <p:nvPr/>
      </p:nvGrpSpPr>
      <p:grpSpPr>
        <a:xfrm>
          <a:off x="0" y="0"/>
          <a:ext cx="0" cy="0"/>
          <a:chOff x="0" y="0"/>
          <a:chExt cx="0" cy="0"/>
        </a:xfrm>
      </p:grpSpPr>
      <p:sp>
        <p:nvSpPr>
          <p:cNvPr id="1048820" name="Date Placeholder 1"/>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821" name="Footer Placeholder 2"/>
          <p:cNvSpPr>
            <a:spLocks noGrp="1"/>
          </p:cNvSpPr>
          <p:nvPr>
            <p:ph type="ftr" sz="quarter" idx="11"/>
          </p:nvPr>
        </p:nvSpPr>
        <p:spPr/>
        <p:txBody>
          <a:bodyPr/>
          <a:p>
            <a:endParaRPr altLang="en-US" lang="zh-CN">
              <a:solidFill>
                <a:prstClr val="black">
                  <a:tint val="75000"/>
                </a:prstClr>
              </a:solidFill>
            </a:endParaRPr>
          </a:p>
        </p:txBody>
      </p:sp>
      <p:sp>
        <p:nvSpPr>
          <p:cNvPr id="1048822" name="Slide Number Placeholder 3"/>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245" name=""/>
        <p:cNvGrpSpPr/>
        <p:nvPr/>
      </p:nvGrpSpPr>
      <p:grpSpPr>
        <a:xfrm>
          <a:off x="0" y="0"/>
          <a:ext cx="0" cy="0"/>
          <a:chOff x="0" y="0"/>
          <a:chExt cx="0" cy="0"/>
        </a:xfrm>
      </p:grpSpPr>
      <p:sp>
        <p:nvSpPr>
          <p:cNvPr id="1048830" name="Date Placeholder 1"/>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831" name="Footer Placeholder 2"/>
          <p:cNvSpPr>
            <a:spLocks noGrp="1"/>
          </p:cNvSpPr>
          <p:nvPr>
            <p:ph type="ftr" sz="quarter" idx="11"/>
          </p:nvPr>
        </p:nvSpPr>
        <p:spPr/>
        <p:txBody>
          <a:bodyPr/>
          <a:p>
            <a:endParaRPr altLang="en-US" lang="zh-CN">
              <a:solidFill>
                <a:prstClr val="black">
                  <a:tint val="75000"/>
                </a:prstClr>
              </a:solidFill>
            </a:endParaRPr>
          </a:p>
        </p:txBody>
      </p:sp>
      <p:sp>
        <p:nvSpPr>
          <p:cNvPr id="1048832" name="Slide Number Placeholder 3"/>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249" name=""/>
        <p:cNvGrpSpPr/>
        <p:nvPr/>
      </p:nvGrpSpPr>
      <p:grpSpPr>
        <a:xfrm>
          <a:off x="0" y="0"/>
          <a:ext cx="0" cy="0"/>
          <a:chOff x="0" y="0"/>
          <a:chExt cx="0" cy="0"/>
        </a:xfrm>
      </p:grpSpPr>
      <p:sp>
        <p:nvSpPr>
          <p:cNvPr id="1048840" name="Title 1"/>
          <p:cNvSpPr>
            <a:spLocks noGrp="1"/>
          </p:cNvSpPr>
          <p:nvPr>
            <p:ph type="ctrTitle"/>
          </p:nvPr>
        </p:nvSpPr>
        <p:spPr>
          <a:xfrm>
            <a:off x="914400" y="1122363"/>
            <a:ext cx="10363200" cy="2387600"/>
          </a:xfrm>
        </p:spPr>
        <p:txBody>
          <a:bodyPr anchor="b"/>
          <a:lstStyle>
            <a:lvl1pPr algn="ctr">
              <a:defRPr sz="6000"/>
            </a:lvl1pPr>
          </a:lstStyle>
          <a:p>
            <a:r>
              <a:rPr altLang="zh-CN" lang="en-US" smtClean="0"/>
              <a:t>Click to edit Master title style</a:t>
            </a:r>
            <a:endParaRPr dirty="0" lang="en-US"/>
          </a:p>
        </p:txBody>
      </p:sp>
      <p:sp>
        <p:nvSpPr>
          <p:cNvPr id="1048841"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842" name="Date Placeholder 3"/>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843" name="Footer Placeholder 4"/>
          <p:cNvSpPr>
            <a:spLocks noGrp="1"/>
          </p:cNvSpPr>
          <p:nvPr>
            <p:ph type="ftr" sz="quarter" idx="11"/>
          </p:nvPr>
        </p:nvSpPr>
        <p:spPr/>
        <p:txBody>
          <a:bodyPr/>
          <a:p>
            <a:endParaRPr altLang="en-US" lang="zh-CN">
              <a:solidFill>
                <a:prstClr val="black">
                  <a:tint val="75000"/>
                </a:prstClr>
              </a:solidFill>
            </a:endParaRPr>
          </a:p>
        </p:txBody>
      </p:sp>
      <p:sp>
        <p:nvSpPr>
          <p:cNvPr id="1048844" name="Slide Number Placeholder 5"/>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253" name=""/>
        <p:cNvGrpSpPr/>
        <p:nvPr/>
      </p:nvGrpSpPr>
      <p:grpSpPr>
        <a:xfrm>
          <a:off x="0" y="0"/>
          <a:ext cx="0" cy="0"/>
          <a:chOff x="0" y="0"/>
          <a:chExt cx="0" cy="0"/>
        </a:xfrm>
      </p:grpSpPr>
      <p:sp>
        <p:nvSpPr>
          <p:cNvPr id="1048851" name="Title 1"/>
          <p:cNvSpPr>
            <a:spLocks noGrp="1"/>
          </p:cNvSpPr>
          <p:nvPr>
            <p:ph type="title"/>
          </p:nvPr>
        </p:nvSpPr>
        <p:spPr/>
        <p:txBody>
          <a:bodyPr/>
          <a:p>
            <a:r>
              <a:rPr altLang="zh-CN" lang="en-US" smtClean="0"/>
              <a:t>Click to edit Master title style</a:t>
            </a:r>
            <a:endParaRPr dirty="0" lang="en-US"/>
          </a:p>
        </p:txBody>
      </p:sp>
      <p:sp>
        <p:nvSpPr>
          <p:cNvPr id="104885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853" name="Date Placeholder 3"/>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854" name="Footer Placeholder 4"/>
          <p:cNvSpPr>
            <a:spLocks noGrp="1"/>
          </p:cNvSpPr>
          <p:nvPr>
            <p:ph type="ftr" sz="quarter" idx="11"/>
          </p:nvPr>
        </p:nvSpPr>
        <p:spPr/>
        <p:txBody>
          <a:bodyPr/>
          <a:p>
            <a:endParaRPr altLang="en-US" lang="zh-CN">
              <a:solidFill>
                <a:prstClr val="black">
                  <a:tint val="75000"/>
                </a:prstClr>
              </a:solidFill>
            </a:endParaRPr>
          </a:p>
        </p:txBody>
      </p:sp>
      <p:sp>
        <p:nvSpPr>
          <p:cNvPr id="1048855" name="Slide Number Placeholder 5"/>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cSld name="Two Content">
    <p:spTree>
      <p:nvGrpSpPr>
        <p:cNvPr id="257" name=""/>
        <p:cNvGrpSpPr/>
        <p:nvPr/>
      </p:nvGrpSpPr>
      <p:grpSpPr>
        <a:xfrm>
          <a:off x="0" y="0"/>
          <a:ext cx="0" cy="0"/>
          <a:chOff x="0" y="0"/>
          <a:chExt cx="0" cy="0"/>
        </a:xfrm>
      </p:grpSpPr>
      <p:sp>
        <p:nvSpPr>
          <p:cNvPr id="1048862" name="Title 1"/>
          <p:cNvSpPr>
            <a:spLocks noGrp="1"/>
          </p:cNvSpPr>
          <p:nvPr>
            <p:ph type="title"/>
          </p:nvPr>
        </p:nvSpPr>
        <p:spPr/>
        <p:txBody>
          <a:bodyPr/>
          <a:p>
            <a:r>
              <a:rPr altLang="zh-CN" lang="en-US" smtClean="0"/>
              <a:t>Click to edit Master title style</a:t>
            </a:r>
            <a:endParaRPr dirty="0" lang="en-US"/>
          </a:p>
        </p:txBody>
      </p:sp>
      <p:sp>
        <p:nvSpPr>
          <p:cNvPr id="1048863"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864" name="Content Placeholder 3"/>
          <p:cNvSpPr>
            <a:spLocks noGrp="1"/>
          </p:cNvSpPr>
          <p:nvPr>
            <p:ph sz="half" idx="2"/>
          </p:nvPr>
        </p:nvSpPr>
        <p:spPr>
          <a:xfrm>
            <a:off x="6172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865" name="Date Placeholder 4"/>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866" name="Footer Placeholder 5"/>
          <p:cNvSpPr>
            <a:spLocks noGrp="1"/>
          </p:cNvSpPr>
          <p:nvPr>
            <p:ph type="ftr" sz="quarter" idx="11"/>
          </p:nvPr>
        </p:nvSpPr>
        <p:spPr/>
        <p:txBody>
          <a:bodyPr/>
          <a:p>
            <a:endParaRPr altLang="en-US" lang="zh-CN">
              <a:solidFill>
                <a:prstClr val="black">
                  <a:tint val="75000"/>
                </a:prstClr>
              </a:solidFill>
            </a:endParaRPr>
          </a:p>
        </p:txBody>
      </p:sp>
      <p:sp>
        <p:nvSpPr>
          <p:cNvPr id="1048867" name="Slide Number Placeholder 6"/>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4" name=""/>
        <p:cNvGrpSpPr/>
        <p:nvPr/>
      </p:nvGrpSpPr>
      <p:grpSpPr>
        <a:xfrm>
          <a:off x="0" y="0"/>
          <a:ext cx="0" cy="0"/>
          <a:chOff x="0" y="0"/>
          <a:chExt cx="0" cy="0"/>
        </a:xfrm>
      </p:grpSpPr>
      <p:sp>
        <p:nvSpPr>
          <p:cNvPr id="1049085" name="Title 1"/>
          <p:cNvSpPr>
            <a:spLocks noGrp="1"/>
          </p:cNvSpPr>
          <p:nvPr>
            <p:ph type="title"/>
          </p:nvPr>
        </p:nvSpPr>
        <p:spPr>
          <a:xfrm>
            <a:off x="831851" y="1710608"/>
            <a:ext cx="10515600" cy="2852737"/>
          </a:xfrm>
        </p:spPr>
        <p:txBody>
          <a:bodyPr anchor="b"/>
          <a:lstStyle>
            <a:lvl1pPr>
              <a:defRPr sz="6000"/>
            </a:lvl1pPr>
          </a:lstStyle>
          <a:p>
            <a:r>
              <a:rPr lang="en-US" smtClean="0"/>
              <a:t>Click to edit Master title style</a:t>
            </a:r>
            <a:endParaRPr lang="en-US"/>
          </a:p>
        </p:txBody>
      </p:sp>
      <p:sp>
        <p:nvSpPr>
          <p:cNvPr id="1049086" name="Text Placeholder 2"/>
          <p:cNvSpPr>
            <a:spLocks noGrp="1"/>
          </p:cNvSpPr>
          <p:nvPr>
            <p:ph type="body" idx="1"/>
          </p:nvPr>
        </p:nvSpPr>
        <p:spPr>
          <a:xfrm>
            <a:off x="831851" y="459033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9087" name="Date Placeholder 3"/>
          <p:cNvSpPr>
            <a:spLocks noGrp="1"/>
          </p:cNvSpPr>
          <p:nvPr>
            <p:ph type="dt" sz="half" idx="10"/>
          </p:nvPr>
        </p:nvSpPr>
        <p:spPr/>
        <p:txBody>
          <a:bodyPr/>
          <a:p>
            <a:fld id="{63A1C593-65D0-4073-BCC9-577B9352EA97}" type="datetimeFigureOut">
              <a:rPr lang="en-US" smtClean="0"/>
              <a:t>3/11/2025</a:t>
            </a:fld>
            <a:endParaRPr lang="en-US"/>
          </a:p>
        </p:txBody>
      </p:sp>
      <p:sp>
        <p:nvSpPr>
          <p:cNvPr id="1049088" name="Footer Placeholder 4"/>
          <p:cNvSpPr>
            <a:spLocks noGrp="1"/>
          </p:cNvSpPr>
          <p:nvPr>
            <p:ph type="ftr" sz="quarter" idx="11"/>
          </p:nvPr>
        </p:nvSpPr>
        <p:spPr/>
        <p:txBody>
          <a:bodyPr/>
          <a:p>
            <a:endParaRPr lang="en-US"/>
          </a:p>
        </p:txBody>
      </p:sp>
      <p:sp>
        <p:nvSpPr>
          <p:cNvPr id="1049089" name="Slide Number Placeholder 5"/>
          <p:cNvSpPr>
            <a:spLocks noGrp="1"/>
          </p:cNvSpPr>
          <p:nvPr>
            <p:ph type="sldNum" sz="quarter" idx="12"/>
          </p:nvPr>
        </p:nvSpPr>
        <p:spPr/>
        <p:txBody>
          <a:bodyPr/>
          <a:p>
            <a:fld id="{9B618960-8005-486C-9A75-10CB2AAC16F9}"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261" name=""/>
        <p:cNvGrpSpPr/>
        <p:nvPr/>
      </p:nvGrpSpPr>
      <p:grpSpPr>
        <a:xfrm>
          <a:off x="0" y="0"/>
          <a:ext cx="0" cy="0"/>
          <a:chOff x="0" y="0"/>
          <a:chExt cx="0" cy="0"/>
        </a:xfrm>
      </p:grpSpPr>
      <p:sp>
        <p:nvSpPr>
          <p:cNvPr id="1048876" name="Title 1"/>
          <p:cNvSpPr>
            <a:spLocks noGrp="1"/>
          </p:cNvSpPr>
          <p:nvPr>
            <p:ph type="title"/>
          </p:nvPr>
        </p:nvSpPr>
        <p:spPr/>
        <p:txBody>
          <a:bodyPr/>
          <a:p>
            <a:r>
              <a:rPr altLang="zh-CN" lang="en-US" smtClean="0"/>
              <a:t>Click to edit Master title style</a:t>
            </a:r>
            <a:endParaRPr dirty="0" lang="en-US"/>
          </a:p>
        </p:txBody>
      </p:sp>
      <p:sp>
        <p:nvSpPr>
          <p:cNvPr id="1048877"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878" name="Date Placeholder 3"/>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879" name="Footer Placeholder 4"/>
          <p:cNvSpPr>
            <a:spLocks noGrp="1"/>
          </p:cNvSpPr>
          <p:nvPr>
            <p:ph type="ftr" sz="quarter" idx="11"/>
          </p:nvPr>
        </p:nvSpPr>
        <p:spPr/>
        <p:txBody>
          <a:bodyPr/>
          <a:p>
            <a:endParaRPr altLang="en-US" lang="zh-CN">
              <a:solidFill>
                <a:prstClr val="black">
                  <a:tint val="75000"/>
                </a:prstClr>
              </a:solidFill>
            </a:endParaRPr>
          </a:p>
        </p:txBody>
      </p:sp>
      <p:sp>
        <p:nvSpPr>
          <p:cNvPr id="1048880" name="Slide Number Placeholder 5"/>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265" name=""/>
        <p:cNvGrpSpPr/>
        <p:nvPr/>
      </p:nvGrpSpPr>
      <p:grpSpPr>
        <a:xfrm>
          <a:off x="0" y="0"/>
          <a:ext cx="0" cy="0"/>
          <a:chOff x="0" y="0"/>
          <a:chExt cx="0" cy="0"/>
        </a:xfrm>
      </p:grpSpPr>
      <p:sp>
        <p:nvSpPr>
          <p:cNvPr id="1048888" name="Title 1"/>
          <p:cNvSpPr>
            <a:spLocks noGrp="1"/>
          </p:cNvSpPr>
          <p:nvPr>
            <p:ph type="title"/>
          </p:nvPr>
        </p:nvSpPr>
        <p:spPr/>
        <p:txBody>
          <a:bodyPr/>
          <a:p>
            <a:r>
              <a:rPr altLang="zh-CN" lang="en-US" smtClean="0"/>
              <a:t>Click to edit Master title style</a:t>
            </a:r>
            <a:endParaRPr dirty="0" lang="en-US"/>
          </a:p>
        </p:txBody>
      </p:sp>
      <p:sp>
        <p:nvSpPr>
          <p:cNvPr id="1048889"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890" name="Date Placeholder 3"/>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891" name="Footer Placeholder 4"/>
          <p:cNvSpPr>
            <a:spLocks noGrp="1"/>
          </p:cNvSpPr>
          <p:nvPr>
            <p:ph type="ftr" sz="quarter" idx="11"/>
          </p:nvPr>
        </p:nvSpPr>
        <p:spPr/>
        <p:txBody>
          <a:bodyPr/>
          <a:p>
            <a:endParaRPr altLang="en-US" lang="zh-CN">
              <a:solidFill>
                <a:prstClr val="black">
                  <a:tint val="75000"/>
                </a:prstClr>
              </a:solidFill>
            </a:endParaRPr>
          </a:p>
        </p:txBody>
      </p:sp>
      <p:sp>
        <p:nvSpPr>
          <p:cNvPr id="1048892" name="Slide Number Placeholder 5"/>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269" name=""/>
        <p:cNvGrpSpPr/>
        <p:nvPr/>
      </p:nvGrpSpPr>
      <p:grpSpPr>
        <a:xfrm>
          <a:off x="0" y="0"/>
          <a:ext cx="0" cy="0"/>
          <a:chOff x="0" y="0"/>
          <a:chExt cx="0" cy="0"/>
        </a:xfrm>
      </p:grpSpPr>
      <p:sp>
        <p:nvSpPr>
          <p:cNvPr id="1048899" name="Title 1"/>
          <p:cNvSpPr>
            <a:spLocks noGrp="1"/>
          </p:cNvSpPr>
          <p:nvPr>
            <p:ph type="title"/>
          </p:nvPr>
        </p:nvSpPr>
        <p:spPr/>
        <p:txBody>
          <a:bodyPr/>
          <a:p>
            <a:r>
              <a:rPr altLang="zh-CN" lang="en-US" smtClean="0"/>
              <a:t>Click to edit Master title style</a:t>
            </a:r>
            <a:endParaRPr dirty="0" lang="en-US"/>
          </a:p>
        </p:txBody>
      </p:sp>
      <p:sp>
        <p:nvSpPr>
          <p:cNvPr id="1048900"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901" name="Date Placeholder 3"/>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902" name="Footer Placeholder 4"/>
          <p:cNvSpPr>
            <a:spLocks noGrp="1"/>
          </p:cNvSpPr>
          <p:nvPr>
            <p:ph type="ftr" sz="quarter" idx="11"/>
          </p:nvPr>
        </p:nvSpPr>
        <p:spPr/>
        <p:txBody>
          <a:bodyPr/>
          <a:p>
            <a:endParaRPr altLang="en-US" lang="zh-CN">
              <a:solidFill>
                <a:prstClr val="black">
                  <a:tint val="75000"/>
                </a:prstClr>
              </a:solidFill>
            </a:endParaRPr>
          </a:p>
        </p:txBody>
      </p:sp>
      <p:sp>
        <p:nvSpPr>
          <p:cNvPr id="1048903" name="Slide Number Placeholder 5"/>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273" name=""/>
        <p:cNvGrpSpPr/>
        <p:nvPr/>
      </p:nvGrpSpPr>
      <p:grpSpPr>
        <a:xfrm>
          <a:off x="0" y="0"/>
          <a:ext cx="0" cy="0"/>
          <a:chOff x="0" y="0"/>
          <a:chExt cx="0" cy="0"/>
        </a:xfrm>
      </p:grpSpPr>
      <p:sp>
        <p:nvSpPr>
          <p:cNvPr id="1048911" name="Title 1"/>
          <p:cNvSpPr>
            <a:spLocks noGrp="1"/>
          </p:cNvSpPr>
          <p:nvPr>
            <p:ph type="title"/>
          </p:nvPr>
        </p:nvSpPr>
        <p:spPr/>
        <p:txBody>
          <a:bodyPr/>
          <a:p>
            <a:r>
              <a:rPr altLang="zh-CN" lang="en-US" smtClean="0"/>
              <a:t>Click to edit Master title style</a:t>
            </a:r>
            <a:endParaRPr dirty="0" lang="en-US"/>
          </a:p>
        </p:txBody>
      </p:sp>
      <p:sp>
        <p:nvSpPr>
          <p:cNvPr id="104891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913" name="Date Placeholder 3"/>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914" name="Footer Placeholder 4"/>
          <p:cNvSpPr>
            <a:spLocks noGrp="1"/>
          </p:cNvSpPr>
          <p:nvPr>
            <p:ph type="ftr" sz="quarter" idx="11"/>
          </p:nvPr>
        </p:nvSpPr>
        <p:spPr/>
        <p:txBody>
          <a:bodyPr/>
          <a:p>
            <a:endParaRPr altLang="en-US" lang="zh-CN">
              <a:solidFill>
                <a:prstClr val="black">
                  <a:tint val="75000"/>
                </a:prstClr>
              </a:solidFill>
            </a:endParaRPr>
          </a:p>
        </p:txBody>
      </p:sp>
      <p:sp>
        <p:nvSpPr>
          <p:cNvPr id="1048915" name="Slide Number Placeholder 5"/>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277" name=""/>
        <p:cNvGrpSpPr/>
        <p:nvPr/>
      </p:nvGrpSpPr>
      <p:grpSpPr>
        <a:xfrm>
          <a:off x="0" y="0"/>
          <a:ext cx="0" cy="0"/>
          <a:chOff x="0" y="0"/>
          <a:chExt cx="0" cy="0"/>
        </a:xfrm>
      </p:grpSpPr>
      <p:sp>
        <p:nvSpPr>
          <p:cNvPr id="1048923" name="Title 1"/>
          <p:cNvSpPr>
            <a:spLocks noGrp="1"/>
          </p:cNvSpPr>
          <p:nvPr>
            <p:ph type="title"/>
          </p:nvPr>
        </p:nvSpPr>
        <p:spPr/>
        <p:txBody>
          <a:bodyPr/>
          <a:p>
            <a:r>
              <a:rPr altLang="zh-CN" lang="en-US" smtClean="0"/>
              <a:t>Click to edit Master title style</a:t>
            </a:r>
            <a:endParaRPr dirty="0" lang="en-US"/>
          </a:p>
        </p:txBody>
      </p:sp>
      <p:sp>
        <p:nvSpPr>
          <p:cNvPr id="1048924"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925" name="Date Placeholder 3"/>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926" name="Footer Placeholder 4"/>
          <p:cNvSpPr>
            <a:spLocks noGrp="1"/>
          </p:cNvSpPr>
          <p:nvPr>
            <p:ph type="ftr" sz="quarter" idx="11"/>
          </p:nvPr>
        </p:nvSpPr>
        <p:spPr/>
        <p:txBody>
          <a:bodyPr/>
          <a:p>
            <a:endParaRPr altLang="en-US" lang="zh-CN">
              <a:solidFill>
                <a:prstClr val="black">
                  <a:tint val="75000"/>
                </a:prstClr>
              </a:solidFill>
            </a:endParaRPr>
          </a:p>
        </p:txBody>
      </p:sp>
      <p:sp>
        <p:nvSpPr>
          <p:cNvPr id="1048927" name="Slide Number Placeholder 5"/>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281" name=""/>
        <p:cNvGrpSpPr/>
        <p:nvPr/>
      </p:nvGrpSpPr>
      <p:grpSpPr>
        <a:xfrm>
          <a:off x="0" y="0"/>
          <a:ext cx="0" cy="0"/>
          <a:chOff x="0" y="0"/>
          <a:chExt cx="0" cy="0"/>
        </a:xfrm>
      </p:grpSpPr>
      <p:sp>
        <p:nvSpPr>
          <p:cNvPr id="1048935" name="Title 1"/>
          <p:cNvSpPr>
            <a:spLocks noGrp="1"/>
          </p:cNvSpPr>
          <p:nvPr>
            <p:ph type="title"/>
          </p:nvPr>
        </p:nvSpPr>
        <p:spPr/>
        <p:txBody>
          <a:bodyPr/>
          <a:p>
            <a:r>
              <a:rPr altLang="zh-CN" lang="en-US" smtClean="0"/>
              <a:t>Click to edit Master title style</a:t>
            </a:r>
            <a:endParaRPr dirty="0" lang="en-US"/>
          </a:p>
        </p:txBody>
      </p:sp>
      <p:sp>
        <p:nvSpPr>
          <p:cNvPr id="1048936"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937" name="Date Placeholder 3"/>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938" name="Footer Placeholder 4"/>
          <p:cNvSpPr>
            <a:spLocks noGrp="1"/>
          </p:cNvSpPr>
          <p:nvPr>
            <p:ph type="ftr" sz="quarter" idx="11"/>
          </p:nvPr>
        </p:nvSpPr>
        <p:spPr/>
        <p:txBody>
          <a:bodyPr/>
          <a:p>
            <a:endParaRPr altLang="en-US" lang="zh-CN">
              <a:solidFill>
                <a:prstClr val="black">
                  <a:tint val="75000"/>
                </a:prstClr>
              </a:solidFill>
            </a:endParaRPr>
          </a:p>
        </p:txBody>
      </p:sp>
      <p:sp>
        <p:nvSpPr>
          <p:cNvPr id="1048939" name="Slide Number Placeholder 5"/>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cSld name="Blank">
    <p:spTree>
      <p:nvGrpSpPr>
        <p:cNvPr id="285" name=""/>
        <p:cNvGrpSpPr/>
        <p:nvPr/>
      </p:nvGrpSpPr>
      <p:grpSpPr>
        <a:xfrm>
          <a:off x="0" y="0"/>
          <a:ext cx="0" cy="0"/>
          <a:chOff x="0" y="0"/>
          <a:chExt cx="0" cy="0"/>
        </a:xfrm>
      </p:grpSpPr>
      <p:sp>
        <p:nvSpPr>
          <p:cNvPr id="1048947" name="Date Placeholder 1"/>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948" name="Footer Placeholder 2"/>
          <p:cNvSpPr>
            <a:spLocks noGrp="1"/>
          </p:cNvSpPr>
          <p:nvPr>
            <p:ph type="ftr" sz="quarter" idx="11"/>
          </p:nvPr>
        </p:nvSpPr>
        <p:spPr/>
        <p:txBody>
          <a:bodyPr/>
          <a:p>
            <a:endParaRPr altLang="en-US" lang="zh-CN">
              <a:solidFill>
                <a:prstClr val="black">
                  <a:tint val="75000"/>
                </a:prstClr>
              </a:solidFill>
            </a:endParaRPr>
          </a:p>
        </p:txBody>
      </p:sp>
      <p:sp>
        <p:nvSpPr>
          <p:cNvPr id="1048949" name="Slide Number Placeholder 3"/>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cSld name="Blank">
    <p:spTree>
      <p:nvGrpSpPr>
        <p:cNvPr id="291" name=""/>
        <p:cNvGrpSpPr/>
        <p:nvPr/>
      </p:nvGrpSpPr>
      <p:grpSpPr>
        <a:xfrm>
          <a:off x="0" y="0"/>
          <a:ext cx="0" cy="0"/>
          <a:chOff x="0" y="0"/>
          <a:chExt cx="0" cy="0"/>
        </a:xfrm>
      </p:grpSpPr>
      <p:sp>
        <p:nvSpPr>
          <p:cNvPr id="1048959" name="Date Placeholder 1"/>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960" name="Footer Placeholder 2"/>
          <p:cNvSpPr>
            <a:spLocks noGrp="1"/>
          </p:cNvSpPr>
          <p:nvPr>
            <p:ph type="ftr" sz="quarter" idx="11"/>
          </p:nvPr>
        </p:nvSpPr>
        <p:spPr/>
        <p:txBody>
          <a:bodyPr/>
          <a:p>
            <a:endParaRPr altLang="en-US" lang="zh-CN">
              <a:solidFill>
                <a:prstClr val="black">
                  <a:tint val="75000"/>
                </a:prstClr>
              </a:solidFill>
            </a:endParaRPr>
          </a:p>
        </p:txBody>
      </p:sp>
      <p:sp>
        <p:nvSpPr>
          <p:cNvPr id="1048961" name="Slide Number Placeholder 3"/>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297" name=""/>
        <p:cNvGrpSpPr/>
        <p:nvPr/>
      </p:nvGrpSpPr>
      <p:grpSpPr>
        <a:xfrm>
          <a:off x="0" y="0"/>
          <a:ext cx="0" cy="0"/>
          <a:chOff x="0" y="0"/>
          <a:chExt cx="0" cy="0"/>
        </a:xfrm>
      </p:grpSpPr>
      <p:sp>
        <p:nvSpPr>
          <p:cNvPr id="1048971" name="Title 1"/>
          <p:cNvSpPr>
            <a:spLocks noGrp="1"/>
          </p:cNvSpPr>
          <p:nvPr>
            <p:ph type="title"/>
          </p:nvPr>
        </p:nvSpPr>
        <p:spPr/>
        <p:txBody>
          <a:bodyPr/>
          <a:p>
            <a:r>
              <a:rPr altLang="zh-CN" lang="en-US" smtClean="0"/>
              <a:t>Click to edit Master title style</a:t>
            </a:r>
            <a:endParaRPr dirty="0" lang="en-US"/>
          </a:p>
        </p:txBody>
      </p:sp>
      <p:sp>
        <p:nvSpPr>
          <p:cNvPr id="104897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973" name="Date Placeholder 3"/>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974" name="Footer Placeholder 4"/>
          <p:cNvSpPr>
            <a:spLocks noGrp="1"/>
          </p:cNvSpPr>
          <p:nvPr>
            <p:ph type="ftr" sz="quarter" idx="11"/>
          </p:nvPr>
        </p:nvSpPr>
        <p:spPr/>
        <p:txBody>
          <a:bodyPr/>
          <a:p>
            <a:endParaRPr altLang="en-US" lang="zh-CN">
              <a:solidFill>
                <a:prstClr val="black">
                  <a:tint val="75000"/>
                </a:prstClr>
              </a:solidFill>
            </a:endParaRPr>
          </a:p>
        </p:txBody>
      </p:sp>
      <p:sp>
        <p:nvSpPr>
          <p:cNvPr id="1048975" name="Slide Number Placeholder 5"/>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301" name=""/>
        <p:cNvGrpSpPr/>
        <p:nvPr/>
      </p:nvGrpSpPr>
      <p:grpSpPr>
        <a:xfrm>
          <a:off x="0" y="0"/>
          <a:ext cx="0" cy="0"/>
          <a:chOff x="0" y="0"/>
          <a:chExt cx="0" cy="0"/>
        </a:xfrm>
      </p:grpSpPr>
      <p:sp>
        <p:nvSpPr>
          <p:cNvPr id="1048983" name="Title 1"/>
          <p:cNvSpPr>
            <a:spLocks noGrp="1"/>
          </p:cNvSpPr>
          <p:nvPr>
            <p:ph type="title"/>
          </p:nvPr>
        </p:nvSpPr>
        <p:spPr/>
        <p:txBody>
          <a:bodyPr/>
          <a:p>
            <a:r>
              <a:rPr altLang="zh-CN" lang="en-US" smtClean="0"/>
              <a:t>Click to edit Master title style</a:t>
            </a:r>
            <a:endParaRPr dirty="0" lang="en-US"/>
          </a:p>
        </p:txBody>
      </p:sp>
      <p:sp>
        <p:nvSpPr>
          <p:cNvPr id="1048984"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985" name="Date Placeholder 3"/>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986" name="Footer Placeholder 4"/>
          <p:cNvSpPr>
            <a:spLocks noGrp="1"/>
          </p:cNvSpPr>
          <p:nvPr>
            <p:ph type="ftr" sz="quarter" idx="11"/>
          </p:nvPr>
        </p:nvSpPr>
        <p:spPr/>
        <p:txBody>
          <a:bodyPr/>
          <a:p>
            <a:endParaRPr altLang="en-US" lang="zh-CN">
              <a:solidFill>
                <a:prstClr val="black">
                  <a:tint val="75000"/>
                </a:prstClr>
              </a:solidFill>
            </a:endParaRPr>
          </a:p>
        </p:txBody>
      </p:sp>
      <p:sp>
        <p:nvSpPr>
          <p:cNvPr id="1048987" name="Slide Number Placeholder 5"/>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45" name=""/>
        <p:cNvGrpSpPr/>
        <p:nvPr/>
      </p:nvGrpSpPr>
      <p:grpSpPr>
        <a:xfrm>
          <a:off x="0" y="0"/>
          <a:ext cx="0" cy="0"/>
          <a:chOff x="0" y="0"/>
          <a:chExt cx="0" cy="0"/>
        </a:xfrm>
      </p:grpSpPr>
      <p:sp>
        <p:nvSpPr>
          <p:cNvPr id="1049090" name="Title 1"/>
          <p:cNvSpPr>
            <a:spLocks noGrp="1"/>
          </p:cNvSpPr>
          <p:nvPr>
            <p:ph type="title"/>
          </p:nvPr>
        </p:nvSpPr>
        <p:spPr/>
        <p:txBody>
          <a:bodyPr/>
          <a:p>
            <a:r>
              <a:rPr lang="en-US" smtClean="0"/>
              <a:t>Click to edit Master title style</a:t>
            </a:r>
            <a:endParaRPr lang="en-US"/>
          </a:p>
        </p:txBody>
      </p:sp>
      <p:sp>
        <p:nvSpPr>
          <p:cNvPr id="1049091" name="Content Placeholder 2"/>
          <p:cNvSpPr>
            <a:spLocks noGrp="1"/>
          </p:cNvSpPr>
          <p:nvPr>
            <p:ph sz="half" idx="1"/>
          </p:nvPr>
        </p:nvSpPr>
        <p:spPr>
          <a:xfrm>
            <a:off x="838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92" name="Content Placeholder 3"/>
          <p:cNvSpPr>
            <a:spLocks noGrp="1"/>
          </p:cNvSpPr>
          <p:nvPr>
            <p:ph sz="half" idx="2"/>
          </p:nvPr>
        </p:nvSpPr>
        <p:spPr>
          <a:xfrm>
            <a:off x="6172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93" name="Date Placeholder 4"/>
          <p:cNvSpPr>
            <a:spLocks noGrp="1"/>
          </p:cNvSpPr>
          <p:nvPr>
            <p:ph type="dt" sz="half" idx="10"/>
          </p:nvPr>
        </p:nvSpPr>
        <p:spPr/>
        <p:txBody>
          <a:bodyPr/>
          <a:p>
            <a:fld id="{63A1C593-65D0-4073-BCC9-577B9352EA97}" type="datetimeFigureOut">
              <a:rPr lang="en-US" smtClean="0"/>
              <a:t>3/11/2025</a:t>
            </a:fld>
            <a:endParaRPr lang="en-US"/>
          </a:p>
        </p:txBody>
      </p:sp>
      <p:sp>
        <p:nvSpPr>
          <p:cNvPr id="1049094" name="Footer Placeholder 5"/>
          <p:cNvSpPr>
            <a:spLocks noGrp="1"/>
          </p:cNvSpPr>
          <p:nvPr>
            <p:ph type="ftr" sz="quarter" idx="11"/>
          </p:nvPr>
        </p:nvSpPr>
        <p:spPr/>
        <p:txBody>
          <a:bodyPr/>
          <a:p>
            <a:endParaRPr lang="en-US"/>
          </a:p>
        </p:txBody>
      </p:sp>
      <p:sp>
        <p:nvSpPr>
          <p:cNvPr id="1049095" name="Slide Number Placeholder 6"/>
          <p:cNvSpPr>
            <a:spLocks noGrp="1"/>
          </p:cNvSpPr>
          <p:nvPr>
            <p:ph type="sldNum" sz="quarter" idx="12"/>
          </p:nvPr>
        </p:nvSpPr>
        <p:spPr/>
        <p:txBody>
          <a:bodyPr/>
          <a:p>
            <a:fld id="{9B618960-8005-486C-9A75-10CB2AAC16F9}"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306" name=""/>
        <p:cNvGrpSpPr/>
        <p:nvPr/>
      </p:nvGrpSpPr>
      <p:grpSpPr>
        <a:xfrm>
          <a:off x="0" y="0"/>
          <a:ext cx="0" cy="0"/>
          <a:chOff x="0" y="0"/>
          <a:chExt cx="0" cy="0"/>
        </a:xfrm>
      </p:grpSpPr>
      <p:sp>
        <p:nvSpPr>
          <p:cNvPr id="1048995" name="Title 1"/>
          <p:cNvSpPr>
            <a:spLocks noGrp="1"/>
          </p:cNvSpPr>
          <p:nvPr>
            <p:ph type="title"/>
          </p:nvPr>
        </p:nvSpPr>
        <p:spPr/>
        <p:txBody>
          <a:bodyPr/>
          <a:p>
            <a:r>
              <a:rPr altLang="zh-CN" lang="en-US" smtClean="0"/>
              <a:t>Click to edit Master title style</a:t>
            </a:r>
            <a:endParaRPr dirty="0" lang="en-US"/>
          </a:p>
        </p:txBody>
      </p:sp>
      <p:sp>
        <p:nvSpPr>
          <p:cNvPr id="1048996"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997" name="Date Placeholder 3"/>
          <p:cNvSpPr>
            <a:spLocks noGrp="1"/>
          </p:cNvSpPr>
          <p:nvPr>
            <p:ph type="dt" sz="half" idx="10"/>
          </p:nvPr>
        </p:nvSpPr>
        <p:spPr/>
        <p:txBody>
          <a:bodyPr/>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998" name="Footer Placeholder 4"/>
          <p:cNvSpPr>
            <a:spLocks noGrp="1"/>
          </p:cNvSpPr>
          <p:nvPr>
            <p:ph type="ftr" sz="quarter" idx="11"/>
          </p:nvPr>
        </p:nvSpPr>
        <p:spPr/>
        <p:txBody>
          <a:bodyPr/>
          <a:p>
            <a:endParaRPr altLang="en-US" lang="zh-CN">
              <a:solidFill>
                <a:prstClr val="black">
                  <a:tint val="75000"/>
                </a:prstClr>
              </a:solidFill>
            </a:endParaRPr>
          </a:p>
        </p:txBody>
      </p:sp>
      <p:sp>
        <p:nvSpPr>
          <p:cNvPr id="1048999" name="Slide Number Placeholder 5"/>
          <p:cNvSpPr>
            <a:spLocks noGrp="1"/>
          </p:cNvSpPr>
          <p:nvPr>
            <p:ph type="sldNum" sz="quarter" idx="12"/>
          </p:nvPr>
        </p:nvSpPr>
        <p:spPr/>
        <p:txBody>
          <a:bodyPr/>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cSld name="Title Slide">
    <p:spTree>
      <p:nvGrpSpPr>
        <p:cNvPr id="323" name=""/>
        <p:cNvGrpSpPr/>
        <p:nvPr/>
      </p:nvGrpSpPr>
      <p:grpSpPr>
        <a:xfrm>
          <a:off x="0" y="0"/>
          <a:ext cx="0" cy="0"/>
          <a:chOff x="0" y="0"/>
          <a:chExt cx="0" cy="0"/>
        </a:xfrm>
      </p:grpSpPr>
      <p:sp>
        <p:nvSpPr>
          <p:cNvPr id="1049030" name="Title 1"/>
          <p:cNvSpPr>
            <a:spLocks noGrp="1"/>
          </p:cNvSpPr>
          <p:nvPr>
            <p:ph type="ctrTitle"/>
          </p:nvPr>
        </p:nvSpPr>
        <p:spPr>
          <a:xfrm>
            <a:off x="914400" y="2130426"/>
            <a:ext cx="10363200" cy="1470025"/>
          </a:xfrm>
        </p:spPr>
        <p:txBody>
          <a:bodyPr/>
          <a:p>
            <a:r>
              <a:rPr lang="en-US" smtClean="0"/>
              <a:t>Click to edit Master title style</a:t>
            </a:r>
            <a:endParaRPr lang="en-US"/>
          </a:p>
        </p:txBody>
      </p:sp>
      <p:sp>
        <p:nvSpPr>
          <p:cNvPr id="1049031" name="Subtitle 2"/>
          <p:cNvSpPr>
            <a:spLocks noGrp="1"/>
          </p:cNvSpPr>
          <p:nvPr>
            <p:ph type="subTitle" idx="1"/>
          </p:nvPr>
        </p:nvSpPr>
        <p:spPr>
          <a:xfrm>
            <a:off x="1828800" y="3886200"/>
            <a:ext cx="85344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9032" name="Date Placeholder 3"/>
          <p:cNvSpPr>
            <a:spLocks noGrp="1"/>
          </p:cNvSpPr>
          <p:nvPr>
            <p:ph type="dt" sz="half" idx="10"/>
          </p:nvPr>
        </p:nvSpPr>
        <p:spPr/>
        <p:txBody>
          <a:bodyPr/>
          <a:p>
            <a:fld id="{5BCAD085-E8A6-8845-BD4E-CB4CCA059FC4}" type="datetimeFigureOut">
              <a:rPr lang="en-US" smtClean="0"/>
              <a:t>3/11/2025</a:t>
            </a:fld>
            <a:endParaRPr lang="en-US"/>
          </a:p>
        </p:txBody>
      </p:sp>
      <p:sp>
        <p:nvSpPr>
          <p:cNvPr id="1049033" name="Footer Placeholder 4"/>
          <p:cNvSpPr>
            <a:spLocks noGrp="1"/>
          </p:cNvSpPr>
          <p:nvPr>
            <p:ph type="ftr" sz="quarter" idx="11"/>
          </p:nvPr>
        </p:nvSpPr>
        <p:spPr/>
        <p:txBody>
          <a:bodyPr/>
          <a:p>
            <a:endParaRPr lang="en-US"/>
          </a:p>
        </p:txBody>
      </p:sp>
      <p:sp>
        <p:nvSpPr>
          <p:cNvPr id="1049034" name="Slide Number Placeholder 5"/>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46" name=""/>
        <p:cNvGrpSpPr/>
        <p:nvPr/>
      </p:nvGrpSpPr>
      <p:grpSpPr>
        <a:xfrm>
          <a:off x="0" y="0"/>
          <a:ext cx="0" cy="0"/>
          <a:chOff x="0" y="0"/>
          <a:chExt cx="0" cy="0"/>
        </a:xfrm>
      </p:grpSpPr>
      <p:sp>
        <p:nvSpPr>
          <p:cNvPr id="1049096" name="Title 1"/>
          <p:cNvSpPr>
            <a:spLocks noGrp="1"/>
          </p:cNvSpPr>
          <p:nvPr>
            <p:ph type="title"/>
          </p:nvPr>
        </p:nvSpPr>
        <p:spPr>
          <a:xfrm>
            <a:off x="839788" y="365129"/>
            <a:ext cx="10515600" cy="1325563"/>
          </a:xfrm>
        </p:spPr>
        <p:txBody>
          <a:bodyPr/>
          <a:p>
            <a:r>
              <a:rPr lang="en-US" smtClean="0"/>
              <a:t>Click to edit Master title style</a:t>
            </a:r>
            <a:endParaRPr lang="en-US"/>
          </a:p>
        </p:txBody>
      </p:sp>
      <p:sp>
        <p:nvSpPr>
          <p:cNvPr id="1049097" name="Text Placeholder 2"/>
          <p:cNvSpPr>
            <a:spLocks noGrp="1"/>
          </p:cNvSpPr>
          <p:nvPr>
            <p:ph type="body" idx="1"/>
          </p:nvPr>
        </p:nvSpPr>
        <p:spPr>
          <a:xfrm>
            <a:off x="839789"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098" name="Content Placeholder 3"/>
          <p:cNvSpPr>
            <a:spLocks noGrp="1"/>
          </p:cNvSpPr>
          <p:nvPr>
            <p:ph sz="half" idx="2"/>
          </p:nvPr>
        </p:nvSpPr>
        <p:spPr>
          <a:xfrm>
            <a:off x="839789" y="2505075"/>
            <a:ext cx="5157787"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99" name="Text Placeholder 4"/>
          <p:cNvSpPr>
            <a:spLocks noGrp="1"/>
          </p:cNvSpPr>
          <p:nvPr>
            <p:ph type="body" sz="quarter" idx="3"/>
          </p:nvPr>
        </p:nvSpPr>
        <p:spPr>
          <a:xfrm>
            <a:off x="6172203"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100" name="Content Placeholder 5"/>
          <p:cNvSpPr>
            <a:spLocks noGrp="1"/>
          </p:cNvSpPr>
          <p:nvPr>
            <p:ph sz="quarter" idx="4"/>
          </p:nvPr>
        </p:nvSpPr>
        <p:spPr>
          <a:xfrm>
            <a:off x="6172203" y="2505075"/>
            <a:ext cx="5183188"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01" name="Date Placeholder 6"/>
          <p:cNvSpPr>
            <a:spLocks noGrp="1"/>
          </p:cNvSpPr>
          <p:nvPr>
            <p:ph type="dt" sz="half" idx="10"/>
          </p:nvPr>
        </p:nvSpPr>
        <p:spPr/>
        <p:txBody>
          <a:bodyPr/>
          <a:p>
            <a:fld id="{63A1C593-65D0-4073-BCC9-577B9352EA97}" type="datetimeFigureOut">
              <a:rPr lang="en-US" smtClean="0"/>
              <a:t>3/11/2025</a:t>
            </a:fld>
            <a:endParaRPr lang="en-US"/>
          </a:p>
        </p:txBody>
      </p:sp>
      <p:sp>
        <p:nvSpPr>
          <p:cNvPr id="1049102" name="Footer Placeholder 7"/>
          <p:cNvSpPr>
            <a:spLocks noGrp="1"/>
          </p:cNvSpPr>
          <p:nvPr>
            <p:ph type="ftr" sz="quarter" idx="11"/>
          </p:nvPr>
        </p:nvSpPr>
        <p:spPr/>
        <p:txBody>
          <a:bodyPr/>
          <a:p>
            <a:endParaRPr lang="en-US"/>
          </a:p>
        </p:txBody>
      </p:sp>
      <p:sp>
        <p:nvSpPr>
          <p:cNvPr id="1049103" name="Slide Number Placeholder 8"/>
          <p:cNvSpPr>
            <a:spLocks noGrp="1"/>
          </p:cNvSpPr>
          <p:nvPr>
            <p:ph type="sldNum" sz="quarter" idx="12"/>
          </p:nvPr>
        </p:nvSpPr>
        <p:spPr/>
        <p:txBody>
          <a:bodyPr/>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85" name=""/>
        <p:cNvGrpSpPr/>
        <p:nvPr/>
      </p:nvGrpSpPr>
      <p:grpSpPr>
        <a:xfrm>
          <a:off x="0" y="0"/>
          <a:ext cx="0" cy="0"/>
          <a:chOff x="0" y="0"/>
          <a:chExt cx="0" cy="0"/>
        </a:xfrm>
      </p:grpSpPr>
      <p:sp>
        <p:nvSpPr>
          <p:cNvPr id="1048669" name="Title 1"/>
          <p:cNvSpPr>
            <a:spLocks noGrp="1"/>
          </p:cNvSpPr>
          <p:nvPr>
            <p:ph type="title"/>
          </p:nvPr>
        </p:nvSpPr>
        <p:spPr/>
        <p:txBody>
          <a:bodyPr/>
          <a:p>
            <a:r>
              <a:rPr lang="en-US" smtClean="0"/>
              <a:t>Click to edit Master title style</a:t>
            </a:r>
            <a:endParaRPr lang="en-US"/>
          </a:p>
        </p:txBody>
      </p:sp>
      <p:sp>
        <p:nvSpPr>
          <p:cNvPr id="1048670" name="Date Placeholder 2"/>
          <p:cNvSpPr>
            <a:spLocks noGrp="1"/>
          </p:cNvSpPr>
          <p:nvPr>
            <p:ph type="dt" sz="half" idx="10"/>
          </p:nvPr>
        </p:nvSpPr>
        <p:spPr/>
        <p:txBody>
          <a:bodyPr/>
          <a:p>
            <a:fld id="{63A1C593-65D0-4073-BCC9-577B9352EA97}" type="datetimeFigureOut">
              <a:rPr lang="en-US" smtClean="0"/>
              <a:t>3/11/2025</a:t>
            </a:fld>
            <a:endParaRPr lang="en-US"/>
          </a:p>
        </p:txBody>
      </p:sp>
      <p:sp>
        <p:nvSpPr>
          <p:cNvPr id="1048671" name="Footer Placeholder 3"/>
          <p:cNvSpPr>
            <a:spLocks noGrp="1"/>
          </p:cNvSpPr>
          <p:nvPr>
            <p:ph type="ftr" sz="quarter" idx="11"/>
          </p:nvPr>
        </p:nvSpPr>
        <p:spPr/>
        <p:txBody>
          <a:bodyPr/>
          <a:p>
            <a:endParaRPr lang="en-US"/>
          </a:p>
        </p:txBody>
      </p:sp>
      <p:sp>
        <p:nvSpPr>
          <p:cNvPr id="1048672" name="Slide Number Placeholder 4"/>
          <p:cNvSpPr>
            <a:spLocks noGrp="1"/>
          </p:cNvSpPr>
          <p:nvPr>
            <p:ph type="sldNum" sz="quarter" idx="12"/>
          </p:nvPr>
        </p:nvSpPr>
        <p:spPr/>
        <p:txBody>
          <a:bodyPr/>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47" name=""/>
        <p:cNvGrpSpPr/>
        <p:nvPr/>
      </p:nvGrpSpPr>
      <p:grpSpPr>
        <a:xfrm>
          <a:off x="0" y="0"/>
          <a:ext cx="0" cy="0"/>
          <a:chOff x="0" y="0"/>
          <a:chExt cx="0" cy="0"/>
        </a:xfrm>
      </p:grpSpPr>
      <p:sp>
        <p:nvSpPr>
          <p:cNvPr id="1049104" name="Date Placeholder 1"/>
          <p:cNvSpPr>
            <a:spLocks noGrp="1"/>
          </p:cNvSpPr>
          <p:nvPr>
            <p:ph type="dt" sz="half" idx="10"/>
          </p:nvPr>
        </p:nvSpPr>
        <p:spPr/>
        <p:txBody>
          <a:bodyPr/>
          <a:p>
            <a:fld id="{63A1C593-65D0-4073-BCC9-577B9352EA97}" type="datetimeFigureOut">
              <a:rPr lang="en-US" smtClean="0"/>
              <a:t>3/11/2025</a:t>
            </a:fld>
            <a:endParaRPr lang="en-US"/>
          </a:p>
        </p:txBody>
      </p:sp>
      <p:sp>
        <p:nvSpPr>
          <p:cNvPr id="1049105" name="Footer Placeholder 2"/>
          <p:cNvSpPr>
            <a:spLocks noGrp="1"/>
          </p:cNvSpPr>
          <p:nvPr>
            <p:ph type="ftr" sz="quarter" idx="11"/>
          </p:nvPr>
        </p:nvSpPr>
        <p:spPr/>
        <p:txBody>
          <a:bodyPr/>
          <a:p>
            <a:endParaRPr lang="en-US"/>
          </a:p>
        </p:txBody>
      </p:sp>
      <p:sp>
        <p:nvSpPr>
          <p:cNvPr id="1049106" name="Slide Number Placeholder 3"/>
          <p:cNvSpPr>
            <a:spLocks noGrp="1"/>
          </p:cNvSpPr>
          <p:nvPr>
            <p:ph type="sldNum" sz="quarter" idx="12"/>
          </p:nvPr>
        </p:nvSpPr>
        <p:spPr/>
        <p:txBody>
          <a:bodyPr/>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48" name=""/>
        <p:cNvGrpSpPr/>
        <p:nvPr/>
      </p:nvGrpSpPr>
      <p:grpSpPr>
        <a:xfrm>
          <a:off x="0" y="0"/>
          <a:ext cx="0" cy="0"/>
          <a:chOff x="0" y="0"/>
          <a:chExt cx="0" cy="0"/>
        </a:xfrm>
      </p:grpSpPr>
      <p:sp>
        <p:nvSpPr>
          <p:cNvPr id="1049107"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9108" name="Content Placeholder 2"/>
          <p:cNvSpPr>
            <a:spLocks noGrp="1"/>
          </p:cNvSpPr>
          <p:nvPr>
            <p:ph idx="1"/>
          </p:nvPr>
        </p:nvSpPr>
        <p:spPr>
          <a:xfrm>
            <a:off x="5183188" y="98829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0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9110" name="Date Placeholder 4"/>
          <p:cNvSpPr>
            <a:spLocks noGrp="1"/>
          </p:cNvSpPr>
          <p:nvPr>
            <p:ph type="dt" sz="half" idx="10"/>
          </p:nvPr>
        </p:nvSpPr>
        <p:spPr/>
        <p:txBody>
          <a:bodyPr/>
          <a:p>
            <a:fld id="{63A1C593-65D0-4073-BCC9-577B9352EA97}" type="datetimeFigureOut">
              <a:rPr lang="en-US" smtClean="0"/>
              <a:t>3/11/2025</a:t>
            </a:fld>
            <a:endParaRPr lang="en-US"/>
          </a:p>
        </p:txBody>
      </p:sp>
      <p:sp>
        <p:nvSpPr>
          <p:cNvPr id="1049111" name="Footer Placeholder 5"/>
          <p:cNvSpPr>
            <a:spLocks noGrp="1"/>
          </p:cNvSpPr>
          <p:nvPr>
            <p:ph type="ftr" sz="quarter" idx="11"/>
          </p:nvPr>
        </p:nvSpPr>
        <p:spPr/>
        <p:txBody>
          <a:bodyPr/>
          <a:p>
            <a:endParaRPr lang="en-US"/>
          </a:p>
        </p:txBody>
      </p:sp>
      <p:sp>
        <p:nvSpPr>
          <p:cNvPr id="1049112" name="Slide Number Placeholder 6"/>
          <p:cNvSpPr>
            <a:spLocks noGrp="1"/>
          </p:cNvSpPr>
          <p:nvPr>
            <p:ph type="sldNum" sz="quarter" idx="12"/>
          </p:nvPr>
        </p:nvSpPr>
        <p:spPr/>
        <p:txBody>
          <a:bodyPr/>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42" name=""/>
        <p:cNvGrpSpPr/>
        <p:nvPr/>
      </p:nvGrpSpPr>
      <p:grpSpPr>
        <a:xfrm>
          <a:off x="0" y="0"/>
          <a:ext cx="0" cy="0"/>
          <a:chOff x="0" y="0"/>
          <a:chExt cx="0" cy="0"/>
        </a:xfrm>
      </p:grpSpPr>
      <p:sp>
        <p:nvSpPr>
          <p:cNvPr id="1049074"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9075" name="Picture Placeholder 2"/>
          <p:cNvSpPr>
            <a:spLocks noGrp="1"/>
          </p:cNvSpPr>
          <p:nvPr>
            <p:ph type="pic" idx="1"/>
          </p:nvPr>
        </p:nvSpPr>
        <p:spPr>
          <a:xfrm>
            <a:off x="5183188" y="98829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907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9077" name="Date Placeholder 4"/>
          <p:cNvSpPr>
            <a:spLocks noGrp="1"/>
          </p:cNvSpPr>
          <p:nvPr>
            <p:ph type="dt" sz="half" idx="10"/>
          </p:nvPr>
        </p:nvSpPr>
        <p:spPr/>
        <p:txBody>
          <a:bodyPr/>
          <a:p>
            <a:fld id="{63A1C593-65D0-4073-BCC9-577B9352EA97}" type="datetimeFigureOut">
              <a:rPr lang="en-US" smtClean="0"/>
              <a:t>3/11/2025</a:t>
            </a:fld>
            <a:endParaRPr lang="en-US"/>
          </a:p>
        </p:txBody>
      </p:sp>
      <p:sp>
        <p:nvSpPr>
          <p:cNvPr id="1049078" name="Footer Placeholder 5"/>
          <p:cNvSpPr>
            <a:spLocks noGrp="1"/>
          </p:cNvSpPr>
          <p:nvPr>
            <p:ph type="ftr" sz="quarter" idx="11"/>
          </p:nvPr>
        </p:nvSpPr>
        <p:spPr/>
        <p:txBody>
          <a:bodyPr/>
          <a:p>
            <a:endParaRPr lang="en-US"/>
          </a:p>
        </p:txBody>
      </p:sp>
      <p:sp>
        <p:nvSpPr>
          <p:cNvPr id="1049079" name="Slide Number Placeholder 6"/>
          <p:cNvSpPr>
            <a:spLocks noGrp="1"/>
          </p:cNvSpPr>
          <p:nvPr>
            <p:ph type="sldNum" sz="quarter" idx="12"/>
          </p:nvPr>
        </p:nvSpPr>
        <p:spPr/>
        <p:txBody>
          <a:bodyPr/>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theme" Target="../theme/theme18.xml"/></Relationships>
</file>

<file path=ppt/slideMasters/_rels/slideMaster1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theme" Target="../theme/theme20.xml"/></Relationships>
</file>

<file path=ppt/slideMasters/_rels/slideMaster2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theme" Target="../theme/theme21.xml"/></Relationships>
</file>

<file path=ppt/slideMasters/_rels/slideMaster2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theme" Target="../theme/theme22.xml"/></Relationships>
</file>

<file path=ppt/slideMasters/_rels/slideMaster2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theme" Target="../theme/theme23.xml"/></Relationships>
</file>

<file path=ppt/slideMasters/_rels/slideMaster2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theme" Target="../theme/theme24.xml"/></Relationships>
</file>

<file path=ppt/slideMasters/_rels/slideMaster2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theme" Target="../theme/theme25.xml"/></Relationships>
</file>

<file path=ppt/slideMasters/_rels/slideMaster2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theme" Target="../theme/theme26.xml"/></Relationships>
</file>

<file path=ppt/slideMasters/_rels/slideMaster2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theme" Target="../theme/theme27.xml"/></Relationships>
</file>

<file path=ppt/slideMasters/_rels/slideMaster2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theme" Target="../theme/theme28.xml"/></Relationships>
</file>

<file path=ppt/slideMasters/_rels/slideMaster2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theme" Target="../theme/theme2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_rels/slideMaster3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slideLayout" Target="../slideLayouts/slideLayout41.xml"/><Relationship Id="rId3" Type="http://schemas.openxmlformats.org/officeDocument/2006/relationships/theme" Target="../theme/theme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41" name=""/>
        <p:cNvGrpSpPr/>
        <p:nvPr/>
      </p:nvGrpSpPr>
      <p:grpSpPr>
        <a:xfrm>
          <a:off x="0" y="0"/>
          <a:ext cx="0" cy="0"/>
          <a:chOff x="0" y="0"/>
          <a:chExt cx="0" cy="0"/>
        </a:xfrm>
      </p:grpSpPr>
      <p:sp>
        <p:nvSpPr>
          <p:cNvPr id="1048576"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838200" y="635722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63A1C593-65D0-4073-BCC9-577B9352EA97}" type="datetimeFigureOut">
              <a:rPr lang="en-US" smtClean="0"/>
              <a:t>3/11/2025</a:t>
            </a:fld>
            <a:endParaRPr lang="en-US"/>
          </a:p>
        </p:txBody>
      </p:sp>
      <p:sp>
        <p:nvSpPr>
          <p:cNvPr id="1048579" name="Footer Placeholder 4"/>
          <p:cNvSpPr>
            <a:spLocks noGrp="1"/>
          </p:cNvSpPr>
          <p:nvPr>
            <p:ph type="ftr" sz="quarter" idx="3"/>
          </p:nvPr>
        </p:nvSpPr>
        <p:spPr>
          <a:xfrm>
            <a:off x="4038600" y="635722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722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19" name=""/>
        <p:cNvGrpSpPr/>
        <p:nvPr/>
      </p:nvGrpSpPr>
      <p:grpSpPr>
        <a:xfrm>
          <a:off x="0" y="0"/>
          <a:ext cx="0" cy="0"/>
          <a:chOff x="0" y="0"/>
          <a:chExt cx="0" cy="0"/>
        </a:xfrm>
      </p:grpSpPr>
      <p:sp>
        <p:nvSpPr>
          <p:cNvPr id="1048759"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760"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761" name="Date Placeholder 3"/>
          <p:cNvSpPr>
            <a:spLocks noGrp="1"/>
          </p:cNvSpPr>
          <p:nvPr>
            <p:ph type="dt" sz="half" idx="2"/>
          </p:nvPr>
        </p:nvSpPr>
        <p:spPr>
          <a:xfrm>
            <a:off x="838200" y="6357148"/>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762" name="Footer Placeholder 4"/>
          <p:cNvSpPr>
            <a:spLocks noGrp="1"/>
          </p:cNvSpPr>
          <p:nvPr>
            <p:ph type="ftr" sz="quarter" idx="3"/>
          </p:nvPr>
        </p:nvSpPr>
        <p:spPr>
          <a:xfrm>
            <a:off x="4038600" y="6357148"/>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763" name="Slide Number Placeholder 5"/>
          <p:cNvSpPr>
            <a:spLocks noGrp="1"/>
          </p:cNvSpPr>
          <p:nvPr>
            <p:ph type="sldNum" sz="quarter" idx="4"/>
          </p:nvPr>
        </p:nvSpPr>
        <p:spPr>
          <a:xfrm>
            <a:off x="8610600" y="6357148"/>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697"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23" name=""/>
        <p:cNvGrpSpPr/>
        <p:nvPr/>
      </p:nvGrpSpPr>
      <p:grpSpPr>
        <a:xfrm>
          <a:off x="0" y="0"/>
          <a:ext cx="0" cy="0"/>
          <a:chOff x="0" y="0"/>
          <a:chExt cx="0" cy="0"/>
        </a:xfrm>
      </p:grpSpPr>
      <p:sp>
        <p:nvSpPr>
          <p:cNvPr id="1048769"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770"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771" name="Date Placeholder 3"/>
          <p:cNvSpPr>
            <a:spLocks noGrp="1"/>
          </p:cNvSpPr>
          <p:nvPr>
            <p:ph type="dt" sz="half" idx="2"/>
          </p:nvPr>
        </p:nvSpPr>
        <p:spPr>
          <a:xfrm>
            <a:off x="838200" y="635713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772" name="Footer Placeholder 4"/>
          <p:cNvSpPr>
            <a:spLocks noGrp="1"/>
          </p:cNvSpPr>
          <p:nvPr>
            <p:ph type="ftr" sz="quarter" idx="3"/>
          </p:nvPr>
        </p:nvSpPr>
        <p:spPr>
          <a:xfrm>
            <a:off x="4038600" y="635713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773" name="Slide Number Placeholder 5"/>
          <p:cNvSpPr>
            <a:spLocks noGrp="1"/>
          </p:cNvSpPr>
          <p:nvPr>
            <p:ph type="sldNum" sz="quarter" idx="4"/>
          </p:nvPr>
        </p:nvSpPr>
        <p:spPr>
          <a:xfrm>
            <a:off x="8610600" y="635713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698"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27" name=""/>
        <p:cNvGrpSpPr/>
        <p:nvPr/>
      </p:nvGrpSpPr>
      <p:grpSpPr>
        <a:xfrm>
          <a:off x="0" y="0"/>
          <a:ext cx="0" cy="0"/>
          <a:chOff x="0" y="0"/>
          <a:chExt cx="0" cy="0"/>
        </a:xfrm>
      </p:grpSpPr>
      <p:sp>
        <p:nvSpPr>
          <p:cNvPr id="1048782"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783"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784" name="Date Placeholder 3"/>
          <p:cNvSpPr>
            <a:spLocks noGrp="1"/>
          </p:cNvSpPr>
          <p:nvPr>
            <p:ph type="dt" sz="half" idx="2"/>
          </p:nvPr>
        </p:nvSpPr>
        <p:spPr>
          <a:xfrm>
            <a:off x="838200" y="635711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785" name="Footer Placeholder 4"/>
          <p:cNvSpPr>
            <a:spLocks noGrp="1"/>
          </p:cNvSpPr>
          <p:nvPr>
            <p:ph type="ftr" sz="quarter" idx="3"/>
          </p:nvPr>
        </p:nvSpPr>
        <p:spPr>
          <a:xfrm>
            <a:off x="4038600" y="635711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786" name="Slide Number Placeholder 5"/>
          <p:cNvSpPr>
            <a:spLocks noGrp="1"/>
          </p:cNvSpPr>
          <p:nvPr>
            <p:ph type="sldNum" sz="quarter" idx="4"/>
          </p:nvPr>
        </p:nvSpPr>
        <p:spPr>
          <a:xfrm>
            <a:off x="8610600" y="635711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699"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31" name=""/>
        <p:cNvGrpSpPr/>
        <p:nvPr/>
      </p:nvGrpSpPr>
      <p:grpSpPr>
        <a:xfrm>
          <a:off x="0" y="0"/>
          <a:ext cx="0" cy="0"/>
          <a:chOff x="0" y="0"/>
          <a:chExt cx="0" cy="0"/>
        </a:xfrm>
      </p:grpSpPr>
      <p:sp>
        <p:nvSpPr>
          <p:cNvPr id="1048794"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795"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796" name="Date Placeholder 3"/>
          <p:cNvSpPr>
            <a:spLocks noGrp="1"/>
          </p:cNvSpPr>
          <p:nvPr>
            <p:ph type="dt" sz="half" idx="2"/>
          </p:nvPr>
        </p:nvSpPr>
        <p:spPr>
          <a:xfrm>
            <a:off x="838200" y="6357088"/>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797" name="Footer Placeholder 4"/>
          <p:cNvSpPr>
            <a:spLocks noGrp="1"/>
          </p:cNvSpPr>
          <p:nvPr>
            <p:ph type="ftr" sz="quarter" idx="3"/>
          </p:nvPr>
        </p:nvSpPr>
        <p:spPr>
          <a:xfrm>
            <a:off x="4038600" y="6357088"/>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798" name="Slide Number Placeholder 5"/>
          <p:cNvSpPr>
            <a:spLocks noGrp="1"/>
          </p:cNvSpPr>
          <p:nvPr>
            <p:ph type="sldNum" sz="quarter" idx="4"/>
          </p:nvPr>
        </p:nvSpPr>
        <p:spPr>
          <a:xfrm>
            <a:off x="8610600" y="6357088"/>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700"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35" name=""/>
        <p:cNvGrpSpPr/>
        <p:nvPr/>
      </p:nvGrpSpPr>
      <p:grpSpPr>
        <a:xfrm>
          <a:off x="0" y="0"/>
          <a:ext cx="0" cy="0"/>
          <a:chOff x="0" y="0"/>
          <a:chExt cx="0" cy="0"/>
        </a:xfrm>
      </p:grpSpPr>
      <p:sp>
        <p:nvSpPr>
          <p:cNvPr id="1048805"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806"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807" name="Date Placeholder 3"/>
          <p:cNvSpPr>
            <a:spLocks noGrp="1"/>
          </p:cNvSpPr>
          <p:nvPr>
            <p:ph type="dt" sz="half" idx="2"/>
          </p:nvPr>
        </p:nvSpPr>
        <p:spPr>
          <a:xfrm>
            <a:off x="838200" y="6357064"/>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808" name="Footer Placeholder 4"/>
          <p:cNvSpPr>
            <a:spLocks noGrp="1"/>
          </p:cNvSpPr>
          <p:nvPr>
            <p:ph type="ftr" sz="quarter" idx="3"/>
          </p:nvPr>
        </p:nvSpPr>
        <p:spPr>
          <a:xfrm>
            <a:off x="4038600" y="6357064"/>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809" name="Slide Number Placeholder 5"/>
          <p:cNvSpPr>
            <a:spLocks noGrp="1"/>
          </p:cNvSpPr>
          <p:nvPr>
            <p:ph type="sldNum" sz="quarter" idx="4"/>
          </p:nvPr>
        </p:nvSpPr>
        <p:spPr>
          <a:xfrm>
            <a:off x="8610600" y="6357064"/>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701"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39" name=""/>
        <p:cNvGrpSpPr/>
        <p:nvPr/>
      </p:nvGrpSpPr>
      <p:grpSpPr>
        <a:xfrm>
          <a:off x="0" y="0"/>
          <a:ext cx="0" cy="0"/>
          <a:chOff x="0" y="0"/>
          <a:chExt cx="0" cy="0"/>
        </a:xfrm>
      </p:grpSpPr>
      <p:sp>
        <p:nvSpPr>
          <p:cNvPr id="1048815"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816"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817" name="Date Placeholder 3"/>
          <p:cNvSpPr>
            <a:spLocks noGrp="1"/>
          </p:cNvSpPr>
          <p:nvPr>
            <p:ph type="dt" sz="half" idx="2"/>
          </p:nvPr>
        </p:nvSpPr>
        <p:spPr>
          <a:xfrm>
            <a:off x="838200" y="6357038"/>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818" name="Footer Placeholder 4"/>
          <p:cNvSpPr>
            <a:spLocks noGrp="1"/>
          </p:cNvSpPr>
          <p:nvPr>
            <p:ph type="ftr" sz="quarter" idx="3"/>
          </p:nvPr>
        </p:nvSpPr>
        <p:spPr>
          <a:xfrm>
            <a:off x="4038600" y="6357038"/>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819" name="Slide Number Placeholder 5"/>
          <p:cNvSpPr>
            <a:spLocks noGrp="1"/>
          </p:cNvSpPr>
          <p:nvPr>
            <p:ph type="sldNum" sz="quarter" idx="4"/>
          </p:nvPr>
        </p:nvSpPr>
        <p:spPr>
          <a:xfrm>
            <a:off x="8610600" y="6357038"/>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702"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43" name=""/>
        <p:cNvGrpSpPr/>
        <p:nvPr/>
      </p:nvGrpSpPr>
      <p:grpSpPr>
        <a:xfrm>
          <a:off x="0" y="0"/>
          <a:ext cx="0" cy="0"/>
          <a:chOff x="0" y="0"/>
          <a:chExt cx="0" cy="0"/>
        </a:xfrm>
      </p:grpSpPr>
      <p:sp>
        <p:nvSpPr>
          <p:cNvPr id="1048825"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826"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827" name="Date Placeholder 3"/>
          <p:cNvSpPr>
            <a:spLocks noGrp="1"/>
          </p:cNvSpPr>
          <p:nvPr>
            <p:ph type="dt" sz="half" idx="2"/>
          </p:nvPr>
        </p:nvSpPr>
        <p:spPr>
          <a:xfrm>
            <a:off x="838200" y="635701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828" name="Footer Placeholder 4"/>
          <p:cNvSpPr>
            <a:spLocks noGrp="1"/>
          </p:cNvSpPr>
          <p:nvPr>
            <p:ph type="ftr" sz="quarter" idx="3"/>
          </p:nvPr>
        </p:nvSpPr>
        <p:spPr>
          <a:xfrm>
            <a:off x="4038600" y="635701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829" name="Slide Number Placeholder 5"/>
          <p:cNvSpPr>
            <a:spLocks noGrp="1"/>
          </p:cNvSpPr>
          <p:nvPr>
            <p:ph type="sldNum" sz="quarter" idx="4"/>
          </p:nvPr>
        </p:nvSpPr>
        <p:spPr>
          <a:xfrm>
            <a:off x="8610600" y="635701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703"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47" name=""/>
        <p:cNvGrpSpPr/>
        <p:nvPr/>
      </p:nvGrpSpPr>
      <p:grpSpPr>
        <a:xfrm>
          <a:off x="0" y="0"/>
          <a:ext cx="0" cy="0"/>
          <a:chOff x="0" y="0"/>
          <a:chExt cx="0" cy="0"/>
        </a:xfrm>
      </p:grpSpPr>
      <p:sp>
        <p:nvSpPr>
          <p:cNvPr id="1048835"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836"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837" name="Date Placeholder 3"/>
          <p:cNvSpPr>
            <a:spLocks noGrp="1"/>
          </p:cNvSpPr>
          <p:nvPr>
            <p:ph type="dt" sz="half" idx="2"/>
          </p:nvPr>
        </p:nvSpPr>
        <p:spPr>
          <a:xfrm>
            <a:off x="838200" y="63569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838" name="Footer Placeholder 4"/>
          <p:cNvSpPr>
            <a:spLocks noGrp="1"/>
          </p:cNvSpPr>
          <p:nvPr>
            <p:ph type="ftr" sz="quarter" idx="3"/>
          </p:nvPr>
        </p:nvSpPr>
        <p:spPr>
          <a:xfrm>
            <a:off x="4038600" y="63569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839" name="Slide Number Placeholder 5"/>
          <p:cNvSpPr>
            <a:spLocks noGrp="1"/>
          </p:cNvSpPr>
          <p:nvPr>
            <p:ph type="sldNum" sz="quarter" idx="4"/>
          </p:nvPr>
        </p:nvSpPr>
        <p:spPr>
          <a:xfrm>
            <a:off x="8610600" y="63569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704"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51" name=""/>
        <p:cNvGrpSpPr/>
        <p:nvPr/>
      </p:nvGrpSpPr>
      <p:grpSpPr>
        <a:xfrm>
          <a:off x="0" y="0"/>
          <a:ext cx="0" cy="0"/>
          <a:chOff x="0" y="0"/>
          <a:chExt cx="0" cy="0"/>
        </a:xfrm>
      </p:grpSpPr>
      <p:sp>
        <p:nvSpPr>
          <p:cNvPr id="1048846"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84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848" name="Date Placeholder 3"/>
          <p:cNvSpPr>
            <a:spLocks noGrp="1"/>
          </p:cNvSpPr>
          <p:nvPr>
            <p:ph type="dt" sz="half" idx="2"/>
          </p:nvPr>
        </p:nvSpPr>
        <p:spPr>
          <a:xfrm>
            <a:off x="838200" y="6356918"/>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849" name="Footer Placeholder 4"/>
          <p:cNvSpPr>
            <a:spLocks noGrp="1"/>
          </p:cNvSpPr>
          <p:nvPr>
            <p:ph type="ftr" sz="quarter" idx="3"/>
          </p:nvPr>
        </p:nvSpPr>
        <p:spPr>
          <a:xfrm>
            <a:off x="4038600" y="6356918"/>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850" name="Slide Number Placeholder 5"/>
          <p:cNvSpPr>
            <a:spLocks noGrp="1"/>
          </p:cNvSpPr>
          <p:nvPr>
            <p:ph type="sldNum" sz="quarter" idx="4"/>
          </p:nvPr>
        </p:nvSpPr>
        <p:spPr>
          <a:xfrm>
            <a:off x="8610600" y="6356918"/>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705"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55" name=""/>
        <p:cNvGrpSpPr/>
        <p:nvPr/>
      </p:nvGrpSpPr>
      <p:grpSpPr>
        <a:xfrm>
          <a:off x="0" y="0"/>
          <a:ext cx="0" cy="0"/>
          <a:chOff x="0" y="0"/>
          <a:chExt cx="0" cy="0"/>
        </a:xfrm>
      </p:grpSpPr>
      <p:sp>
        <p:nvSpPr>
          <p:cNvPr id="1048857"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858"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859" name="Date Placeholder 3"/>
          <p:cNvSpPr>
            <a:spLocks noGrp="1"/>
          </p:cNvSpPr>
          <p:nvPr>
            <p:ph type="dt" sz="half" idx="2"/>
          </p:nvPr>
        </p:nvSpPr>
        <p:spPr>
          <a:xfrm>
            <a:off x="838200" y="6356884"/>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860" name="Footer Placeholder 4"/>
          <p:cNvSpPr>
            <a:spLocks noGrp="1"/>
          </p:cNvSpPr>
          <p:nvPr>
            <p:ph type="ftr" sz="quarter" idx="3"/>
          </p:nvPr>
        </p:nvSpPr>
        <p:spPr>
          <a:xfrm>
            <a:off x="4038600" y="6356884"/>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861" name="Slide Number Placeholder 5"/>
          <p:cNvSpPr>
            <a:spLocks noGrp="1"/>
          </p:cNvSpPr>
          <p:nvPr>
            <p:ph type="sldNum" sz="quarter" idx="4"/>
          </p:nvPr>
        </p:nvSpPr>
        <p:spPr>
          <a:xfrm>
            <a:off x="8610600" y="6356884"/>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706"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87" name=""/>
        <p:cNvGrpSpPr/>
        <p:nvPr/>
      </p:nvGrpSpPr>
      <p:grpSpPr>
        <a:xfrm>
          <a:off x="0" y="0"/>
          <a:ext cx="0" cy="0"/>
          <a:chOff x="0" y="0"/>
          <a:chExt cx="0" cy="0"/>
        </a:xfrm>
      </p:grpSpPr>
      <p:sp>
        <p:nvSpPr>
          <p:cNvPr id="1048675"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676"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77" name="Date Placeholder 3"/>
          <p:cNvSpPr>
            <a:spLocks noGrp="1"/>
          </p:cNvSpPr>
          <p:nvPr>
            <p:ph type="dt" sz="half" idx="2"/>
          </p:nvPr>
        </p:nvSpPr>
        <p:spPr>
          <a:xfrm>
            <a:off x="838200" y="635722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678" name="Footer Placeholder 4"/>
          <p:cNvSpPr>
            <a:spLocks noGrp="1"/>
          </p:cNvSpPr>
          <p:nvPr>
            <p:ph type="ftr" sz="quarter" idx="3"/>
          </p:nvPr>
        </p:nvSpPr>
        <p:spPr>
          <a:xfrm>
            <a:off x="4038600" y="635722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679" name="Slide Number Placeholder 5"/>
          <p:cNvSpPr>
            <a:spLocks noGrp="1"/>
          </p:cNvSpPr>
          <p:nvPr>
            <p:ph type="sldNum" sz="quarter" idx="4"/>
          </p:nvPr>
        </p:nvSpPr>
        <p:spPr>
          <a:xfrm>
            <a:off x="8610600" y="635722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689"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59" name=""/>
        <p:cNvGrpSpPr/>
        <p:nvPr/>
      </p:nvGrpSpPr>
      <p:grpSpPr>
        <a:xfrm>
          <a:off x="0" y="0"/>
          <a:ext cx="0" cy="0"/>
          <a:chOff x="0" y="0"/>
          <a:chExt cx="0" cy="0"/>
        </a:xfrm>
      </p:grpSpPr>
      <p:sp>
        <p:nvSpPr>
          <p:cNvPr id="1048871"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872"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873" name="Date Placeholder 3"/>
          <p:cNvSpPr>
            <a:spLocks noGrp="1"/>
          </p:cNvSpPr>
          <p:nvPr>
            <p:ph type="dt" sz="half" idx="2"/>
          </p:nvPr>
        </p:nvSpPr>
        <p:spPr>
          <a:xfrm>
            <a:off x="838200" y="6356848"/>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874" name="Footer Placeholder 4"/>
          <p:cNvSpPr>
            <a:spLocks noGrp="1"/>
          </p:cNvSpPr>
          <p:nvPr>
            <p:ph type="ftr" sz="quarter" idx="3"/>
          </p:nvPr>
        </p:nvSpPr>
        <p:spPr>
          <a:xfrm>
            <a:off x="4038600" y="6356848"/>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875" name="Slide Number Placeholder 5"/>
          <p:cNvSpPr>
            <a:spLocks noGrp="1"/>
          </p:cNvSpPr>
          <p:nvPr>
            <p:ph type="sldNum" sz="quarter" idx="4"/>
          </p:nvPr>
        </p:nvSpPr>
        <p:spPr>
          <a:xfrm>
            <a:off x="8610600" y="6356848"/>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707"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63" name=""/>
        <p:cNvGrpSpPr/>
        <p:nvPr/>
      </p:nvGrpSpPr>
      <p:grpSpPr>
        <a:xfrm>
          <a:off x="0" y="0"/>
          <a:ext cx="0" cy="0"/>
          <a:chOff x="0" y="0"/>
          <a:chExt cx="0" cy="0"/>
        </a:xfrm>
      </p:grpSpPr>
      <p:sp>
        <p:nvSpPr>
          <p:cNvPr id="1048883"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884"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885" name="Date Placeholder 3"/>
          <p:cNvSpPr>
            <a:spLocks noGrp="1"/>
          </p:cNvSpPr>
          <p:nvPr>
            <p:ph type="dt" sz="half" idx="2"/>
          </p:nvPr>
        </p:nvSpPr>
        <p:spPr>
          <a:xfrm>
            <a:off x="838200" y="635681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886" name="Footer Placeholder 4"/>
          <p:cNvSpPr>
            <a:spLocks noGrp="1"/>
          </p:cNvSpPr>
          <p:nvPr>
            <p:ph type="ftr" sz="quarter" idx="3"/>
          </p:nvPr>
        </p:nvSpPr>
        <p:spPr>
          <a:xfrm>
            <a:off x="4038600" y="635681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887" name="Slide Number Placeholder 5"/>
          <p:cNvSpPr>
            <a:spLocks noGrp="1"/>
          </p:cNvSpPr>
          <p:nvPr>
            <p:ph type="sldNum" sz="quarter" idx="4"/>
          </p:nvPr>
        </p:nvSpPr>
        <p:spPr>
          <a:xfrm>
            <a:off x="8610600" y="635681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708"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67" name=""/>
        <p:cNvGrpSpPr/>
        <p:nvPr/>
      </p:nvGrpSpPr>
      <p:grpSpPr>
        <a:xfrm>
          <a:off x="0" y="0"/>
          <a:ext cx="0" cy="0"/>
          <a:chOff x="0" y="0"/>
          <a:chExt cx="0" cy="0"/>
        </a:xfrm>
      </p:grpSpPr>
      <p:sp>
        <p:nvSpPr>
          <p:cNvPr id="1048894"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895"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896" name="Date Placeholder 3"/>
          <p:cNvSpPr>
            <a:spLocks noGrp="1"/>
          </p:cNvSpPr>
          <p:nvPr>
            <p:ph type="dt" sz="half" idx="2"/>
          </p:nvPr>
        </p:nvSpPr>
        <p:spPr>
          <a:xfrm>
            <a:off x="838200" y="635677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897" name="Footer Placeholder 4"/>
          <p:cNvSpPr>
            <a:spLocks noGrp="1"/>
          </p:cNvSpPr>
          <p:nvPr>
            <p:ph type="ftr" sz="quarter" idx="3"/>
          </p:nvPr>
        </p:nvSpPr>
        <p:spPr>
          <a:xfrm>
            <a:off x="4038600" y="635677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898" name="Slide Number Placeholder 5"/>
          <p:cNvSpPr>
            <a:spLocks noGrp="1"/>
          </p:cNvSpPr>
          <p:nvPr>
            <p:ph type="sldNum" sz="quarter" idx="4"/>
          </p:nvPr>
        </p:nvSpPr>
        <p:spPr>
          <a:xfrm>
            <a:off x="8610600" y="635677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709"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71" name=""/>
        <p:cNvGrpSpPr/>
        <p:nvPr/>
      </p:nvGrpSpPr>
      <p:grpSpPr>
        <a:xfrm>
          <a:off x="0" y="0"/>
          <a:ext cx="0" cy="0"/>
          <a:chOff x="0" y="0"/>
          <a:chExt cx="0" cy="0"/>
        </a:xfrm>
      </p:grpSpPr>
      <p:sp>
        <p:nvSpPr>
          <p:cNvPr id="1048906"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90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908" name="Date Placeholder 3"/>
          <p:cNvSpPr>
            <a:spLocks noGrp="1"/>
          </p:cNvSpPr>
          <p:nvPr>
            <p:ph type="dt" sz="half" idx="2"/>
          </p:nvPr>
        </p:nvSpPr>
        <p:spPr>
          <a:xfrm>
            <a:off x="838200" y="6356728"/>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909" name="Footer Placeholder 4"/>
          <p:cNvSpPr>
            <a:spLocks noGrp="1"/>
          </p:cNvSpPr>
          <p:nvPr>
            <p:ph type="ftr" sz="quarter" idx="3"/>
          </p:nvPr>
        </p:nvSpPr>
        <p:spPr>
          <a:xfrm>
            <a:off x="4038600" y="6356728"/>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910" name="Slide Number Placeholder 5"/>
          <p:cNvSpPr>
            <a:spLocks noGrp="1"/>
          </p:cNvSpPr>
          <p:nvPr>
            <p:ph type="sldNum" sz="quarter" idx="4"/>
          </p:nvPr>
        </p:nvSpPr>
        <p:spPr>
          <a:xfrm>
            <a:off x="8610600" y="6356728"/>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710"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75" name=""/>
        <p:cNvGrpSpPr/>
        <p:nvPr/>
      </p:nvGrpSpPr>
      <p:grpSpPr>
        <a:xfrm>
          <a:off x="0" y="0"/>
          <a:ext cx="0" cy="0"/>
          <a:chOff x="0" y="0"/>
          <a:chExt cx="0" cy="0"/>
        </a:xfrm>
      </p:grpSpPr>
      <p:sp>
        <p:nvSpPr>
          <p:cNvPr id="1048918"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919"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920" name="Date Placeholder 3"/>
          <p:cNvSpPr>
            <a:spLocks noGrp="1"/>
          </p:cNvSpPr>
          <p:nvPr>
            <p:ph type="dt" sz="half" idx="2"/>
          </p:nvPr>
        </p:nvSpPr>
        <p:spPr>
          <a:xfrm>
            <a:off x="838200" y="6356684"/>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921" name="Footer Placeholder 4"/>
          <p:cNvSpPr>
            <a:spLocks noGrp="1"/>
          </p:cNvSpPr>
          <p:nvPr>
            <p:ph type="ftr" sz="quarter" idx="3"/>
          </p:nvPr>
        </p:nvSpPr>
        <p:spPr>
          <a:xfrm>
            <a:off x="4038600" y="6356684"/>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922" name="Slide Number Placeholder 5"/>
          <p:cNvSpPr>
            <a:spLocks noGrp="1"/>
          </p:cNvSpPr>
          <p:nvPr>
            <p:ph type="sldNum" sz="quarter" idx="4"/>
          </p:nvPr>
        </p:nvSpPr>
        <p:spPr>
          <a:xfrm>
            <a:off x="8610600" y="6356684"/>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711"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79" name=""/>
        <p:cNvGrpSpPr/>
        <p:nvPr/>
      </p:nvGrpSpPr>
      <p:grpSpPr>
        <a:xfrm>
          <a:off x="0" y="0"/>
          <a:ext cx="0" cy="0"/>
          <a:chOff x="0" y="0"/>
          <a:chExt cx="0" cy="0"/>
        </a:xfrm>
      </p:grpSpPr>
      <p:sp>
        <p:nvSpPr>
          <p:cNvPr id="1048930"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931"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932" name="Date Placeholder 3"/>
          <p:cNvSpPr>
            <a:spLocks noGrp="1"/>
          </p:cNvSpPr>
          <p:nvPr>
            <p:ph type="dt" sz="half" idx="2"/>
          </p:nvPr>
        </p:nvSpPr>
        <p:spPr>
          <a:xfrm>
            <a:off x="838200" y="6356638"/>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933" name="Footer Placeholder 4"/>
          <p:cNvSpPr>
            <a:spLocks noGrp="1"/>
          </p:cNvSpPr>
          <p:nvPr>
            <p:ph type="ftr" sz="quarter" idx="3"/>
          </p:nvPr>
        </p:nvSpPr>
        <p:spPr>
          <a:xfrm>
            <a:off x="4038600" y="6356638"/>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934" name="Slide Number Placeholder 5"/>
          <p:cNvSpPr>
            <a:spLocks noGrp="1"/>
          </p:cNvSpPr>
          <p:nvPr>
            <p:ph type="sldNum" sz="quarter" idx="4"/>
          </p:nvPr>
        </p:nvSpPr>
        <p:spPr>
          <a:xfrm>
            <a:off x="8610600" y="6356638"/>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712"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83" name=""/>
        <p:cNvGrpSpPr/>
        <p:nvPr/>
      </p:nvGrpSpPr>
      <p:grpSpPr>
        <a:xfrm>
          <a:off x="0" y="0"/>
          <a:ext cx="0" cy="0"/>
          <a:chOff x="0" y="0"/>
          <a:chExt cx="0" cy="0"/>
        </a:xfrm>
      </p:grpSpPr>
      <p:sp>
        <p:nvSpPr>
          <p:cNvPr id="1048942"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943"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944" name="Date Placeholder 3"/>
          <p:cNvSpPr>
            <a:spLocks noGrp="1"/>
          </p:cNvSpPr>
          <p:nvPr>
            <p:ph type="dt" sz="half" idx="2"/>
          </p:nvPr>
        </p:nvSpPr>
        <p:spPr>
          <a:xfrm>
            <a:off x="838200" y="635659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945" name="Footer Placeholder 4"/>
          <p:cNvSpPr>
            <a:spLocks noGrp="1"/>
          </p:cNvSpPr>
          <p:nvPr>
            <p:ph type="ftr" sz="quarter" idx="3"/>
          </p:nvPr>
        </p:nvSpPr>
        <p:spPr>
          <a:xfrm>
            <a:off x="4038600" y="635659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946" name="Slide Number Placeholder 5"/>
          <p:cNvSpPr>
            <a:spLocks noGrp="1"/>
          </p:cNvSpPr>
          <p:nvPr>
            <p:ph type="sldNum" sz="quarter" idx="4"/>
          </p:nvPr>
        </p:nvSpPr>
        <p:spPr>
          <a:xfrm>
            <a:off x="8610600" y="635659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713"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89" name=""/>
        <p:cNvGrpSpPr/>
        <p:nvPr/>
      </p:nvGrpSpPr>
      <p:grpSpPr>
        <a:xfrm>
          <a:off x="0" y="0"/>
          <a:ext cx="0" cy="0"/>
          <a:chOff x="0" y="0"/>
          <a:chExt cx="0" cy="0"/>
        </a:xfrm>
      </p:grpSpPr>
      <p:sp>
        <p:nvSpPr>
          <p:cNvPr id="1048954"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955"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956" name="Date Placeholder 3"/>
          <p:cNvSpPr>
            <a:spLocks noGrp="1"/>
          </p:cNvSpPr>
          <p:nvPr>
            <p:ph type="dt" sz="half" idx="2"/>
          </p:nvPr>
        </p:nvSpPr>
        <p:spPr>
          <a:xfrm>
            <a:off x="838200" y="635654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957" name="Footer Placeholder 4"/>
          <p:cNvSpPr>
            <a:spLocks noGrp="1"/>
          </p:cNvSpPr>
          <p:nvPr>
            <p:ph type="ftr" sz="quarter" idx="3"/>
          </p:nvPr>
        </p:nvSpPr>
        <p:spPr>
          <a:xfrm>
            <a:off x="4038600" y="635654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958" name="Slide Number Placeholder 5"/>
          <p:cNvSpPr>
            <a:spLocks noGrp="1"/>
          </p:cNvSpPr>
          <p:nvPr>
            <p:ph type="sldNum" sz="quarter" idx="4"/>
          </p:nvPr>
        </p:nvSpPr>
        <p:spPr>
          <a:xfrm>
            <a:off x="8610600" y="635654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714"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95" name=""/>
        <p:cNvGrpSpPr/>
        <p:nvPr/>
      </p:nvGrpSpPr>
      <p:grpSpPr>
        <a:xfrm>
          <a:off x="0" y="0"/>
          <a:ext cx="0" cy="0"/>
          <a:chOff x="0" y="0"/>
          <a:chExt cx="0" cy="0"/>
        </a:xfrm>
      </p:grpSpPr>
      <p:sp>
        <p:nvSpPr>
          <p:cNvPr id="1048966"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96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968" name="Date Placeholder 3"/>
          <p:cNvSpPr>
            <a:spLocks noGrp="1"/>
          </p:cNvSpPr>
          <p:nvPr>
            <p:ph type="dt" sz="half" idx="2"/>
          </p:nvPr>
        </p:nvSpPr>
        <p:spPr>
          <a:xfrm>
            <a:off x="838200" y="6356488"/>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969" name="Footer Placeholder 4"/>
          <p:cNvSpPr>
            <a:spLocks noGrp="1"/>
          </p:cNvSpPr>
          <p:nvPr>
            <p:ph type="ftr" sz="quarter" idx="3"/>
          </p:nvPr>
        </p:nvSpPr>
        <p:spPr>
          <a:xfrm>
            <a:off x="4038600" y="6356488"/>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970" name="Slide Number Placeholder 5"/>
          <p:cNvSpPr>
            <a:spLocks noGrp="1"/>
          </p:cNvSpPr>
          <p:nvPr>
            <p:ph type="sldNum" sz="quarter" idx="4"/>
          </p:nvPr>
        </p:nvSpPr>
        <p:spPr>
          <a:xfrm>
            <a:off x="8610600" y="6356488"/>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715"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99" name=""/>
        <p:cNvGrpSpPr/>
        <p:nvPr/>
      </p:nvGrpSpPr>
      <p:grpSpPr>
        <a:xfrm>
          <a:off x="0" y="0"/>
          <a:ext cx="0" cy="0"/>
          <a:chOff x="0" y="0"/>
          <a:chExt cx="0" cy="0"/>
        </a:xfrm>
      </p:grpSpPr>
      <p:sp>
        <p:nvSpPr>
          <p:cNvPr id="1048978"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979"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980" name="Date Placeholder 3"/>
          <p:cNvSpPr>
            <a:spLocks noGrp="1"/>
          </p:cNvSpPr>
          <p:nvPr>
            <p:ph type="dt" sz="half" idx="2"/>
          </p:nvPr>
        </p:nvSpPr>
        <p:spPr>
          <a:xfrm>
            <a:off x="838200" y="6356434"/>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981" name="Footer Placeholder 4"/>
          <p:cNvSpPr>
            <a:spLocks noGrp="1"/>
          </p:cNvSpPr>
          <p:nvPr>
            <p:ph type="ftr" sz="quarter" idx="3"/>
          </p:nvPr>
        </p:nvSpPr>
        <p:spPr>
          <a:xfrm>
            <a:off x="4038600" y="6356434"/>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982" name="Slide Number Placeholder 5"/>
          <p:cNvSpPr>
            <a:spLocks noGrp="1"/>
          </p:cNvSpPr>
          <p:nvPr>
            <p:ph type="sldNum" sz="quarter" idx="4"/>
          </p:nvPr>
        </p:nvSpPr>
        <p:spPr>
          <a:xfrm>
            <a:off x="8610600" y="6356434"/>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716"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91" name=""/>
        <p:cNvGrpSpPr/>
        <p:nvPr/>
      </p:nvGrpSpPr>
      <p:grpSpPr>
        <a:xfrm>
          <a:off x="0" y="0"/>
          <a:ext cx="0" cy="0"/>
          <a:chOff x="0" y="0"/>
          <a:chExt cx="0" cy="0"/>
        </a:xfrm>
      </p:grpSpPr>
      <p:sp>
        <p:nvSpPr>
          <p:cNvPr id="1048688"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689"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90" name="Date Placeholder 3"/>
          <p:cNvSpPr>
            <a:spLocks noGrp="1"/>
          </p:cNvSpPr>
          <p:nvPr>
            <p:ph type="dt" sz="half" idx="2"/>
          </p:nvPr>
        </p:nvSpPr>
        <p:spPr>
          <a:xfrm>
            <a:off x="838200" y="6357218"/>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691" name="Footer Placeholder 4"/>
          <p:cNvSpPr>
            <a:spLocks noGrp="1"/>
          </p:cNvSpPr>
          <p:nvPr>
            <p:ph type="ftr" sz="quarter" idx="3"/>
          </p:nvPr>
        </p:nvSpPr>
        <p:spPr>
          <a:xfrm>
            <a:off x="4038600" y="6357218"/>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692" name="Slide Number Placeholder 5"/>
          <p:cNvSpPr>
            <a:spLocks noGrp="1"/>
          </p:cNvSpPr>
          <p:nvPr>
            <p:ph type="sldNum" sz="quarter" idx="4"/>
          </p:nvPr>
        </p:nvSpPr>
        <p:spPr>
          <a:xfrm>
            <a:off x="8610600" y="6357218"/>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690"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303" name=""/>
        <p:cNvGrpSpPr/>
        <p:nvPr/>
      </p:nvGrpSpPr>
      <p:grpSpPr>
        <a:xfrm>
          <a:off x="0" y="0"/>
          <a:ext cx="0" cy="0"/>
          <a:chOff x="0" y="0"/>
          <a:chExt cx="0" cy="0"/>
        </a:xfrm>
      </p:grpSpPr>
      <p:sp>
        <p:nvSpPr>
          <p:cNvPr id="1048990"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991"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992" name="Date Placeholder 3"/>
          <p:cNvSpPr>
            <a:spLocks noGrp="1"/>
          </p:cNvSpPr>
          <p:nvPr>
            <p:ph type="dt" sz="half" idx="2"/>
          </p:nvPr>
        </p:nvSpPr>
        <p:spPr>
          <a:xfrm>
            <a:off x="838200" y="6356378"/>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993" name="Footer Placeholder 4"/>
          <p:cNvSpPr>
            <a:spLocks noGrp="1"/>
          </p:cNvSpPr>
          <p:nvPr>
            <p:ph type="ftr" sz="quarter" idx="3"/>
          </p:nvPr>
        </p:nvSpPr>
        <p:spPr>
          <a:xfrm>
            <a:off x="4038600" y="6356378"/>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994" name="Slide Number Placeholder 5"/>
          <p:cNvSpPr>
            <a:spLocks noGrp="1"/>
          </p:cNvSpPr>
          <p:nvPr>
            <p:ph type="sldNum" sz="quarter" idx="4"/>
          </p:nvPr>
        </p:nvSpPr>
        <p:spPr>
          <a:xfrm>
            <a:off x="8610600" y="6356378"/>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717" r:id="rId1"/>
    <p:sldLayoutId id="2147483718" r:id="rId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95" name=""/>
        <p:cNvGrpSpPr/>
        <p:nvPr/>
      </p:nvGrpSpPr>
      <p:grpSpPr>
        <a:xfrm>
          <a:off x="0" y="0"/>
          <a:ext cx="0" cy="0"/>
          <a:chOff x="0" y="0"/>
          <a:chExt cx="0" cy="0"/>
        </a:xfrm>
      </p:grpSpPr>
      <p:sp>
        <p:nvSpPr>
          <p:cNvPr id="1048698"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699"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700" name="Date Placeholder 3"/>
          <p:cNvSpPr>
            <a:spLocks noGrp="1"/>
          </p:cNvSpPr>
          <p:nvPr>
            <p:ph type="dt" sz="half" idx="2"/>
          </p:nvPr>
        </p:nvSpPr>
        <p:spPr>
          <a:xfrm>
            <a:off x="838200" y="6357214"/>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701" name="Footer Placeholder 4"/>
          <p:cNvSpPr>
            <a:spLocks noGrp="1"/>
          </p:cNvSpPr>
          <p:nvPr>
            <p:ph type="ftr" sz="quarter" idx="3"/>
          </p:nvPr>
        </p:nvSpPr>
        <p:spPr>
          <a:xfrm>
            <a:off x="4038600" y="6357214"/>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702" name="Slide Number Placeholder 5"/>
          <p:cNvSpPr>
            <a:spLocks noGrp="1"/>
          </p:cNvSpPr>
          <p:nvPr>
            <p:ph type="sldNum" sz="quarter" idx="4"/>
          </p:nvPr>
        </p:nvSpPr>
        <p:spPr>
          <a:xfrm>
            <a:off x="8610600" y="6357214"/>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691"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99" name=""/>
        <p:cNvGrpSpPr/>
        <p:nvPr/>
      </p:nvGrpSpPr>
      <p:grpSpPr>
        <a:xfrm>
          <a:off x="0" y="0"/>
          <a:ext cx="0" cy="0"/>
          <a:chOff x="0" y="0"/>
          <a:chExt cx="0" cy="0"/>
        </a:xfrm>
      </p:grpSpPr>
      <p:sp>
        <p:nvSpPr>
          <p:cNvPr id="1048708"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709"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710" name="Date Placeholder 3"/>
          <p:cNvSpPr>
            <a:spLocks noGrp="1"/>
          </p:cNvSpPr>
          <p:nvPr>
            <p:ph type="dt" sz="half" idx="2"/>
          </p:nvPr>
        </p:nvSpPr>
        <p:spPr>
          <a:xfrm>
            <a:off x="838200" y="6357208"/>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711" name="Footer Placeholder 4"/>
          <p:cNvSpPr>
            <a:spLocks noGrp="1"/>
          </p:cNvSpPr>
          <p:nvPr>
            <p:ph type="ftr" sz="quarter" idx="3"/>
          </p:nvPr>
        </p:nvSpPr>
        <p:spPr>
          <a:xfrm>
            <a:off x="4038600" y="6357208"/>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712" name="Slide Number Placeholder 5"/>
          <p:cNvSpPr>
            <a:spLocks noGrp="1"/>
          </p:cNvSpPr>
          <p:nvPr>
            <p:ph type="sldNum" sz="quarter" idx="4"/>
          </p:nvPr>
        </p:nvSpPr>
        <p:spPr>
          <a:xfrm>
            <a:off x="8610600" y="6357208"/>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692"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03" name=""/>
        <p:cNvGrpSpPr/>
        <p:nvPr/>
      </p:nvGrpSpPr>
      <p:grpSpPr>
        <a:xfrm>
          <a:off x="0" y="0"/>
          <a:ext cx="0" cy="0"/>
          <a:chOff x="0" y="0"/>
          <a:chExt cx="0" cy="0"/>
        </a:xfrm>
      </p:grpSpPr>
      <p:sp>
        <p:nvSpPr>
          <p:cNvPr id="1048718"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719"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720" name="Date Placeholder 3"/>
          <p:cNvSpPr>
            <a:spLocks noGrp="1"/>
          </p:cNvSpPr>
          <p:nvPr>
            <p:ph type="dt" sz="half" idx="2"/>
          </p:nvPr>
        </p:nvSpPr>
        <p:spPr>
          <a:xfrm>
            <a:off x="838200" y="635720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721" name="Footer Placeholder 4"/>
          <p:cNvSpPr>
            <a:spLocks noGrp="1"/>
          </p:cNvSpPr>
          <p:nvPr>
            <p:ph type="ftr" sz="quarter" idx="3"/>
          </p:nvPr>
        </p:nvSpPr>
        <p:spPr>
          <a:xfrm>
            <a:off x="4038600" y="635720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722" name="Slide Number Placeholder 5"/>
          <p:cNvSpPr>
            <a:spLocks noGrp="1"/>
          </p:cNvSpPr>
          <p:nvPr>
            <p:ph type="sldNum" sz="quarter" idx="4"/>
          </p:nvPr>
        </p:nvSpPr>
        <p:spPr>
          <a:xfrm>
            <a:off x="8610600" y="635720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693"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07" name=""/>
        <p:cNvGrpSpPr/>
        <p:nvPr/>
      </p:nvGrpSpPr>
      <p:grpSpPr>
        <a:xfrm>
          <a:off x="0" y="0"/>
          <a:ext cx="0" cy="0"/>
          <a:chOff x="0" y="0"/>
          <a:chExt cx="0" cy="0"/>
        </a:xfrm>
      </p:grpSpPr>
      <p:sp>
        <p:nvSpPr>
          <p:cNvPr id="1048729"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730"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731" name="Date Placeholder 3"/>
          <p:cNvSpPr>
            <a:spLocks noGrp="1"/>
          </p:cNvSpPr>
          <p:nvPr>
            <p:ph type="dt" sz="half" idx="2"/>
          </p:nvPr>
        </p:nvSpPr>
        <p:spPr>
          <a:xfrm>
            <a:off x="838200" y="635719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732" name="Footer Placeholder 4"/>
          <p:cNvSpPr>
            <a:spLocks noGrp="1"/>
          </p:cNvSpPr>
          <p:nvPr>
            <p:ph type="ftr" sz="quarter" idx="3"/>
          </p:nvPr>
        </p:nvSpPr>
        <p:spPr>
          <a:xfrm>
            <a:off x="4038600" y="635719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733" name="Slide Number Placeholder 5"/>
          <p:cNvSpPr>
            <a:spLocks noGrp="1"/>
          </p:cNvSpPr>
          <p:nvPr>
            <p:ph type="sldNum" sz="quarter" idx="4"/>
          </p:nvPr>
        </p:nvSpPr>
        <p:spPr>
          <a:xfrm>
            <a:off x="8610600" y="635719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694"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11" name=""/>
        <p:cNvGrpSpPr/>
        <p:nvPr/>
      </p:nvGrpSpPr>
      <p:grpSpPr>
        <a:xfrm>
          <a:off x="0" y="0"/>
          <a:ext cx="0" cy="0"/>
          <a:chOff x="0" y="0"/>
          <a:chExt cx="0" cy="0"/>
        </a:xfrm>
      </p:grpSpPr>
      <p:sp>
        <p:nvSpPr>
          <p:cNvPr id="1048739"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740"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741" name="Date Placeholder 3"/>
          <p:cNvSpPr>
            <a:spLocks noGrp="1"/>
          </p:cNvSpPr>
          <p:nvPr>
            <p:ph type="dt" sz="half" idx="2"/>
          </p:nvPr>
        </p:nvSpPr>
        <p:spPr>
          <a:xfrm>
            <a:off x="838200" y="6357178"/>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742" name="Footer Placeholder 4"/>
          <p:cNvSpPr>
            <a:spLocks noGrp="1"/>
          </p:cNvSpPr>
          <p:nvPr>
            <p:ph type="ftr" sz="quarter" idx="3"/>
          </p:nvPr>
        </p:nvSpPr>
        <p:spPr>
          <a:xfrm>
            <a:off x="4038600" y="6357178"/>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743" name="Slide Number Placeholder 5"/>
          <p:cNvSpPr>
            <a:spLocks noGrp="1"/>
          </p:cNvSpPr>
          <p:nvPr>
            <p:ph type="sldNum" sz="quarter" idx="4"/>
          </p:nvPr>
        </p:nvSpPr>
        <p:spPr>
          <a:xfrm>
            <a:off x="8610600" y="6357178"/>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695"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15" name=""/>
        <p:cNvGrpSpPr/>
        <p:nvPr/>
      </p:nvGrpSpPr>
      <p:grpSpPr>
        <a:xfrm>
          <a:off x="0" y="0"/>
          <a:ext cx="0" cy="0"/>
          <a:chOff x="0" y="0"/>
          <a:chExt cx="0" cy="0"/>
        </a:xfrm>
      </p:grpSpPr>
      <p:sp>
        <p:nvSpPr>
          <p:cNvPr id="1048749" name="Title Placeholder 1"/>
          <p:cNvSpPr>
            <a:spLocks noGrp="1"/>
          </p:cNvSpPr>
          <p:nvPr>
            <p:ph type="title"/>
          </p:nvPr>
        </p:nvSpPr>
        <p:spPr>
          <a:xfrm>
            <a:off x="838200" y="365129"/>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750"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751" name="Date Placeholder 3"/>
          <p:cNvSpPr>
            <a:spLocks noGrp="1"/>
          </p:cNvSpPr>
          <p:nvPr>
            <p:ph type="dt" sz="half" idx="2"/>
          </p:nvPr>
        </p:nvSpPr>
        <p:spPr>
          <a:xfrm>
            <a:off x="838200" y="6357164"/>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solidFill>
                  <a:prstClr val="black">
                    <a:tint val="75000"/>
                  </a:prstClr>
                </a:solidFill>
              </a:rPr>
              <a:t>2025/3/11</a:t>
            </a:fld>
            <a:endParaRPr altLang="en-US" lang="zh-CN">
              <a:solidFill>
                <a:prstClr val="black">
                  <a:tint val="75000"/>
                </a:prstClr>
              </a:solidFill>
            </a:endParaRPr>
          </a:p>
        </p:txBody>
      </p:sp>
      <p:sp>
        <p:nvSpPr>
          <p:cNvPr id="1048752" name="Footer Placeholder 4"/>
          <p:cNvSpPr>
            <a:spLocks noGrp="1"/>
          </p:cNvSpPr>
          <p:nvPr>
            <p:ph type="ftr" sz="quarter" idx="3"/>
          </p:nvPr>
        </p:nvSpPr>
        <p:spPr>
          <a:xfrm>
            <a:off x="4038600" y="6357164"/>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753" name="Slide Number Placeholder 5"/>
          <p:cNvSpPr>
            <a:spLocks noGrp="1"/>
          </p:cNvSpPr>
          <p:nvPr>
            <p:ph type="sldNum" sz="quarter" idx="4"/>
          </p:nvPr>
        </p:nvSpPr>
        <p:spPr>
          <a:xfrm>
            <a:off x="8610600" y="6357164"/>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solidFill>
                  <a:prstClr val="black">
                    <a:tint val="75000"/>
                  </a:prstClr>
                </a:solidFill>
              </a:rPr>
              <a:t>‹#›</a:t>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696"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586" name="Subtitle 2"/>
          <p:cNvSpPr>
            <a:spLocks noGrp="1"/>
          </p:cNvSpPr>
          <p:nvPr>
            <p:ph type="subTitle" idx="1"/>
          </p:nvPr>
        </p:nvSpPr>
        <p:spPr/>
        <p:txBody>
          <a:bodyPr/>
          <a:p>
            <a:endParaRPr lang="en-US"/>
          </a:p>
        </p:txBody>
      </p:sp>
      <p:sp>
        <p:nvSpPr>
          <p:cNvPr id="1048587" name="Title 3"/>
          <p:cNvSpPr>
            <a:spLocks noGrp="1"/>
          </p:cNvSpPr>
          <p:nvPr>
            <p:ph type="ctrTitle"/>
          </p:nvPr>
        </p:nvSpPr>
        <p:spPr/>
        <p:txBody>
          <a:bodyPr/>
          <a:p>
            <a:r>
              <a:rPr sz="4400" lang="en-US"/>
              <a:t>WOUNDS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609" name="Title 1"/>
          <p:cNvSpPr>
            <a:spLocks noGrp="1"/>
          </p:cNvSpPr>
          <p:nvPr>
            <p:ph type="title"/>
          </p:nvPr>
        </p:nvSpPr>
        <p:spPr/>
        <p:txBody>
          <a:bodyPr/>
          <a:p>
            <a:r>
              <a:rPr lang="en-US"/>
              <a:t>Continue...</a:t>
            </a:r>
          </a:p>
        </p:txBody>
      </p:sp>
      <p:sp>
        <p:nvSpPr>
          <p:cNvPr id="1048610" name="Content Placeholder 2"/>
          <p:cNvSpPr>
            <a:spLocks noGrp="1"/>
          </p:cNvSpPr>
          <p:nvPr>
            <p:ph idx="1"/>
          </p:nvPr>
        </p:nvSpPr>
        <p:spPr/>
        <p:txBody>
          <a:bodyPr/>
          <a:p>
            <a:pPr eaLnBrk="1" hangingPunct="1" indent="-457200" marL="571500">
              <a:buFont typeface="Wingdings" panose="05000000000000000000" charset="0"/>
              <a:buChar char="§"/>
            </a:pPr>
            <a:r>
              <a:rPr altLang="en-US" dirty="0" lang="en-US">
                <a:latin typeface="+mj-lt"/>
                <a:sym typeface="+mn-ea"/>
              </a:rPr>
              <a:t>Crushed wounds Occur when a body part is compressed or crushed, leading to both soft tissue damage and potential bone fractures</a:t>
            </a:r>
            <a:endParaRPr altLang="en-US" dirty="0" lang="en-US">
              <a:latin typeface="+mj-lt"/>
            </a:endParaRPr>
          </a:p>
          <a:p>
            <a:endParaRPr lang="en-US"/>
          </a:p>
          <a:p>
            <a:endParaRPr lang="en-US"/>
          </a:p>
        </p:txBody>
      </p:sp>
      <p:pic>
        <p:nvPicPr>
          <p:cNvPr id="2097159" name="Picture 3" descr="r"/>
          <p:cNvPicPr>
            <a:picLocks noChangeAspect="1"/>
          </p:cNvPicPr>
          <p:nvPr/>
        </p:nvPicPr>
        <p:blipFill>
          <a:blip xmlns:r="http://schemas.openxmlformats.org/officeDocument/2006/relationships" r:embed="rId1"/>
          <a:stretch>
            <a:fillRect/>
          </a:stretch>
        </p:blipFill>
        <p:spPr>
          <a:xfrm>
            <a:off x="1394460" y="2830430"/>
            <a:ext cx="2946400" cy="3009265"/>
          </a:xfrm>
          <a:prstGeom prst="rect"/>
        </p:spPr>
      </p:pic>
      <p:pic>
        <p:nvPicPr>
          <p:cNvPr id="2097160" name="Picture 4" descr="rq"/>
          <p:cNvPicPr>
            <a:picLocks noChangeAspect="1"/>
          </p:cNvPicPr>
          <p:nvPr/>
        </p:nvPicPr>
        <p:blipFill>
          <a:blip xmlns:r="http://schemas.openxmlformats.org/officeDocument/2006/relationships" r:embed="rId2"/>
          <a:stretch>
            <a:fillRect/>
          </a:stretch>
        </p:blipFill>
        <p:spPr>
          <a:xfrm>
            <a:off x="6205308" y="3178410"/>
            <a:ext cx="4250055" cy="266128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611" name="Title 1"/>
          <p:cNvSpPr>
            <a:spLocks noGrp="1"/>
          </p:cNvSpPr>
          <p:nvPr>
            <p:ph type="title"/>
          </p:nvPr>
        </p:nvSpPr>
        <p:spPr/>
        <p:txBody>
          <a:bodyPr/>
          <a:p>
            <a:r>
              <a:rPr lang="en-US"/>
              <a:t>continue...</a:t>
            </a:r>
          </a:p>
        </p:txBody>
      </p:sp>
      <p:sp>
        <p:nvSpPr>
          <p:cNvPr id="1048612" name="Content Placeholder 2"/>
          <p:cNvSpPr>
            <a:spLocks noGrp="1"/>
          </p:cNvSpPr>
          <p:nvPr>
            <p:ph idx="1"/>
          </p:nvPr>
        </p:nvSpPr>
        <p:spPr/>
        <p:txBody>
          <a:bodyPr/>
          <a:p>
            <a:pPr>
              <a:buFont typeface="Wingdings" panose="05000000000000000000" charset="0"/>
              <a:buChar char="v"/>
            </a:pPr>
            <a:r>
              <a:rPr altLang="en-US" lang="en-US"/>
              <a:t> Thermal Wounds:burn or frostbite</a:t>
            </a:r>
          </a:p>
          <a:p>
            <a:pPr>
              <a:buFont typeface="Wingdings" panose="05000000000000000000" charset="0"/>
              <a:buChar char="v"/>
            </a:pPr>
            <a:r>
              <a:rPr altLang="en-US" lang="en-US"/>
              <a:t>chemical wounds:chemical burn and poisoning</a:t>
            </a:r>
          </a:p>
          <a:p>
            <a:pPr>
              <a:buFont typeface="Wingdings" panose="05000000000000000000" charset="0"/>
              <a:buChar char="v"/>
            </a:pPr>
            <a:r>
              <a:rPr altLang="en-US" lang="en-US"/>
              <a:t>electrical wounds:burn</a:t>
            </a:r>
          </a:p>
          <a:p>
            <a:pPr>
              <a:buFont typeface="Wingdings" panose="05000000000000000000" charset="0"/>
              <a:buChar char="v"/>
            </a:pPr>
            <a:r>
              <a:rPr altLang="en-US" lang="en-US"/>
              <a:t>radiation wound:burn</a:t>
            </a:r>
          </a:p>
          <a:p>
            <a:pPr>
              <a:buFont typeface="Wingdings" panose="05000000000000000000" charset="0"/>
              <a:buChar char="v"/>
            </a:pPr>
            <a:r>
              <a:rPr altLang="en-US" lang="en-US"/>
              <a:t>due to underlying chronic conditions</a:t>
            </a:r>
          </a:p>
          <a:p>
            <a:pPr>
              <a:buFont typeface="Wingdings" panose="05000000000000000000" charset="0"/>
              <a:buChar char="ü"/>
            </a:pPr>
            <a:r>
              <a:rPr altLang="en-US" lang="en-US"/>
              <a:t>              diabetic foot ulcer</a:t>
            </a:r>
          </a:p>
          <a:p>
            <a:pPr>
              <a:buFont typeface="Wingdings" panose="05000000000000000000" charset="0"/>
              <a:buChar char="ü"/>
            </a:pPr>
            <a:r>
              <a:rPr altLang="en-US" lang="en-US"/>
              <a:t>             arterial and venous ulcer</a:t>
            </a:r>
          </a:p>
          <a:p>
            <a:pPr>
              <a:buFont typeface="Wingdings" panose="05000000000000000000" charset="0"/>
              <a:buChar char="ü"/>
            </a:pPr>
            <a:r>
              <a:rPr altLang="en-US" lang="en-US"/>
              <a:t>            pressure ulcer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615" name="Title 1"/>
          <p:cNvSpPr>
            <a:spLocks noGrp="1"/>
          </p:cNvSpPr>
          <p:nvPr>
            <p:ph type="title"/>
          </p:nvPr>
        </p:nvSpPr>
        <p:spPr/>
        <p:txBody>
          <a:bodyPr/>
          <a:p>
            <a:r>
              <a:rPr lang="en-US"/>
              <a:t>continue...</a:t>
            </a:r>
          </a:p>
        </p:txBody>
      </p:sp>
      <p:sp>
        <p:nvSpPr>
          <p:cNvPr id="1048616" name="Content Placeholder 2"/>
          <p:cNvSpPr>
            <a:spLocks noGrp="1"/>
          </p:cNvSpPr>
          <p:nvPr>
            <p:ph idx="1"/>
          </p:nvPr>
        </p:nvSpPr>
        <p:spPr/>
        <p:txBody>
          <a:bodyPr>
            <a:normAutofit/>
          </a:bodyPr>
          <a:p>
            <a:pPr>
              <a:buFont typeface="Wingdings" panose="05000000000000000000" charset="0"/>
              <a:buChar char="q"/>
            </a:pPr>
            <a:r>
              <a:rPr lang="en-US"/>
              <a:t> Classification based on bactrial infection:</a:t>
            </a:r>
          </a:p>
          <a:p>
            <a:pPr indent="0" marL="0">
              <a:buNone/>
            </a:pPr>
            <a:r>
              <a:rPr altLang="en-US" lang="en-US"/>
              <a:t>1) Clean Wound:</a:t>
            </a:r>
          </a:p>
          <a:p>
            <a:r>
              <a:rPr altLang="en-US" lang="en-US"/>
              <a:t> Operative incisional wounds thatfollow nonpenetrating (blunt) trauma.</a:t>
            </a:r>
          </a:p>
          <a:p>
            <a:endParaRPr altLang="en-US" lang="en-US"/>
          </a:p>
          <a:p>
            <a:pPr indent="0" marL="0">
              <a:buNone/>
            </a:pPr>
            <a:r>
              <a:rPr altLang="en-US" lang="en-US"/>
              <a:t>2) Clean/Contaminated Wound:</a:t>
            </a:r>
          </a:p>
          <a:p>
            <a:pPr indent="0" marL="0">
              <a:buNone/>
            </a:pPr>
            <a:r>
              <a:rPr altLang="en-US" lang="en-US"/>
              <a:t>• uninfected wounds in which no inflammation is encountered but the respiratory, gastrointestinal, genital, and/or urinary tract have been entered.</a:t>
            </a:r>
          </a:p>
          <a:p>
            <a:endParaRPr altLang="en-US"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617" name="Title 1"/>
          <p:cNvSpPr>
            <a:spLocks noGrp="1"/>
          </p:cNvSpPr>
          <p:nvPr>
            <p:ph type="title"/>
          </p:nvPr>
        </p:nvSpPr>
        <p:spPr/>
        <p:txBody>
          <a:bodyPr/>
          <a:p>
            <a:r>
              <a:rPr lang="en-US"/>
              <a:t>conti...</a:t>
            </a:r>
          </a:p>
        </p:txBody>
      </p:sp>
      <p:sp>
        <p:nvSpPr>
          <p:cNvPr id="1048618" name="Content Placeholder 2"/>
          <p:cNvSpPr>
            <a:spLocks noGrp="1"/>
          </p:cNvSpPr>
          <p:nvPr>
            <p:ph idx="1"/>
          </p:nvPr>
        </p:nvSpPr>
        <p:spPr/>
        <p:txBody>
          <a:bodyPr/>
          <a:p>
            <a:pPr indent="0" marL="0">
              <a:buNone/>
            </a:pPr>
            <a:r>
              <a:rPr altLang="en-US" lang="en-US">
                <a:sym typeface="+mn-ea"/>
              </a:rPr>
              <a:t>3) Contaminated Wound:</a:t>
            </a:r>
            <a:endParaRPr altLang="en-US" lang="en-US"/>
          </a:p>
          <a:p>
            <a:pPr indent="0" marL="0">
              <a:buNone/>
            </a:pPr>
            <a:r>
              <a:rPr altLang="en-US" lang="en-US">
                <a:sym typeface="+mn-ea"/>
              </a:rPr>
              <a:t>• open, traumatic wounds or surgical wounds involving a major break in sterile technique that show evidence of inflammation.</a:t>
            </a:r>
            <a:endParaRPr altLang="en-US" lang="en-US"/>
          </a:p>
          <a:p>
            <a:pPr indent="0" marL="0">
              <a:buNone/>
            </a:pPr>
            <a:endParaRPr altLang="en-US" lang="en-US">
              <a:sym typeface="+mn-ea"/>
            </a:endParaRPr>
          </a:p>
          <a:p>
            <a:pPr indent="0" marL="0">
              <a:buNone/>
            </a:pPr>
            <a:r>
              <a:rPr altLang="en-US" lang="en-US">
                <a:sym typeface="+mn-ea"/>
              </a:rPr>
              <a:t>4) Infected Wound:</a:t>
            </a:r>
            <a:endParaRPr altLang="en-US" lang="en-US"/>
          </a:p>
          <a:p>
            <a:pPr indent="0" marL="0">
              <a:buNone/>
            </a:pPr>
            <a:r>
              <a:rPr altLang="en-US" lang="en-US">
                <a:sym typeface="+mn-ea"/>
              </a:rPr>
              <a:t>• old, traumatic wounds containing dead tissue and wounds with evidence of a clinical infection (e.g., purulent drainage).</a:t>
            </a:r>
            <a:endParaRPr altLang="en-US"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619" name="Title 1"/>
          <p:cNvSpPr>
            <a:spLocks noGrp="1"/>
          </p:cNvSpPr>
          <p:nvPr>
            <p:ph type="title"/>
          </p:nvPr>
        </p:nvSpPr>
        <p:spPr/>
        <p:txBody>
          <a:bodyPr/>
          <a:p>
            <a:r>
              <a:rPr lang="en-US"/>
              <a:t>Continue...</a:t>
            </a:r>
          </a:p>
        </p:txBody>
      </p:sp>
      <p:sp>
        <p:nvSpPr>
          <p:cNvPr id="1048620" name="Content Placeholder 2"/>
          <p:cNvSpPr>
            <a:spLocks noGrp="1"/>
          </p:cNvSpPr>
          <p:nvPr>
            <p:ph idx="1"/>
          </p:nvPr>
        </p:nvSpPr>
        <p:spPr>
          <a:xfrm>
            <a:off x="838200" y="1825625"/>
            <a:ext cx="10515600" cy="4351338"/>
          </a:xfrm>
        </p:spPr>
        <p:txBody>
          <a:bodyPr/>
          <a:p>
            <a:pPr>
              <a:buFont typeface="Wingdings" panose="05000000000000000000" charset="0"/>
              <a:buChar char="q"/>
            </a:pPr>
            <a:r>
              <a:rPr altLang="en-US" lang="en-US"/>
              <a:t> Classification based on the depth of injury as</a:t>
            </a:r>
          </a:p>
          <a:p>
            <a:pPr indent="0" marL="0">
              <a:buNone/>
            </a:pPr>
            <a:r>
              <a:rPr altLang="en-US" lang="en-US"/>
              <a:t>• </a:t>
            </a:r>
            <a:r>
              <a:rPr altLang="en-US" lang="en-US">
                <a:solidFill>
                  <a:srgbClr val="FF0000"/>
                </a:solidFill>
              </a:rPr>
              <a:t>Superficial</a:t>
            </a:r>
            <a:endParaRPr altLang="en-US" lang="en-US"/>
          </a:p>
          <a:p>
            <a:pPr indent="0" marL="0">
              <a:buNone/>
            </a:pPr>
            <a:r>
              <a:rPr altLang="en-US" lang="en-US"/>
              <a:t>•</a:t>
            </a:r>
            <a:r>
              <a:rPr altLang="en-US" lang="en-US">
                <a:solidFill>
                  <a:srgbClr val="00B0F0"/>
                </a:solidFill>
              </a:rPr>
              <a:t> Partial thickness</a:t>
            </a:r>
            <a:endParaRPr altLang="en-US" lang="en-US"/>
          </a:p>
          <a:p>
            <a:pPr indent="0" marL="0">
              <a:buNone/>
            </a:pPr>
            <a:r>
              <a:rPr altLang="en-US" lang="en-US">
                <a:gradFill>
                  <a:gsLst>
                    <a:gs pos="0">
                      <a:srgbClr val="14CD68"/>
                    </a:gs>
                    <a:gs pos="100000">
                      <a:srgbClr val="035C7D"/>
                    </a:gs>
                  </a:gsLst>
                  <a:lin scaled="0"/>
                </a:gradFill>
              </a:rPr>
              <a:t>• Full thickness</a:t>
            </a:r>
          </a:p>
          <a:p>
            <a:pPr indent="0" marL="0">
              <a:buNone/>
            </a:pPr>
            <a:r>
              <a:rPr altLang="en-US" lang="en-US">
                <a:gradFill>
                  <a:gsLst>
                    <a:gs pos="0">
                      <a:srgbClr val="7B32B2"/>
                    </a:gs>
                    <a:gs pos="100000">
                      <a:srgbClr val="401A5D"/>
                    </a:gs>
                  </a:gsLst>
                  <a:lin scaled="0"/>
                </a:gradFill>
              </a:rPr>
              <a:t>• Deep wound</a:t>
            </a:r>
          </a:p>
          <a:p>
            <a:pPr indent="0" marL="0">
              <a:buNone/>
            </a:pPr>
            <a:r>
              <a:rPr altLang="en-US" lang="en-US">
                <a:gradFill>
                  <a:gsLst>
                    <a:gs pos="0">
                      <a:srgbClr val="7B32B2"/>
                    </a:gs>
                    <a:gs pos="100000">
                      <a:srgbClr val="401A5D"/>
                    </a:gs>
                  </a:gsLst>
                  <a:lin scaled="0"/>
                </a:gradFill>
              </a:rPr>
              <a:t>Including  bone, opened cavities, organs…etc</a:t>
            </a:r>
          </a:p>
        </p:txBody>
      </p:sp>
      <p:pic>
        <p:nvPicPr>
          <p:cNvPr id="2097161" name="Picture 4"/>
          <p:cNvPicPr>
            <a:picLocks noChangeAspect="1"/>
          </p:cNvPicPr>
          <p:nvPr/>
        </p:nvPicPr>
        <p:blipFill>
          <a:blip xmlns:r="http://schemas.openxmlformats.org/officeDocument/2006/relationships" r:embed="rId1"/>
          <a:stretch>
            <a:fillRect/>
          </a:stretch>
        </p:blipFill>
        <p:spPr>
          <a:xfrm>
            <a:off x="7967348" y="2790825"/>
            <a:ext cx="3743325" cy="2800350"/>
          </a:xfrm>
          <a:prstGeom prst="rect"/>
        </p:spPr>
      </p:pic>
      <p:pic>
        <p:nvPicPr>
          <p:cNvPr id="2097162" name="Content Placeholder 3"/>
          <p:cNvPicPr>
            <a:picLocks noChangeAspect="1"/>
          </p:cNvPicPr>
          <p:nvPr/>
        </p:nvPicPr>
        <p:blipFill>
          <a:blip xmlns:r="http://schemas.openxmlformats.org/officeDocument/2006/relationships" r:embed="rId2"/>
          <a:stretch>
            <a:fillRect/>
          </a:stretch>
        </p:blipFill>
        <p:spPr>
          <a:xfrm>
            <a:off x="7414897" y="3646805"/>
            <a:ext cx="552451" cy="219075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623" name="Title 1"/>
          <p:cNvSpPr>
            <a:spLocks noGrp="1"/>
          </p:cNvSpPr>
          <p:nvPr>
            <p:ph type="title"/>
          </p:nvPr>
        </p:nvSpPr>
        <p:spPr/>
        <p:txBody>
          <a:bodyPr>
            <a:normAutofit/>
          </a:bodyPr>
          <a:p>
            <a:r>
              <a:rPr lang="en-US"/>
              <a:t>Continue...</a:t>
            </a:r>
          </a:p>
        </p:txBody>
      </p:sp>
      <p:sp>
        <p:nvSpPr>
          <p:cNvPr id="1048624" name="Content Placeholder 2"/>
          <p:cNvSpPr>
            <a:spLocks noGrp="1"/>
          </p:cNvSpPr>
          <p:nvPr>
            <p:ph idx="1"/>
          </p:nvPr>
        </p:nvSpPr>
        <p:spPr>
          <a:xfrm>
            <a:off x="838200" y="1263650"/>
            <a:ext cx="11353800" cy="6273800"/>
          </a:xfrm>
        </p:spPr>
        <p:txBody>
          <a:bodyPr>
            <a:normAutofit/>
          </a:bodyPr>
          <a:p>
            <a:pPr>
              <a:buFont typeface="Wingdings" panose="05000000000000000000" charset="0"/>
              <a:buChar char="q"/>
            </a:pPr>
            <a:r>
              <a:rPr altLang="en-US" sz="3110" lang="en-US"/>
              <a:t> Classification based on clinical healing pattern( Wounds Closure)</a:t>
            </a:r>
          </a:p>
          <a:p>
            <a:pPr>
              <a:buFont typeface="Wingdings" panose="05000000000000000000" charset="0"/>
              <a:buChar char="v"/>
            </a:pPr>
            <a:r>
              <a:rPr altLang="en-US" lang="en-US"/>
              <a:t>Healing by Primary </a:t>
            </a:r>
            <a:r>
              <a:rPr altLang="en-US" lang="en-US">
                <a:sym typeface="+mn-ea"/>
              </a:rPr>
              <a:t>tention:All Layers are closed. </a:t>
            </a:r>
            <a:endParaRPr altLang="en-US" lang="en-US"/>
          </a:p>
          <a:p>
            <a:r>
              <a:rPr altLang="en-US" lang="en-US">
                <a:sym typeface="+mn-ea"/>
              </a:rPr>
              <a:t> </a:t>
            </a:r>
            <a:r>
              <a:rPr altLang="en-US" lang="en-US"/>
              <a:t>The incision that heals by first intention does so in a minimum amount of time, with no separation of the wound edges, and with minimal scar formation.</a:t>
            </a:r>
          </a:p>
          <a:p>
            <a:pPr indent="0" marL="0">
              <a:buFont typeface="Wingdings" panose="05000000000000000000" charset="0"/>
              <a:buNone/>
            </a:pPr>
            <a:endParaRPr altLang="en-US" lang="en-US"/>
          </a:p>
          <a:p>
            <a:pPr>
              <a:buFont typeface="Wingdings" panose="05000000000000000000" charset="0"/>
              <a:buChar char="v"/>
            </a:pPr>
            <a:r>
              <a:rPr altLang="en-US" lang="en-US"/>
              <a:t>Healing by Secondary Intention :</a:t>
            </a:r>
            <a:r>
              <a:rPr altLang="en-US" lang="en-US">
                <a:sym typeface="+mn-ea"/>
              </a:rPr>
              <a:t>Deepn layers are closed but superficial layers are left to heal from the inside out. </a:t>
            </a:r>
            <a:endParaRPr altLang="en-US" lang="en-US"/>
          </a:p>
          <a:p>
            <a:pPr>
              <a:buFont typeface="Wingdings" panose="05000000000000000000" charset="0"/>
              <a:buChar char="v"/>
            </a:pPr>
            <a:endParaRPr altLang="en-US" lang="en-US"/>
          </a:p>
          <a:p>
            <a:pPr>
              <a:buFont typeface="Wingdings" panose="05000000000000000000" charset="0"/>
              <a:buChar char="v"/>
            </a:pPr>
            <a:endParaRPr altLang="en-US" lang="en-US"/>
          </a:p>
          <a:p>
            <a:pPr indent="0" marL="0">
              <a:buNone/>
            </a:pPr>
            <a:endParaRPr altLang="en-US"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625" name="Title 1"/>
          <p:cNvSpPr>
            <a:spLocks noGrp="1"/>
          </p:cNvSpPr>
          <p:nvPr>
            <p:ph type="title"/>
          </p:nvPr>
        </p:nvSpPr>
        <p:spPr/>
        <p:txBody>
          <a:bodyPr/>
          <a:p>
            <a:r>
              <a:rPr lang="en-US"/>
              <a:t>conti....</a:t>
            </a:r>
          </a:p>
        </p:txBody>
      </p:sp>
      <p:sp>
        <p:nvSpPr>
          <p:cNvPr id="1048626" name="Content Placeholder 2"/>
          <p:cNvSpPr>
            <a:spLocks noGrp="1"/>
          </p:cNvSpPr>
          <p:nvPr>
            <p:ph idx="1"/>
          </p:nvPr>
        </p:nvSpPr>
        <p:spPr/>
        <p:txBody>
          <a:bodyPr>
            <a:normAutofit fontScale="96429" lnSpcReduction="20000"/>
          </a:bodyPr>
          <a:p>
            <a:pPr>
              <a:buFont typeface="Arial" panose="020B0604020202020204" pitchFamily="34" charset="0"/>
              <a:buChar char="•"/>
            </a:pPr>
            <a:r>
              <a:rPr altLang="en-US" lang="en-US">
                <a:sym typeface="+mn-ea"/>
              </a:rPr>
              <a:t>Appropriate in cases of infection, excessive trauma, tissue loss, or imprecise approximation of tissue.</a:t>
            </a:r>
          </a:p>
          <a:p>
            <a:pPr indent="0" marL="0">
              <a:buNone/>
            </a:pPr>
            <a:endParaRPr altLang="en-US" lang="en-US">
              <a:sym typeface="+mn-ea"/>
            </a:endParaRPr>
          </a:p>
          <a:p>
            <a:pPr>
              <a:buFont typeface="Wingdings" panose="05000000000000000000" charset="0"/>
              <a:buChar char="v"/>
            </a:pPr>
            <a:r>
              <a:rPr altLang="en-US" lang="en-US">
                <a:sym typeface="+mn-ea"/>
              </a:rPr>
              <a:t> Healing by Tertiary Intention:  referred to as delayed primary closure.</a:t>
            </a:r>
          </a:p>
          <a:p>
            <a:pPr lvl="1">
              <a:buFont typeface="Wingdings" panose="05000000000000000000" pitchFamily="2" charset="2"/>
              <a:buChar char="ü"/>
            </a:pPr>
            <a:r>
              <a:rPr dirty="0" sz="2800" lang="en-US">
                <a:sym typeface="+mn-ea"/>
              </a:rPr>
              <a:t>Occurs in  wounds which are left open initially and  closed later</a:t>
            </a:r>
            <a:endParaRPr dirty="0" sz="2800" lang="en-US"/>
          </a:p>
          <a:p>
            <a:pPr lvl="1">
              <a:buFont typeface="Wingdings" panose="05000000000000000000" pitchFamily="2" charset="2"/>
              <a:buChar char="ü"/>
            </a:pPr>
            <a:endParaRPr dirty="0" sz="2800" lang="en-US">
              <a:sym typeface="+mn-ea"/>
            </a:endParaRPr>
          </a:p>
          <a:p>
            <a:pPr lvl="1">
              <a:buFont typeface="Wingdings" panose="05000000000000000000" pitchFamily="2" charset="2"/>
              <a:buChar char="ü"/>
            </a:pPr>
            <a:r>
              <a:rPr dirty="0" sz="2800" lang="en-US">
                <a:sym typeface="+mn-ea"/>
              </a:rPr>
              <a:t> too heavily contaminated for primary closure but appear clean and well vascularized after 4 to 5 days of open observation</a:t>
            </a:r>
            <a:endParaRPr dirty="0" sz="2800" lang="en-US"/>
          </a:p>
          <a:p>
            <a:pPr lvl="1">
              <a:buFont typeface="Wingdings" panose="05000000000000000000" pitchFamily="2" charset="2"/>
              <a:buChar char="ü"/>
            </a:pPr>
            <a:endParaRPr dirty="0" sz="2800" lang="en-US">
              <a:sym typeface="+mn-ea"/>
            </a:endParaRPr>
          </a:p>
          <a:p>
            <a:pPr lvl="1">
              <a:buFont typeface="Wingdings" panose="05000000000000000000" pitchFamily="2" charset="2"/>
              <a:buChar char="ü"/>
            </a:pPr>
            <a:r>
              <a:rPr dirty="0" sz="2800" lang="en-US">
                <a:sym typeface="+mn-ea"/>
              </a:rPr>
              <a:t>more rapid closure  could be achieved rather than waiting healing by secondary  intention.</a:t>
            </a:r>
            <a:endParaRPr dirty="0" sz="2800" lang="en-US"/>
          </a:p>
          <a:p>
            <a:pPr indent="0" marL="0">
              <a:buNone/>
            </a:pPr>
            <a:endParaRPr altLang="en-US"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627" name="Title 1"/>
          <p:cNvSpPr>
            <a:spLocks noGrp="1"/>
          </p:cNvSpPr>
          <p:nvPr>
            <p:ph type="title"/>
          </p:nvPr>
        </p:nvSpPr>
        <p:spPr/>
        <p:txBody>
          <a:bodyPr/>
          <a:p>
            <a:endParaRPr lang="en-US"/>
          </a:p>
        </p:txBody>
      </p:sp>
      <p:sp>
        <p:nvSpPr>
          <p:cNvPr id="1048628" name="Content Placeholder 2"/>
          <p:cNvSpPr>
            <a:spLocks noGrp="1"/>
          </p:cNvSpPr>
          <p:nvPr>
            <p:ph idx="1"/>
          </p:nvPr>
        </p:nvSpPr>
        <p:spPr/>
        <p:txBody>
          <a:bodyPr>
            <a:normAutofit/>
          </a:bodyPr>
          <a:p>
            <a:pPr>
              <a:buFont typeface="Wingdings" panose="05000000000000000000" charset="0"/>
              <a:buChar char="q"/>
            </a:pPr>
            <a:r>
              <a:rPr altLang="en-US" sz="3200" lang="en-US"/>
              <a:t> Rank and wakefield wound classification</a:t>
            </a:r>
          </a:p>
          <a:p>
            <a:pPr>
              <a:buFont typeface="Wingdings" panose="05000000000000000000" charset="0"/>
              <a:buChar char="v"/>
            </a:pPr>
            <a:r>
              <a:rPr altLang="en-US" lang="en-US"/>
              <a:t>           Tidy wounds</a:t>
            </a:r>
          </a:p>
          <a:p>
            <a:pPr>
              <a:buFont typeface="Wingdings" panose="05000000000000000000" charset="0"/>
              <a:buChar char="ü"/>
            </a:pPr>
            <a:r>
              <a:rPr dirty="0" lang="en-US">
                <a:sym typeface="+mn-ea"/>
              </a:rPr>
              <a:t>By sharp instrument </a:t>
            </a:r>
            <a:r>
              <a:rPr dirty="0" lang="en-US" err="1">
                <a:sym typeface="+mn-ea"/>
              </a:rPr>
              <a:t>E.g</a:t>
            </a:r>
            <a:r>
              <a:rPr dirty="0" lang="en-US">
                <a:sym typeface="+mn-ea"/>
              </a:rPr>
              <a:t>:   surgical incisions, cut from glass or knives</a:t>
            </a:r>
            <a:endParaRPr dirty="0" lang="en-US"/>
          </a:p>
          <a:p>
            <a:pPr>
              <a:buFont typeface="Wingdings" panose="05000000000000000000" charset="0"/>
              <a:buChar char="ü"/>
            </a:pPr>
            <a:r>
              <a:rPr dirty="0" lang="en-US">
                <a:solidFill>
                  <a:schemeClr val="tx1">
                    <a:lumMod val="75000"/>
                    <a:lumOff val="25000"/>
                  </a:schemeClr>
                </a:solidFill>
                <a:sym typeface="+mn-ea"/>
              </a:rPr>
              <a:t>Skin </a:t>
            </a:r>
            <a:r>
              <a:rPr dirty="0" lang="en-US">
                <a:sym typeface="+mn-ea"/>
              </a:rPr>
              <a:t>would be  </a:t>
            </a:r>
            <a:r>
              <a:rPr dirty="0" lang="en-US">
                <a:solidFill>
                  <a:schemeClr val="tx1">
                    <a:lumMod val="75000"/>
                    <a:lumOff val="25000"/>
                  </a:schemeClr>
                </a:solidFill>
                <a:sym typeface="+mn-ea"/>
              </a:rPr>
              <a:t>sharp and clean</a:t>
            </a:r>
            <a:endParaRPr dirty="0" lang="en-US">
              <a:solidFill>
                <a:schemeClr val="tx1">
                  <a:lumMod val="75000"/>
                  <a:lumOff val="25000"/>
                </a:schemeClr>
              </a:solidFill>
            </a:endParaRPr>
          </a:p>
          <a:p>
            <a:pPr>
              <a:buFont typeface="Wingdings" panose="05000000000000000000" charset="0"/>
              <a:buChar char="ü"/>
            </a:pPr>
            <a:r>
              <a:rPr dirty="0" lang="en-US">
                <a:solidFill>
                  <a:schemeClr val="tx1">
                    <a:lumMod val="75000"/>
                    <a:lumOff val="25000"/>
                  </a:schemeClr>
                </a:solidFill>
                <a:sym typeface="+mn-ea"/>
              </a:rPr>
              <a:t>Tendons,arteries and nerves can be involved but repair is usually possible.</a:t>
            </a:r>
            <a:endParaRPr dirty="0" lang="en-US">
              <a:solidFill>
                <a:schemeClr val="tx1">
                  <a:lumMod val="75000"/>
                  <a:lumOff val="25000"/>
                </a:schemeClr>
              </a:solidFill>
            </a:endParaRPr>
          </a:p>
          <a:p>
            <a:pPr>
              <a:buFont typeface="Wingdings" panose="05000000000000000000" charset="0"/>
              <a:buChar char="ü"/>
            </a:pPr>
            <a:r>
              <a:rPr dirty="0" lang="en-US">
                <a:solidFill>
                  <a:schemeClr val="tx1">
                    <a:lumMod val="75000"/>
                    <a:lumOff val="25000"/>
                  </a:schemeClr>
                </a:solidFill>
                <a:sym typeface="+mn-ea"/>
              </a:rPr>
              <a:t>Fragments are not common</a:t>
            </a:r>
            <a:endParaRPr dirty="0" lang="en-US">
              <a:solidFill>
                <a:schemeClr val="tx1">
                  <a:lumMod val="75000"/>
                  <a:lumOff val="25000"/>
                </a:schemeClr>
              </a:solidFill>
            </a:endParaRPr>
          </a:p>
          <a:p>
            <a:pPr>
              <a:buFont typeface="Wingdings" panose="05000000000000000000" charset="0"/>
              <a:buChar char="ü"/>
            </a:pPr>
            <a:r>
              <a:rPr dirty="0" lang="en-US">
                <a:sym typeface="+mn-ea"/>
              </a:rPr>
              <a:t>Contain no devitalized tissue</a:t>
            </a:r>
            <a:endParaRPr dirty="0" lang="en-US"/>
          </a:p>
          <a:p>
            <a:pPr>
              <a:buFont typeface="Wingdings" panose="05000000000000000000" charset="0"/>
              <a:buChar char="ü"/>
            </a:pPr>
            <a:r>
              <a:rPr dirty="0" lang="en-US">
                <a:sym typeface="+mn-ea"/>
              </a:rPr>
              <a:t>Can be closed immediately with expectation of primary healing(Well vascularized edges)</a:t>
            </a:r>
            <a:endParaRPr dirty="0" lang="en-US"/>
          </a:p>
          <a:p>
            <a:endParaRPr altLang="en-US" lang="en-US"/>
          </a:p>
        </p:txBody>
      </p:sp>
      <p:pic>
        <p:nvPicPr>
          <p:cNvPr id="2097163" name="Picture 2"/>
          <p:cNvPicPr>
            <a:picLocks noChangeAspect="1" noChangeArrowheads="1"/>
          </p:cNvPicPr>
          <p:nvPr/>
        </p:nvPicPr>
        <p:blipFill>
          <a:blip xmlns:r="http://schemas.openxmlformats.org/officeDocument/2006/relationships" r:embed="rId1"/>
          <a:stretch>
            <a:fillRect/>
          </a:stretch>
        </p:blipFill>
        <p:spPr bwMode="auto">
          <a:xfrm flipH="1">
            <a:off x="8123501" y="791845"/>
            <a:ext cx="2360295" cy="1831340"/>
          </a:xfrm>
          <a:prstGeom prst="rect"/>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629" name="Title 1"/>
          <p:cNvSpPr>
            <a:spLocks noGrp="1"/>
          </p:cNvSpPr>
          <p:nvPr>
            <p:ph type="title"/>
          </p:nvPr>
        </p:nvSpPr>
        <p:spPr/>
        <p:txBody>
          <a:bodyPr/>
          <a:p>
            <a:endParaRPr lang="en-US"/>
          </a:p>
        </p:txBody>
      </p:sp>
      <p:sp>
        <p:nvSpPr>
          <p:cNvPr id="1048630" name="Content Placeholder 2"/>
          <p:cNvSpPr>
            <a:spLocks noGrp="1"/>
          </p:cNvSpPr>
          <p:nvPr>
            <p:ph idx="1"/>
          </p:nvPr>
        </p:nvSpPr>
        <p:spPr/>
        <p:txBody>
          <a:bodyPr>
            <a:normAutofit/>
          </a:bodyPr>
          <a:p>
            <a:pPr>
              <a:buFont typeface="Wingdings" panose="05000000000000000000" charset="0"/>
              <a:buChar char="v"/>
            </a:pPr>
            <a:r>
              <a:rPr lang="en-US"/>
              <a:t>               Untidy wounds</a:t>
            </a:r>
          </a:p>
          <a:p>
            <a:pPr>
              <a:buFont typeface="Wingdings" panose="05000000000000000000" pitchFamily="2" charset="2"/>
              <a:buChar char="ü"/>
            </a:pPr>
            <a:r>
              <a:rPr dirty="0" lang="en-US">
                <a:sym typeface="+mn-ea"/>
              </a:rPr>
              <a:t>Result from crushing, tearing, avulsion or burn</a:t>
            </a:r>
            <a:endParaRPr dirty="0" lang="en-US"/>
          </a:p>
          <a:p>
            <a:pPr>
              <a:buFont typeface="Wingdings" panose="05000000000000000000" pitchFamily="2" charset="2"/>
              <a:buChar char="ü"/>
            </a:pPr>
            <a:r>
              <a:rPr dirty="0" lang="en-US">
                <a:sym typeface="+mn-ea"/>
              </a:rPr>
              <a:t>Skin wounds would be multiple and irregular</a:t>
            </a:r>
            <a:endParaRPr dirty="0" lang="en-US"/>
          </a:p>
          <a:p>
            <a:pPr>
              <a:buFont typeface="Wingdings" panose="05000000000000000000" pitchFamily="2" charset="2"/>
              <a:buChar char="ü"/>
            </a:pPr>
            <a:endParaRPr dirty="0" lang="en-US">
              <a:sym typeface="+mn-ea"/>
            </a:endParaRPr>
          </a:p>
          <a:p>
            <a:pPr>
              <a:buFont typeface="Wingdings" panose="05000000000000000000" pitchFamily="2" charset="2"/>
              <a:buChar char="ü"/>
            </a:pPr>
            <a:r>
              <a:rPr dirty="0" lang="en-US">
                <a:sym typeface="+mn-ea"/>
              </a:rPr>
              <a:t>Fractures are common</a:t>
            </a:r>
            <a:endParaRPr dirty="0" lang="en-US"/>
          </a:p>
          <a:p>
            <a:pPr>
              <a:buFont typeface="Wingdings" panose="05000000000000000000" pitchFamily="2" charset="2"/>
              <a:buChar char="ü"/>
            </a:pPr>
            <a:endParaRPr dirty="0" lang="en-US">
              <a:sym typeface="+mn-ea"/>
            </a:endParaRPr>
          </a:p>
          <a:p>
            <a:pPr>
              <a:buFont typeface="Wingdings" panose="05000000000000000000" pitchFamily="2" charset="2"/>
              <a:buChar char="ü"/>
            </a:pPr>
            <a:r>
              <a:rPr dirty="0" lang="en-US">
                <a:sym typeface="+mn-ea"/>
              </a:rPr>
              <a:t>Contain devitalized tissue</a:t>
            </a:r>
            <a:endParaRPr dirty="0" lang="en-US"/>
          </a:p>
          <a:p>
            <a:pPr>
              <a:buFont typeface="Wingdings" panose="05000000000000000000" pitchFamily="2" charset="2"/>
              <a:buChar char="ü"/>
            </a:pPr>
            <a:endParaRPr dirty="0" lang="en-US">
              <a:sym typeface="+mn-ea"/>
            </a:endParaRPr>
          </a:p>
          <a:p>
            <a:pPr>
              <a:buFont typeface="Wingdings" panose="05000000000000000000" pitchFamily="2" charset="2"/>
              <a:buChar char="ü"/>
            </a:pPr>
            <a:r>
              <a:rPr dirty="0" lang="en-US">
                <a:sym typeface="+mn-ea"/>
              </a:rPr>
              <a:t>Healing is unlikely to occur and if it does there will be </a:t>
            </a:r>
            <a:r>
              <a:rPr b="1" dirty="0" lang="en-US">
                <a:sym typeface="+mn-ea"/>
              </a:rPr>
              <a:t>wound complications</a:t>
            </a:r>
            <a:endParaRPr b="1" dirty="0" lang="en-US"/>
          </a:p>
          <a:p>
            <a:endParaRPr lang="en-US"/>
          </a:p>
        </p:txBody>
      </p:sp>
      <p:pic>
        <p:nvPicPr>
          <p:cNvPr id="2097164" name="Picture 2"/>
          <p:cNvPicPr>
            <a:picLocks noChangeAspect="1" noChangeArrowheads="1"/>
          </p:cNvPicPr>
          <p:nvPr/>
        </p:nvPicPr>
        <p:blipFill>
          <a:blip xmlns:r="http://schemas.openxmlformats.org/officeDocument/2006/relationships" r:embed="rId1"/>
          <a:srcRect/>
          <a:stretch>
            <a:fillRect/>
          </a:stretch>
        </p:blipFill>
        <p:spPr bwMode="auto">
          <a:xfrm flipH="1">
            <a:off x="8418833" y="1826495"/>
            <a:ext cx="3521075" cy="2873375"/>
          </a:xfrm>
          <a:prstGeom prst="rect"/>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62" name=""/>
        <p:cNvGrpSpPr/>
        <p:nvPr/>
      </p:nvGrpSpPr>
      <p:grpSpPr>
        <a:xfrm>
          <a:off x="0" y="0"/>
          <a:ext cx="0" cy="0"/>
          <a:chOff x="0" y="0"/>
          <a:chExt cx="0" cy="0"/>
        </a:xfrm>
      </p:grpSpPr>
      <p:sp>
        <p:nvSpPr>
          <p:cNvPr id="1048631" name="Title 1"/>
          <p:cNvSpPr>
            <a:spLocks noGrp="1"/>
          </p:cNvSpPr>
          <p:nvPr>
            <p:ph type="title"/>
          </p:nvPr>
        </p:nvSpPr>
        <p:spPr/>
        <p:txBody>
          <a:bodyPr/>
          <a:p>
            <a:r>
              <a:rPr lang="en-US"/>
              <a:t>Risk factors for wound development.</a:t>
            </a:r>
          </a:p>
        </p:txBody>
      </p:sp>
      <p:sp>
        <p:nvSpPr>
          <p:cNvPr id="1048632" name="Content Placeholder 2"/>
          <p:cNvSpPr>
            <a:spLocks noGrp="1"/>
          </p:cNvSpPr>
          <p:nvPr>
            <p:ph idx="1"/>
          </p:nvPr>
        </p:nvSpPr>
        <p:spPr/>
        <p:txBody>
          <a:bodyPr>
            <a:normAutofit/>
          </a:bodyPr>
          <a:p>
            <a:r>
              <a:rPr lang="en-US"/>
              <a:t>Risk factors for wound development</a:t>
            </a:r>
          </a:p>
          <a:p>
            <a:r>
              <a:rPr lang="en-US"/>
              <a:t>age</a:t>
            </a:r>
          </a:p>
          <a:p>
            <a:r>
              <a:rPr lang="en-US"/>
              <a:t>trauma or injury</a:t>
            </a:r>
          </a:p>
          <a:p>
            <a:pPr>
              <a:buFont typeface="Arial" panose="020B0604020202020204" pitchFamily="34" charset="0"/>
              <a:buChar char="•"/>
            </a:pPr>
            <a:r>
              <a:rPr lang="en-US"/>
              <a:t>diabetes</a:t>
            </a:r>
          </a:p>
          <a:p>
            <a:r>
              <a:rPr lang="en-US"/>
              <a:t>HTN</a:t>
            </a:r>
          </a:p>
          <a:p>
            <a:r>
              <a:rPr lang="en-US"/>
              <a:t>Cardiovascular disease (peripheral arterial diseases,venous insufficiency)</a:t>
            </a:r>
          </a:p>
          <a:p>
            <a:r>
              <a:rPr lang="en-US"/>
              <a:t>immunosuprression</a:t>
            </a:r>
          </a:p>
          <a:p>
            <a:r>
              <a:rPr lang="en-US"/>
              <a:t>obesity and smoking</a:t>
            </a:r>
          </a:p>
          <a:p>
            <a:r>
              <a:rPr lang="en-US"/>
              <a:t>malnutrition</a:t>
            </a:r>
          </a:p>
          <a:p>
            <a:r>
              <a:rPr lang="en-US"/>
              <a:t>occupation </a:t>
            </a:r>
          </a:p>
          <a:p>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593" name="Title 1"/>
          <p:cNvSpPr>
            <a:spLocks noGrp="1"/>
          </p:cNvSpPr>
          <p:nvPr>
            <p:ph type="title"/>
          </p:nvPr>
        </p:nvSpPr>
        <p:spPr/>
        <p:txBody>
          <a:bodyPr/>
          <a:p>
            <a:r>
              <a:rPr lang="en-US"/>
              <a:t>Wound...</a:t>
            </a:r>
          </a:p>
        </p:txBody>
      </p:sp>
      <p:sp>
        <p:nvSpPr>
          <p:cNvPr id="1048594" name="Content Placeholder 3"/>
          <p:cNvSpPr>
            <a:spLocks noGrp="1"/>
          </p:cNvSpPr>
          <p:nvPr>
            <p:ph idx="1"/>
          </p:nvPr>
        </p:nvSpPr>
        <p:spPr/>
        <p:txBody>
          <a:bodyPr/>
          <a:p>
            <a:pPr indent="0" marL="0">
              <a:buNone/>
            </a:pPr>
            <a:r>
              <a:rPr lang="en-US"/>
              <a:t>                     Outline </a:t>
            </a:r>
          </a:p>
          <a:p>
            <a:r>
              <a:rPr lang="en-US"/>
              <a:t> Introduction</a:t>
            </a:r>
          </a:p>
          <a:p>
            <a:pPr>
              <a:buFont typeface="Arial" panose="020B0604020202020204" pitchFamily="34" charset="0"/>
              <a:buChar char="•"/>
            </a:pPr>
            <a:r>
              <a:rPr lang="en-US"/>
              <a:t> Classification of wound</a:t>
            </a:r>
          </a:p>
          <a:p>
            <a:pPr>
              <a:buFont typeface="Arial" panose="020B0604020202020204" pitchFamily="34" charset="0"/>
              <a:buChar char="•"/>
            </a:pPr>
            <a:r>
              <a:rPr lang="en-US"/>
              <a:t>Risk fators for wound develpment</a:t>
            </a:r>
          </a:p>
          <a:p>
            <a:pPr>
              <a:buFont typeface="Arial" panose="020B0604020202020204" pitchFamily="34" charset="0"/>
              <a:buChar char="•"/>
            </a:pPr>
            <a:r>
              <a:rPr lang="en-US"/>
              <a:t>Approach to awounded patient</a:t>
            </a:r>
          </a:p>
          <a:p>
            <a:pPr indent="0" marL="0">
              <a:buFont typeface="Arial" panose="020B0604020202020204" pitchFamily="34" charset="0"/>
              <a:buNone/>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633" name="Title 1"/>
          <p:cNvSpPr>
            <a:spLocks noGrp="1"/>
          </p:cNvSpPr>
          <p:nvPr>
            <p:ph type="title"/>
          </p:nvPr>
        </p:nvSpPr>
        <p:spPr/>
        <p:txBody>
          <a:bodyPr/>
          <a:p>
            <a:r>
              <a:rPr lang="en-US">
                <a:sym typeface="+mn-ea"/>
              </a:rPr>
              <a:t>Risk factors for wound development</a:t>
            </a:r>
            <a:endParaRPr lang="en-US"/>
          </a:p>
        </p:txBody>
      </p:sp>
      <p:sp>
        <p:nvSpPr>
          <p:cNvPr id="1048634" name="Content Placeholder 2"/>
          <p:cNvSpPr>
            <a:spLocks noGrp="1"/>
          </p:cNvSpPr>
          <p:nvPr>
            <p:ph idx="1"/>
          </p:nvPr>
        </p:nvSpPr>
        <p:spPr/>
        <p:txBody>
          <a:bodyPr/>
          <a:p>
            <a:r>
              <a:rPr lang="en-US"/>
              <a:t>Chronic illness that require bed rest</a:t>
            </a:r>
          </a:p>
          <a:p>
            <a:r>
              <a:rPr lang="en-US"/>
              <a:t>Immobility (bedridden and wheelchair bound indifiduals)</a:t>
            </a:r>
          </a:p>
          <a:p>
            <a:r>
              <a:rPr lang="en-US"/>
              <a:t>paralysis and mental impairement i. e coma</a:t>
            </a:r>
          </a:p>
          <a:p>
            <a:r>
              <a:rPr altLang="en-US" lang="en-US"/>
              <a:t>Infection</a:t>
            </a:r>
          </a:p>
          <a:p>
            <a:r>
              <a:rPr altLang="en-US" lang="en-US"/>
              <a:t> Chronic Health Conditions such as liver disease,kidney disease</a:t>
            </a:r>
          </a:p>
          <a:p>
            <a:r>
              <a:rPr altLang="en-US" lang="en-US"/>
              <a:t>Previous Wounds/recurrentwounds</a:t>
            </a:r>
          </a:p>
          <a:p>
            <a:r>
              <a:rPr altLang="en-US" lang="en-US"/>
              <a:t>Environmental factors such as extreme temperatures (hot or cold), high humidity, and exposure to chemicals can also increase the risk of developing wounds.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635" name="Title 1"/>
          <p:cNvSpPr>
            <a:spLocks noGrp="1"/>
          </p:cNvSpPr>
          <p:nvPr>
            <p:ph type="title"/>
          </p:nvPr>
        </p:nvSpPr>
        <p:spPr/>
        <p:txBody>
          <a:bodyPr/>
          <a:p>
            <a:r>
              <a:rPr lang="en-US"/>
              <a:t>Approach to awounded patient</a:t>
            </a:r>
          </a:p>
        </p:txBody>
      </p:sp>
      <p:sp>
        <p:nvSpPr>
          <p:cNvPr id="1048636" name="Content Placeholder 2"/>
          <p:cNvSpPr>
            <a:spLocks noGrp="1"/>
          </p:cNvSpPr>
          <p:nvPr>
            <p:ph idx="1"/>
          </p:nvPr>
        </p:nvSpPr>
        <p:spPr/>
        <p:txBody>
          <a:bodyPr>
            <a:normAutofit/>
          </a:bodyPr>
          <a:p>
            <a:r>
              <a:rPr altLang="en-US" lang="en-US"/>
              <a:t> History Taking in Wound Assessment</a:t>
            </a:r>
          </a:p>
          <a:p>
            <a:pPr indent="0" marL="0">
              <a:buNone/>
            </a:pPr>
            <a:r>
              <a:rPr altLang="en-US" lang="en-US"/>
              <a:t>  A. Mechanism of Injury (Nature of Wound)</a:t>
            </a:r>
          </a:p>
          <a:p>
            <a:pPr>
              <a:buFont typeface="Wingdings" panose="05000000000000000000" charset="0"/>
              <a:buChar char="Ø"/>
            </a:pPr>
            <a:r>
              <a:rPr altLang="en-US" lang="en-US"/>
              <a:t>Cause of Injury:Was the wound caused by trauma (e.g., fall, cut, abrasion, animal bite, burn) or a surgical procedure?</a:t>
            </a:r>
          </a:p>
          <a:p>
            <a:r>
              <a:rPr altLang="en-US" lang="en-US"/>
              <a:t>Was it caused by a sharp object (e.g., knife, glass, metal), blunt trauma (e.g., fall), or penetrating injury (e.g., nail, bullet, or puncture)?</a:t>
            </a:r>
          </a:p>
          <a:p>
            <a:r>
              <a:rPr altLang="en-US" lang="en-US"/>
              <a:t>For burns: Was the burn caused by heat, chemicals, electricity, or radiation?</a:t>
            </a:r>
          </a:p>
          <a:p>
            <a:pPr>
              <a:buFont typeface="Wingdings" panose="05000000000000000000" charset="0"/>
              <a:buChar char="Ø"/>
            </a:pPr>
            <a:r>
              <a:rPr altLang="en-US" lang="en-US"/>
              <a:t> Location of Injury:</a:t>
            </a:r>
          </a:p>
          <a:p>
            <a:r>
              <a:rPr altLang="en-US" lang="en-US"/>
              <a:t>Where is the wound located on the body? (e.g., head, chest, limbs, etc.)</a:t>
            </a:r>
          </a:p>
          <a:p>
            <a:endParaRPr altLang="en-US"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65" name=""/>
        <p:cNvGrpSpPr/>
        <p:nvPr/>
      </p:nvGrpSpPr>
      <p:grpSpPr>
        <a:xfrm>
          <a:off x="0" y="0"/>
          <a:ext cx="0" cy="0"/>
          <a:chOff x="0" y="0"/>
          <a:chExt cx="0" cy="0"/>
        </a:xfrm>
      </p:grpSpPr>
      <p:sp>
        <p:nvSpPr>
          <p:cNvPr id="1048637" name="Title 1"/>
          <p:cNvSpPr>
            <a:spLocks noGrp="1"/>
          </p:cNvSpPr>
          <p:nvPr>
            <p:ph type="title"/>
          </p:nvPr>
        </p:nvSpPr>
        <p:spPr/>
        <p:txBody>
          <a:bodyPr/>
          <a:p>
            <a:endParaRPr lang="en-US"/>
          </a:p>
        </p:txBody>
      </p:sp>
      <p:sp>
        <p:nvSpPr>
          <p:cNvPr id="1048638" name="Content Placeholder 2"/>
          <p:cNvSpPr>
            <a:spLocks noGrp="1"/>
          </p:cNvSpPr>
          <p:nvPr>
            <p:ph idx="1"/>
          </p:nvPr>
        </p:nvSpPr>
        <p:spPr/>
        <p:txBody>
          <a:bodyPr>
            <a:normAutofit/>
          </a:bodyPr>
          <a:p>
            <a:pPr>
              <a:buFont typeface="Wingdings" panose="05000000000000000000" charset="0"/>
              <a:buChar char="Ø"/>
            </a:pPr>
            <a:r>
              <a:rPr altLang="en-US" lang="en-US"/>
              <a:t>Time of Injury:</a:t>
            </a:r>
          </a:p>
          <a:p>
            <a:r>
              <a:rPr altLang="en-US" lang="en-US"/>
              <a:t>When did the injury occur?</a:t>
            </a:r>
          </a:p>
          <a:p>
            <a:r>
              <a:rPr altLang="en-US" lang="en-US"/>
              <a:t>How much time has passed since the injury </a:t>
            </a:r>
          </a:p>
          <a:p>
            <a:r>
              <a:rPr altLang="en-US" lang="en-US"/>
              <a:t>Duration of </a:t>
            </a:r>
            <a:r>
              <a:rPr altLang="en-US" sz="3000" lang="en-US"/>
              <a:t>Wound</a:t>
            </a:r>
            <a:r>
              <a:rPr altLang="en-US" lang="en-US"/>
              <a:t>: Is it an acute wound (recent injury), or is it a chronic wound ?</a:t>
            </a:r>
          </a:p>
          <a:p>
            <a:pPr>
              <a:buFont typeface="Wingdings" panose="05000000000000000000" charset="0"/>
              <a:buChar char="Ø"/>
            </a:pPr>
            <a:r>
              <a:rPr altLang="en-US" lang="en-US"/>
              <a:t>Environmental Factors:</a:t>
            </a:r>
          </a:p>
          <a:p>
            <a:r>
              <a:rPr altLang="en-US" lang="en-US"/>
              <a:t>Was the injury caused by exposure to contaminants, such as dirt, chemicals, or animal bites? </a:t>
            </a:r>
          </a:p>
          <a:p>
            <a:r>
              <a:rPr altLang="en-US" lang="en-US"/>
              <a:t>Was the wound sustained in a clean environment (e.g., surgical incision) or a potentially dirty environment (e.g., construction site, outdoor injury)?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68" name=""/>
        <p:cNvGrpSpPr/>
        <p:nvPr/>
      </p:nvGrpSpPr>
      <p:grpSpPr>
        <a:xfrm>
          <a:off x="0" y="0"/>
          <a:ext cx="0" cy="0"/>
          <a:chOff x="0" y="0"/>
          <a:chExt cx="0" cy="0"/>
        </a:xfrm>
      </p:grpSpPr>
      <p:sp>
        <p:nvSpPr>
          <p:cNvPr id="1048641" name="Title 1"/>
          <p:cNvSpPr>
            <a:spLocks noGrp="1"/>
          </p:cNvSpPr>
          <p:nvPr>
            <p:ph type="title"/>
          </p:nvPr>
        </p:nvSpPr>
        <p:spPr/>
        <p:txBody>
          <a:bodyPr/>
          <a:p>
            <a:endParaRPr lang="en-US"/>
          </a:p>
        </p:txBody>
      </p:sp>
      <p:sp>
        <p:nvSpPr>
          <p:cNvPr id="1048642" name="Content Placeholder 2"/>
          <p:cNvSpPr>
            <a:spLocks noGrp="1"/>
          </p:cNvSpPr>
          <p:nvPr>
            <p:ph idx="1"/>
          </p:nvPr>
        </p:nvSpPr>
        <p:spPr/>
        <p:txBody>
          <a:bodyPr>
            <a:noAutofit/>
          </a:bodyPr>
          <a:p>
            <a:r>
              <a:rPr altLang="en-US" sz="2400" lang="en-US"/>
              <a:t>B. Clinical Symptoms and Wound Characteristics</a:t>
            </a:r>
          </a:p>
          <a:p>
            <a:pPr>
              <a:buFont typeface="Wingdings" panose="05000000000000000000" charset="0"/>
              <a:buChar char="Ø"/>
            </a:pPr>
            <a:r>
              <a:rPr altLang="en-US" sz="2400" lang="en-US"/>
              <a:t>Bleeding:  Has there been any significant bleeding? If so, has it been controlled, or is it still ongoing?</a:t>
            </a:r>
          </a:p>
          <a:p>
            <a:r>
              <a:rPr altLang="en-US" sz="2400" lang="en-US"/>
              <a:t>If the bleeding was severe, did the patient experience signs of shock</a:t>
            </a:r>
          </a:p>
          <a:p>
            <a:pPr>
              <a:buFont typeface="Wingdings" panose="05000000000000000000" charset="0"/>
              <a:buChar char="Ø"/>
            </a:pPr>
            <a:r>
              <a:rPr altLang="en-US" sz="2400" lang="en-US"/>
              <a:t>Pain: Assess the severity of pain on a scale of 1-10, if possible.</a:t>
            </a:r>
          </a:p>
          <a:p>
            <a:pPr>
              <a:buFont typeface="Wingdings" panose="05000000000000000000" charset="0"/>
              <a:buChar char="Ø"/>
            </a:pPr>
            <a:r>
              <a:rPr altLang="en-US" sz="2400" lang="en-US"/>
              <a:t> Associated Symptoms:Is any swelling, redness, or warmth around the wound ?</a:t>
            </a:r>
          </a:p>
          <a:p>
            <a:pPr>
              <a:buFont typeface="Wingdings" panose="05000000000000000000" charset="0"/>
              <a:buChar char="Ø"/>
            </a:pPr>
            <a:r>
              <a:rPr altLang="en-US" sz="2400" lang="en-US"/>
              <a:t>Has the wound been draining fluid (pus, clear fluid, or blood)? If so, what is the color, amount, and consistency of the drainage?</a:t>
            </a:r>
          </a:p>
          <a:p>
            <a:r>
              <a:rPr altLang="en-US" sz="2400" lang="en-US"/>
              <a:t>Are there any signs of fever or systemic symptoms (which might indicate infection)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643" name="Title 1"/>
          <p:cNvSpPr>
            <a:spLocks noGrp="1"/>
          </p:cNvSpPr>
          <p:nvPr>
            <p:ph type="title"/>
          </p:nvPr>
        </p:nvSpPr>
        <p:spPr>
          <a:xfrm>
            <a:off x="838200" y="365125"/>
            <a:ext cx="10515600" cy="877570"/>
          </a:xfrm>
        </p:spPr>
        <p:txBody>
          <a:bodyPr/>
          <a:p>
            <a:endParaRPr lang="en-US"/>
          </a:p>
        </p:txBody>
      </p:sp>
      <p:sp>
        <p:nvSpPr>
          <p:cNvPr id="1048644" name="Content Placeholder 2"/>
          <p:cNvSpPr>
            <a:spLocks noGrp="1"/>
          </p:cNvSpPr>
          <p:nvPr>
            <p:ph idx="1"/>
          </p:nvPr>
        </p:nvSpPr>
        <p:spPr>
          <a:xfrm>
            <a:off x="838200" y="1242695"/>
            <a:ext cx="10515600" cy="4934585"/>
          </a:xfrm>
        </p:spPr>
        <p:txBody>
          <a:bodyPr>
            <a:normAutofit/>
          </a:bodyPr>
          <a:p>
            <a:pPr>
              <a:buFont typeface="Wingdings" panose="05000000000000000000" charset="0"/>
              <a:buChar char="Ø"/>
            </a:pPr>
            <a:r>
              <a:rPr altLang="en-US" sz="2400" lang="en-US"/>
              <a:t>Tetanus Exposure Risk:</a:t>
            </a:r>
          </a:p>
          <a:p>
            <a:r>
              <a:rPr altLang="en-US" sz="2400" lang="en-US"/>
              <a:t>If the wound is a puncture wound, animal bite, or caused by a dirty object, inquire about the patient's tetanus vaccination history. Tetanus prophylaxis may be necessary.</a:t>
            </a:r>
          </a:p>
          <a:p>
            <a:pPr>
              <a:buFont typeface="Wingdings" panose="05000000000000000000" charset="0"/>
              <a:buChar char="Ø"/>
            </a:pPr>
            <a:r>
              <a:rPr altLang="en-US" sz="2400" lang="en-US"/>
              <a:t>Previous Treatment:</a:t>
            </a:r>
          </a:p>
          <a:p>
            <a:r>
              <a:rPr altLang="en-US" sz="2400" lang="en-US"/>
              <a:t>Has the wound been cleaned, dressed, or treated in any way since the injury occurred?</a:t>
            </a:r>
          </a:p>
          <a:p>
            <a:pPr indent="0" marL="0">
              <a:buNone/>
            </a:pPr>
            <a:endParaRPr altLang="en-US" sz="2400" lang="en-US"/>
          </a:p>
          <a:p>
            <a:r>
              <a:rPr altLang="en-US" sz="2400" lang="en-US"/>
              <a:t>Has the patient taken any medications for the wound, such as pain relievers, antibiotics, or antiseptics?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645" name="Title 1"/>
          <p:cNvSpPr>
            <a:spLocks noGrp="1"/>
          </p:cNvSpPr>
          <p:nvPr>
            <p:ph type="title"/>
          </p:nvPr>
        </p:nvSpPr>
        <p:spPr/>
        <p:txBody>
          <a:bodyPr/>
          <a:p>
            <a:endParaRPr lang="en-US"/>
          </a:p>
        </p:txBody>
      </p:sp>
      <p:sp>
        <p:nvSpPr>
          <p:cNvPr id="1048646" name="Content Placeholder 2"/>
          <p:cNvSpPr>
            <a:spLocks noGrp="1"/>
          </p:cNvSpPr>
          <p:nvPr>
            <p:ph idx="1"/>
          </p:nvPr>
        </p:nvSpPr>
        <p:spPr/>
        <p:txBody>
          <a:bodyPr>
            <a:normAutofit/>
          </a:bodyPr>
          <a:p>
            <a:pPr indent="0" marL="0">
              <a:buNone/>
            </a:pPr>
            <a:r>
              <a:rPr altLang="en-US" lang="en-US"/>
              <a:t>C Medical and Surgical History</a:t>
            </a:r>
          </a:p>
          <a:p>
            <a:r>
              <a:rPr altLang="en-US" lang="en-US"/>
              <a:t>Medical Conditions:</a:t>
            </a:r>
          </a:p>
          <a:p>
            <a:r>
              <a:rPr altLang="en-US" lang="en-US"/>
              <a:t>Diabetes: Is the patient diabetic? </a:t>
            </a:r>
          </a:p>
          <a:p>
            <a:r>
              <a:rPr altLang="en-US" lang="en-US"/>
              <a:t>Cardiovascular Disease </a:t>
            </a:r>
          </a:p>
          <a:p>
            <a:r>
              <a:rPr altLang="en-US" lang="en-US"/>
              <a:t>Immunosuppression: E.g hx RVI,corticosteroides,anti cancer drugs</a:t>
            </a:r>
          </a:p>
          <a:p>
            <a:r>
              <a:rPr altLang="en-US" lang="en-US"/>
              <a:t>CKD and CLD...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649" name="Title 1"/>
          <p:cNvSpPr>
            <a:spLocks noGrp="1"/>
          </p:cNvSpPr>
          <p:nvPr>
            <p:ph type="title"/>
          </p:nvPr>
        </p:nvSpPr>
        <p:spPr/>
        <p:txBody>
          <a:bodyPr/>
          <a:p>
            <a:endParaRPr lang="en-US"/>
          </a:p>
        </p:txBody>
      </p:sp>
      <p:sp>
        <p:nvSpPr>
          <p:cNvPr id="1048650" name="Content Placeholder 2"/>
          <p:cNvSpPr>
            <a:spLocks noGrp="1"/>
          </p:cNvSpPr>
          <p:nvPr>
            <p:ph idx="1"/>
          </p:nvPr>
        </p:nvSpPr>
        <p:spPr/>
        <p:txBody>
          <a:bodyPr>
            <a:normAutofit fontScale="96429" lnSpcReduction="10000"/>
          </a:bodyPr>
          <a:p>
            <a:pPr>
              <a:buFont typeface="Wingdings" panose="05000000000000000000" charset="0"/>
              <a:buChar char="Ø"/>
            </a:pPr>
            <a:r>
              <a:rPr altLang="en-US" lang="en-US"/>
              <a:t>Medications:</a:t>
            </a:r>
          </a:p>
          <a:p>
            <a:r>
              <a:rPr altLang="en-US" lang="en-US"/>
              <a:t>Is the patient taking medications that could affect wound healing, such as anticoagulants (e.g., warfarin, aspirin)?</a:t>
            </a:r>
          </a:p>
          <a:p>
            <a:r>
              <a:rPr altLang="en-US" lang="en-US"/>
              <a:t>Does the patient have any allergies to medications, dressings, or other substances (e.g., latex)?</a:t>
            </a:r>
          </a:p>
          <a:p>
            <a:r>
              <a:rPr altLang="en-US" lang="en-US">
                <a:sym typeface="+mn-ea"/>
              </a:rPr>
              <a:t>Past Surgical History:</a:t>
            </a:r>
            <a:endParaRPr altLang="en-US" lang="en-US"/>
          </a:p>
          <a:p>
            <a:endParaRPr altLang="en-US" lang="en-US">
              <a:sym typeface="+mn-ea"/>
            </a:endParaRPr>
          </a:p>
          <a:p>
            <a:r>
              <a:rPr altLang="en-US" lang="en-US">
                <a:sym typeface="+mn-ea"/>
              </a:rPr>
              <a:t>Has the patient had any prior surgeries that could impact wound healing (e.g., poor scarring, chronic infections, previous wounds that didn’t heal properly)?</a:t>
            </a:r>
            <a:endParaRPr altLang="en-US" lang="en-US"/>
          </a:p>
          <a:p>
            <a:endParaRPr altLang="en-US"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74" name=""/>
        <p:cNvGrpSpPr/>
        <p:nvPr/>
      </p:nvGrpSpPr>
      <p:grpSpPr>
        <a:xfrm>
          <a:off x="0" y="0"/>
          <a:ext cx="0" cy="0"/>
          <a:chOff x="0" y="0"/>
          <a:chExt cx="0" cy="0"/>
        </a:xfrm>
      </p:grpSpPr>
      <p:sp>
        <p:nvSpPr>
          <p:cNvPr id="1048651" name="Title 1"/>
          <p:cNvSpPr>
            <a:spLocks noGrp="1"/>
          </p:cNvSpPr>
          <p:nvPr>
            <p:ph type="title"/>
          </p:nvPr>
        </p:nvSpPr>
        <p:spPr/>
        <p:txBody>
          <a:bodyPr/>
          <a:p>
            <a:endParaRPr lang="en-US"/>
          </a:p>
        </p:txBody>
      </p:sp>
      <p:sp>
        <p:nvSpPr>
          <p:cNvPr id="1048652" name="Content Placeholder 2"/>
          <p:cNvSpPr>
            <a:spLocks noGrp="1"/>
          </p:cNvSpPr>
          <p:nvPr>
            <p:ph idx="1"/>
          </p:nvPr>
        </p:nvSpPr>
        <p:spPr/>
        <p:txBody>
          <a:bodyPr>
            <a:normAutofit/>
          </a:bodyPr>
          <a:p>
            <a:pPr>
              <a:buFont typeface="Wingdings" panose="05000000000000000000" charset="0"/>
              <a:buChar char="Ø"/>
            </a:pPr>
            <a:r>
              <a:rPr altLang="en-US" lang="en-US">
                <a:sym typeface="+mn-ea"/>
              </a:rPr>
              <a:t>Social History and Risk Factors</a:t>
            </a:r>
            <a:endParaRPr altLang="en-US" lang="en-US"/>
          </a:p>
          <a:p>
            <a:endParaRPr altLang="en-US" lang="en-US">
              <a:sym typeface="+mn-ea"/>
            </a:endParaRPr>
          </a:p>
          <a:p>
            <a:endParaRPr altLang="en-US" lang="en-US">
              <a:sym typeface="+mn-ea"/>
            </a:endParaRPr>
          </a:p>
          <a:p>
            <a:r>
              <a:rPr altLang="en-US" lang="en-US">
                <a:sym typeface="+mn-ea"/>
              </a:rPr>
              <a:t>Smoking: Smoking impairs circulation and can delay wound healing.</a:t>
            </a:r>
            <a:endParaRPr altLang="en-US" lang="en-US"/>
          </a:p>
          <a:p>
            <a:pPr indent="0" marL="0">
              <a:buNone/>
            </a:pPr>
            <a:r>
              <a:rPr altLang="en-US" lang="en-US">
                <a:sym typeface="+mn-ea"/>
              </a:rPr>
              <a:t>.</a:t>
            </a:r>
            <a:endParaRPr altLang="en-US" lang="en-US"/>
          </a:p>
          <a:p>
            <a:r>
              <a:rPr altLang="en-US" lang="en-US">
                <a:sym typeface="+mn-ea"/>
              </a:rPr>
              <a:t>Occupation and Activities: If the patient is exposed to certain environments or work hazards (e.g., farming, construction), they may have a higher risk of certain types of injuries or infections</a:t>
            </a:r>
            <a:endParaRPr altLang="en-US"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653" name="Title 1"/>
          <p:cNvSpPr>
            <a:spLocks noGrp="1"/>
          </p:cNvSpPr>
          <p:nvPr>
            <p:ph type="title"/>
          </p:nvPr>
        </p:nvSpPr>
        <p:spPr/>
        <p:txBody>
          <a:bodyPr/>
          <a:p>
            <a:r>
              <a:rPr lang="en-US"/>
              <a:t>P/E</a:t>
            </a:r>
          </a:p>
        </p:txBody>
      </p:sp>
      <p:sp>
        <p:nvSpPr>
          <p:cNvPr id="1048654" name="Content Placeholder 2"/>
          <p:cNvSpPr>
            <a:spLocks noGrp="1"/>
          </p:cNvSpPr>
          <p:nvPr>
            <p:ph idx="1"/>
          </p:nvPr>
        </p:nvSpPr>
        <p:spPr/>
        <p:txBody>
          <a:bodyPr anchor="t" anchorCtr="0">
            <a:normAutofit/>
          </a:bodyPr>
          <a:p>
            <a:pPr indent="0" marL="0">
              <a:buNone/>
            </a:pPr>
            <a:r>
              <a:rPr altLang="en-US" lang="en-US"/>
              <a:t>  B. Local Wound Examination</a:t>
            </a:r>
          </a:p>
          <a:p>
            <a:pPr>
              <a:buFont typeface="Wingdings" panose="05000000000000000000" charset="0"/>
              <a:buChar char="v"/>
            </a:pPr>
            <a:r>
              <a:rPr altLang="en-US" lang="en-US"/>
              <a:t> Inspection:</a:t>
            </a:r>
          </a:p>
          <a:p>
            <a:pPr>
              <a:buFont typeface="Wingdings" panose="05000000000000000000" charset="0"/>
              <a:buChar char="Ø"/>
            </a:pPr>
            <a:r>
              <a:rPr altLang="en-US" lang="en-US"/>
              <a:t> Location: Note the exact location of the wound on the body.</a:t>
            </a:r>
          </a:p>
          <a:p>
            <a:pPr>
              <a:buFont typeface="Wingdings" panose="05000000000000000000" charset="0"/>
              <a:buChar char="Ø"/>
            </a:pPr>
            <a:r>
              <a:rPr altLang="en-US" lang="en-US"/>
              <a:t>shape and size of wound</a:t>
            </a:r>
          </a:p>
          <a:p>
            <a:pPr>
              <a:buFont typeface="Wingdings" panose="05000000000000000000" charset="0"/>
              <a:buChar char="Ø"/>
            </a:pPr>
            <a:r>
              <a:rPr altLang="en-US" lang="en-US"/>
              <a:t>type of wound</a:t>
            </a:r>
          </a:p>
          <a:p>
            <a:pPr>
              <a:buFont typeface="Arial" panose="020B0604020202020204" pitchFamily="34" charset="0"/>
              <a:buChar char="•"/>
            </a:pPr>
            <a:r>
              <a:rPr altLang="en-US" sz="2800" lang="en-US"/>
              <a:t>Laceration(jaggedor irregular),abrasiion,burn,penetrating etc...</a:t>
            </a:r>
          </a:p>
          <a:p>
            <a:pPr indent="0" lvl="8" marL="0">
              <a:buFont typeface="Wingdings" panose="05000000000000000000" charset="0"/>
              <a:buNone/>
            </a:pPr>
            <a:endParaRPr altLang="en-US" lang="en-US"/>
          </a:p>
          <a:p>
            <a:pPr algn="r"/>
            <a:endParaRPr altLang="en-US"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655" name="Title 1"/>
          <p:cNvSpPr>
            <a:spLocks noGrp="1"/>
          </p:cNvSpPr>
          <p:nvPr>
            <p:ph type="title"/>
          </p:nvPr>
        </p:nvSpPr>
        <p:spPr/>
        <p:txBody>
          <a:bodyPr/>
          <a:p>
            <a:endParaRPr lang="en-US"/>
          </a:p>
        </p:txBody>
      </p:sp>
      <p:sp>
        <p:nvSpPr>
          <p:cNvPr id="1048656" name="Content Placeholder 2"/>
          <p:cNvSpPr>
            <a:spLocks noGrp="1"/>
          </p:cNvSpPr>
          <p:nvPr>
            <p:ph idx="1"/>
          </p:nvPr>
        </p:nvSpPr>
        <p:spPr/>
        <p:txBody>
          <a:bodyPr/>
          <a:p>
            <a:r>
              <a:rPr altLang="en-US" sz="2400" lang="en-US"/>
              <a:t>Wound edges: Check if the wound edges are clean,  or ragged.</a:t>
            </a:r>
          </a:p>
          <a:p>
            <a:endParaRPr altLang="en-US" sz="2400" lang="en-US"/>
          </a:p>
          <a:p>
            <a:endParaRPr altLang="en-US" sz="2400" lang="en-US"/>
          </a:p>
          <a:p>
            <a:r>
              <a:rPr altLang="en-US" sz="2400" lang="en-US"/>
              <a:t>Foreign bodies: Look for any foreign material embedded in the wound (dirt, glass, metal, etc.).</a:t>
            </a:r>
          </a:p>
          <a:p>
            <a:endParaRPr altLang="en-US" sz="2400" lang="en-US"/>
          </a:p>
          <a:p>
            <a:endParaRPr altLang="en-US" sz="2400" lang="en-US"/>
          </a:p>
          <a:p>
            <a:r>
              <a:rPr altLang="en-US" sz="2400" lang="en-US"/>
              <a:t>Presence of dead tissue: Black or yellowish tissue indicates necrosis that may need debridement.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595" name="Title 1"/>
          <p:cNvSpPr>
            <a:spLocks noGrp="1"/>
          </p:cNvSpPr>
          <p:nvPr>
            <p:ph type="title"/>
          </p:nvPr>
        </p:nvSpPr>
        <p:spPr/>
        <p:txBody>
          <a:bodyPr/>
          <a:p>
            <a:r>
              <a:rPr lang="en-US"/>
              <a:t>Introduction</a:t>
            </a:r>
          </a:p>
        </p:txBody>
      </p:sp>
      <p:sp>
        <p:nvSpPr>
          <p:cNvPr id="1048596" name="Content Placeholder 2"/>
          <p:cNvSpPr>
            <a:spLocks noGrp="1"/>
          </p:cNvSpPr>
          <p:nvPr>
            <p:ph idx="1"/>
          </p:nvPr>
        </p:nvSpPr>
        <p:spPr/>
        <p:txBody>
          <a:bodyPr/>
          <a:p>
            <a:pPr indent="0" marL="0">
              <a:buNone/>
            </a:pPr>
            <a:r>
              <a:rPr lang="en-US"/>
              <a:t> Defintion: </a:t>
            </a:r>
            <a:r>
              <a:rPr altLang="en-US" lang="en-US"/>
              <a:t>A wound is a break in the integrity of the skin or tissues, associated with disruption of the structure and function.</a:t>
            </a:r>
          </a:p>
          <a:p>
            <a:pPr indent="0" marL="0">
              <a:buFont typeface="Arial" panose="020B0604020202020204" pitchFamily="34" charset="0"/>
            </a:pPr>
            <a:r>
              <a:rPr altLang="en-US" lang="en-US"/>
              <a:t>  it can involve any </a:t>
            </a:r>
            <a:r>
              <a:rPr altLang="en-US" sz="2400" lang="en-US"/>
              <a:t>tissue </a:t>
            </a:r>
            <a:r>
              <a:rPr altLang="en-US" lang="en-US"/>
              <a:t>or organ.</a:t>
            </a:r>
          </a:p>
          <a:p>
            <a:pPr>
              <a:buFont typeface="Arial" panose="020B0604020202020204" pitchFamily="34" charset="0"/>
              <a:buChar char="•"/>
            </a:pPr>
            <a:endParaRPr altLang="en-US" lang="en-US"/>
          </a:p>
          <a:p>
            <a:pPr>
              <a:buFont typeface="Arial" panose="020B0604020202020204" pitchFamily="34" charset="0"/>
              <a:buChar char="•"/>
            </a:pPr>
            <a:r>
              <a:rPr altLang="en-US" lang="en-US"/>
              <a:t>involves varies mechanisms and aetiology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8659" name="Title 1"/>
          <p:cNvSpPr>
            <a:spLocks noGrp="1"/>
          </p:cNvSpPr>
          <p:nvPr>
            <p:ph type="title"/>
          </p:nvPr>
        </p:nvSpPr>
        <p:spPr/>
        <p:txBody>
          <a:bodyPr/>
          <a:p>
            <a:endParaRPr lang="en-US"/>
          </a:p>
        </p:txBody>
      </p:sp>
      <p:sp>
        <p:nvSpPr>
          <p:cNvPr id="1048660" name="Content Placeholder 2"/>
          <p:cNvSpPr>
            <a:spLocks noGrp="1"/>
          </p:cNvSpPr>
          <p:nvPr>
            <p:ph idx="1"/>
          </p:nvPr>
        </p:nvSpPr>
        <p:spPr/>
        <p:txBody>
          <a:bodyPr>
            <a:normAutofit fontScale="96429" lnSpcReduction="10000"/>
          </a:bodyPr>
          <a:p>
            <a:pPr>
              <a:buFont typeface="Wingdings" panose="05000000000000000000" charset="0"/>
              <a:buChar char="q"/>
            </a:pPr>
            <a:r>
              <a:rPr altLang="en-US" lang="en-US"/>
              <a:t> Palpation:</a:t>
            </a:r>
          </a:p>
          <a:p>
            <a:r>
              <a:rPr altLang="en-US" lang="en-US"/>
              <a:t>Gently press around the wound to assess for:</a:t>
            </a:r>
          </a:p>
          <a:p>
            <a:r>
              <a:rPr altLang="en-US" lang="en-US"/>
              <a:t> the level of tenderness and whether it’s localized to the wound or spreading.</a:t>
            </a:r>
          </a:p>
          <a:p>
            <a:r>
              <a:rPr altLang="en-US" lang="en-US"/>
              <a:t>Pulses: Check for distal pulses (e.g., in the hands/feet) to assess for vascular injury, especially in deep or penetrating wounds.</a:t>
            </a:r>
          </a:p>
          <a:p>
            <a:endParaRPr altLang="en-US" lang="en-US"/>
          </a:p>
          <a:p>
            <a:r>
              <a:rPr altLang="en-US" lang="en-US"/>
              <a:t>Tissue involvement: Palpate the surrounding tissue to determine if there’s involvement of deeper structures (nerves, tendons, muscles, or bones).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80" name=""/>
        <p:cNvGrpSpPr/>
        <p:nvPr/>
      </p:nvGrpSpPr>
      <p:grpSpPr>
        <a:xfrm>
          <a:off x="0" y="0"/>
          <a:ext cx="0" cy="0"/>
          <a:chOff x="0" y="0"/>
          <a:chExt cx="0" cy="0"/>
        </a:xfrm>
      </p:grpSpPr>
      <p:sp>
        <p:nvSpPr>
          <p:cNvPr id="1048661" name="Title 1"/>
          <p:cNvSpPr>
            <a:spLocks noGrp="1"/>
          </p:cNvSpPr>
          <p:nvPr>
            <p:ph type="title"/>
          </p:nvPr>
        </p:nvSpPr>
        <p:spPr/>
        <p:txBody>
          <a:bodyPr/>
          <a:p>
            <a:endParaRPr lang="en-US"/>
          </a:p>
        </p:txBody>
      </p:sp>
      <p:sp>
        <p:nvSpPr>
          <p:cNvPr id="1048662" name="Content Placeholder 2"/>
          <p:cNvSpPr>
            <a:spLocks noGrp="1"/>
          </p:cNvSpPr>
          <p:nvPr>
            <p:ph idx="1"/>
          </p:nvPr>
        </p:nvSpPr>
        <p:spPr/>
        <p:txBody>
          <a:bodyPr>
            <a:normAutofit lnSpcReduction="10000"/>
          </a:bodyPr>
          <a:p>
            <a:r>
              <a:rPr altLang="en-US" lang="en-US"/>
              <a:t>measure dimensionof wound (length,width,depth)</a:t>
            </a:r>
          </a:p>
          <a:p>
            <a:endParaRPr altLang="en-US" lang="en-US"/>
          </a:p>
          <a:p>
            <a:endParaRPr altLang="en-US" lang="en-US"/>
          </a:p>
          <a:p>
            <a:r>
              <a:rPr altLang="en-US" lang="en-US"/>
              <a:t>Exudate and Drainage:</a:t>
            </a:r>
          </a:p>
          <a:p>
            <a:endParaRPr altLang="en-US" lang="en-US"/>
          </a:p>
          <a:p>
            <a:r>
              <a:rPr altLang="en-US" lang="en-US"/>
              <a:t>Amount and Type: Is the wound producing a clear, serous, or purulent (pus) discharge?</a:t>
            </a:r>
          </a:p>
          <a:p>
            <a:pPr indent="0" marL="0">
              <a:buNone/>
            </a:pPr>
            <a:r>
              <a:rPr altLang="en-US" lang="en-US"/>
              <a:t>.</a:t>
            </a:r>
          </a:p>
          <a:p>
            <a:r>
              <a:rPr altLang="en-US" lang="en-US"/>
              <a:t>Odor: An unpleasant odor can indicate a chronic or infected wound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83" name=""/>
        <p:cNvGrpSpPr/>
        <p:nvPr/>
      </p:nvGrpSpPr>
      <p:grpSpPr>
        <a:xfrm>
          <a:off x="0" y="0"/>
          <a:ext cx="0" cy="0"/>
          <a:chOff x="0" y="0"/>
          <a:chExt cx="0" cy="0"/>
        </a:xfrm>
      </p:grpSpPr>
      <p:sp>
        <p:nvSpPr>
          <p:cNvPr id="1048665" name="Title 1"/>
          <p:cNvSpPr>
            <a:spLocks noGrp="1"/>
          </p:cNvSpPr>
          <p:nvPr>
            <p:ph type="title"/>
          </p:nvPr>
        </p:nvSpPr>
        <p:spPr/>
        <p:txBody>
          <a:bodyPr/>
          <a:p>
            <a:endParaRPr lang="en-US"/>
          </a:p>
        </p:txBody>
      </p:sp>
      <p:sp>
        <p:nvSpPr>
          <p:cNvPr id="1048666" name="Content Placeholder 2"/>
          <p:cNvSpPr>
            <a:spLocks noGrp="1"/>
          </p:cNvSpPr>
          <p:nvPr>
            <p:ph idx="1"/>
          </p:nvPr>
        </p:nvSpPr>
        <p:spPr/>
        <p:txBody>
          <a:bodyPr/>
          <a:p>
            <a:pPr>
              <a:buFont typeface="Wingdings" panose="05000000000000000000" charset="0"/>
              <a:buChar char="Ø"/>
            </a:pPr>
            <a:r>
              <a:rPr altLang="en-US" lang="en-US"/>
              <a:t>signs of Infection:</a:t>
            </a:r>
          </a:p>
          <a:p>
            <a:endParaRPr altLang="en-US" lang="en-US"/>
          </a:p>
          <a:p>
            <a:r>
              <a:rPr altLang="en-US" lang="en-US"/>
              <a:t>Redness (erythema), warmth, swelling, and increased pain around the wound may suggest localized infection.</a:t>
            </a:r>
          </a:p>
          <a:p>
            <a:endParaRPr altLang="en-US" lang="en-US"/>
          </a:p>
          <a:p>
            <a:r>
              <a:rPr altLang="en-US" lang="en-US"/>
              <a:t>Lymphadenopathy: Swollen lymph nodes near the wound may suggest infection or inflammation.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84" name=""/>
        <p:cNvGrpSpPr/>
        <p:nvPr/>
      </p:nvGrpSpPr>
      <p:grpSpPr>
        <a:xfrm>
          <a:off x="0" y="0"/>
          <a:ext cx="0" cy="0"/>
          <a:chOff x="0" y="0"/>
          <a:chExt cx="0" cy="0"/>
        </a:xfrm>
      </p:grpSpPr>
      <p:sp>
        <p:nvSpPr>
          <p:cNvPr id="1048667" name="Title 1"/>
          <p:cNvSpPr>
            <a:spLocks noGrp="1"/>
          </p:cNvSpPr>
          <p:nvPr>
            <p:ph type="title"/>
          </p:nvPr>
        </p:nvSpPr>
        <p:spPr/>
        <p:txBody>
          <a:bodyPr/>
          <a:p>
            <a:endParaRPr lang="en-US"/>
          </a:p>
        </p:txBody>
      </p:sp>
      <p:sp>
        <p:nvSpPr>
          <p:cNvPr id="1048668" name="Content Placeholder 2"/>
          <p:cNvSpPr>
            <a:spLocks noGrp="1"/>
          </p:cNvSpPr>
          <p:nvPr>
            <p:ph idx="1"/>
          </p:nvPr>
        </p:nvSpPr>
        <p:spPr/>
        <p:txBody>
          <a:bodyPr/>
          <a:p>
            <a:pPr>
              <a:buFont typeface="Wingdings" panose="05000000000000000000" charset="0"/>
              <a:buChar char="Ø"/>
            </a:pPr>
            <a:r>
              <a:rPr altLang="en-US" lang="en-US"/>
              <a:t> Assessing Wound Healing:</a:t>
            </a:r>
          </a:p>
          <a:p>
            <a:endParaRPr altLang="en-US" lang="en-US"/>
          </a:p>
          <a:p>
            <a:r>
              <a:rPr altLang="en-US" lang="en-US"/>
              <a:t>Granulation Tissue: In healing wounds, the formation of pink, moist tissue signifies healing.</a:t>
            </a:r>
          </a:p>
          <a:p>
            <a:pPr indent="0" marL="0">
              <a:buNone/>
            </a:pPr>
            <a:endParaRPr altLang="en-US" lang="en-US"/>
          </a:p>
          <a:p>
            <a:r>
              <a:rPr altLang="en-US" lang="en-US"/>
              <a:t>Epithelialization: Look for new skin growth at the edges of the wound, which is an indicator that the wound is healing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8673" name="Title 4"/>
          <p:cNvSpPr>
            <a:spLocks noGrp="1"/>
          </p:cNvSpPr>
          <p:nvPr>
            <p:ph type="title"/>
          </p:nvPr>
        </p:nvSpPr>
        <p:spPr/>
        <p:txBody>
          <a:bodyPr/>
          <a:p>
            <a:endParaRPr lang="en-US"/>
          </a:p>
        </p:txBody>
      </p:sp>
      <p:sp>
        <p:nvSpPr>
          <p:cNvPr id="1048674" name="Content Placeholder 2"/>
          <p:cNvSpPr>
            <a:spLocks noGrp="1"/>
          </p:cNvSpPr>
          <p:nvPr>
            <p:ph idx="4294967295"/>
          </p:nvPr>
        </p:nvSpPr>
        <p:spPr>
          <a:xfrm>
            <a:off x="0" y="1825633"/>
            <a:ext cx="10515600" cy="4351655"/>
          </a:xfrm>
        </p:spPr>
        <p:txBody>
          <a:bodyPr/>
          <a:p>
            <a:pPr>
              <a:buFont typeface="Wingdings" panose="05000000000000000000" charset="0"/>
              <a:buChar char="Ø"/>
            </a:pPr>
            <a:r>
              <a:rPr altLang="en-US" lang="en-US"/>
              <a:t>Functional Assessment</a:t>
            </a:r>
          </a:p>
          <a:p>
            <a:r>
              <a:rPr altLang="en-US" lang="en-US"/>
              <a:t>If the wound involves joints, tendons, or nerves, assess the range of motion and neurological function to determine the extent of damage.</a:t>
            </a:r>
          </a:p>
          <a:p>
            <a:r>
              <a:rPr altLang="en-US" lang="en-US"/>
              <a:t>For example, in hand injuries, check for grip strength and sensation.</a:t>
            </a:r>
          </a:p>
          <a:p>
            <a:r>
              <a:rPr altLang="en-US" lang="en-US"/>
              <a:t>For leg wounds, check for ambulation and circulation</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90" name="Shape 1048708"/>
        <p:cNvGrpSpPr/>
        <p:nvPr/>
      </p:nvGrpSpPr>
      <p:grpSpPr>
        <a:xfrm>
          <a:off x="0" y="0"/>
          <a:ext cx="0" cy="0"/>
          <a:chOff x="0" y="0"/>
          <a:chExt cx="0" cy="0"/>
        </a:xfrm>
      </p:grpSpPr>
      <p:sp>
        <p:nvSpPr>
          <p:cNvPr id="1048685" name="Google Shape;1048709;p1"/>
          <p:cNvSpPr txBox="1">
            <a:spLocks noGrp="1"/>
          </p:cNvSpPr>
          <p:nvPr>
            <p:ph type="ctrTitle"/>
          </p:nvPr>
        </p:nvSpPr>
        <p:spPr>
          <a:xfrm>
            <a:off x="914400" y="563250"/>
            <a:ext cx="5236400" cy="1525200"/>
          </a:xfrm>
          <a:prstGeom prst="rect"/>
          <a:noFill/>
          <a:ln>
            <a:noFill/>
          </a:ln>
        </p:spPr>
        <p:txBody>
          <a:bodyPr anchor="b" anchorCtr="0" bIns="45700" lIns="91425" rIns="91425" spcFirstLastPara="1" tIns="45700" wrap="square">
            <a:normAutofit/>
          </a:bodyPr>
          <a:p>
            <a:pPr algn="ctr" indent="0" lvl="0" marL="0" rtl="0">
              <a:lnSpc>
                <a:spcPct val="90000"/>
              </a:lnSpc>
              <a:spcBef>
                <a:spcPts val="0"/>
              </a:spcBef>
              <a:spcAft>
                <a:spcPts val="0"/>
              </a:spcAft>
              <a:buClr>
                <a:schemeClr val="dk1"/>
              </a:buClr>
              <a:buSzPts val="6000"/>
              <a:buFont typeface="Calibri"/>
              <a:buNone/>
            </a:pPr>
            <a:r>
              <a:rPr b="1" sz="2800" lang="en-US"/>
              <a:t>Surgical Site Infections</a:t>
            </a:r>
            <a:endParaRPr b="1" sz="2800"/>
          </a:p>
        </p:txBody>
      </p:sp>
      <p:sp>
        <p:nvSpPr>
          <p:cNvPr id="1048686" name="Google Shape;1048710;p1"/>
          <p:cNvSpPr txBox="1">
            <a:spLocks noGrp="1"/>
          </p:cNvSpPr>
          <p:nvPr>
            <p:ph type="subTitle" idx="1"/>
          </p:nvPr>
        </p:nvSpPr>
        <p:spPr>
          <a:xfrm>
            <a:off x="699500" y="2256025"/>
            <a:ext cx="10502800" cy="2645400"/>
          </a:xfrm>
          <a:prstGeom prst="rect"/>
          <a:noFill/>
          <a:ln>
            <a:noFill/>
          </a:ln>
        </p:spPr>
        <p:txBody>
          <a:bodyPr anchor="t" anchorCtr="0" bIns="45700" lIns="91425" rIns="91425" spcFirstLastPara="1" tIns="45700" wrap="square">
            <a:normAutofit/>
          </a:bodyPr>
          <a:p>
            <a:pPr algn="l" indent="-381000" lvl="0" marL="457200" rtl="0">
              <a:lnSpc>
                <a:spcPct val="90000"/>
              </a:lnSpc>
              <a:spcBef>
                <a:spcPts val="0"/>
              </a:spcBef>
              <a:spcAft>
                <a:spcPts val="0"/>
              </a:spcAft>
              <a:buSzPts val="2400"/>
              <a:buChar char="●"/>
            </a:pPr>
            <a:r>
              <a:rPr lang="en-US"/>
              <a:t>Surgical site infections (SSIs) are infections of the tissues, organs, or spaces exposed by surgeons during performance of an invasive procedure</a:t>
            </a:r>
          </a:p>
        </p:txBody>
      </p:sp>
      <p:sp>
        <p:nvSpPr>
          <p:cNvPr id="1048687" name="Google Shape;1048711;p1"/>
          <p:cNvSpPr/>
          <p:nvPr/>
        </p:nvSpPr>
        <p:spPr>
          <a:xfrm>
            <a:off x="699500" y="3596575"/>
            <a:ext cx="11347600" cy="5184300"/>
          </a:xfrm>
          <a:prstGeom prst="rect"/>
          <a:noFill/>
          <a:ln>
            <a:noFill/>
          </a:ln>
        </p:spPr>
        <p:txBody>
          <a:bodyPr anchor="t" anchorCtr="0" bIns="45700" lIns="91425" rIns="91425" spcFirstLastPara="1" tIns="45700" wrap="square">
            <a:noAutofit/>
          </a:bodyPr>
          <a:p>
            <a:pPr indent="-381000" marL="457200">
              <a:buClr>
                <a:srgbClr val="000000"/>
              </a:buClr>
              <a:buSzPts val="2400"/>
              <a:buFont typeface="Calibri"/>
              <a:buChar char="●"/>
            </a:pPr>
            <a:r>
              <a:rPr sz="2400" lang="en-US">
                <a:solidFill>
                  <a:srgbClr val="000000"/>
                </a:solidFill>
                <a:ea typeface="Calibri"/>
                <a:cs typeface="Calibri"/>
                <a:sym typeface="Calibri"/>
              </a:rPr>
              <a:t> They are classified into three types based on the depth and tissue involvement.</a:t>
            </a:r>
            <a:endParaRPr sz="2400">
              <a:solidFill>
                <a:srgbClr val="000000"/>
              </a:solidFill>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94" name="Shape 1048712"/>
        <p:cNvGrpSpPr/>
        <p:nvPr/>
      </p:nvGrpSpPr>
      <p:grpSpPr>
        <a:xfrm>
          <a:off x="0" y="0"/>
          <a:ext cx="0" cy="0"/>
          <a:chOff x="0" y="0"/>
          <a:chExt cx="0" cy="0"/>
        </a:xfrm>
      </p:grpSpPr>
      <p:sp>
        <p:nvSpPr>
          <p:cNvPr id="1048696" name="Google Shape;1048713;p2"/>
          <p:cNvSpPr/>
          <p:nvPr/>
        </p:nvSpPr>
        <p:spPr>
          <a:xfrm>
            <a:off x="609600" y="688350"/>
            <a:ext cx="6621600" cy="1049400"/>
          </a:xfrm>
          <a:prstGeom prst="rect"/>
          <a:noFill/>
          <a:ln>
            <a:noFill/>
          </a:ln>
        </p:spPr>
        <p:txBody>
          <a:bodyPr anchor="ctr" anchorCtr="0" bIns="45700" lIns="91425" rIns="91425" spcFirstLastPara="1" tIns="45700" wrap="square">
            <a:noAutofit/>
          </a:bodyPr>
          <a:p>
            <a:pPr>
              <a:buClr>
                <a:srgbClr val="000000"/>
              </a:buClr>
              <a:buSzPts val="4400"/>
              <a:buFont typeface="Calibri"/>
              <a:buNone/>
            </a:pPr>
            <a:r>
              <a:rPr b="1" sz="2800" lang="en-US">
                <a:solidFill>
                  <a:srgbClr val="000000"/>
                </a:solidFill>
                <a:ea typeface="Calibri"/>
                <a:cs typeface="Calibri"/>
                <a:sym typeface="Calibri"/>
              </a:rPr>
              <a:t>1. Superficial Incisional SSI</a:t>
            </a:r>
            <a:endParaRPr b="1" sz="2800">
              <a:solidFill>
                <a:prstClr val="black"/>
              </a:solidFill>
            </a:endParaRPr>
          </a:p>
        </p:txBody>
      </p:sp>
      <p:sp>
        <p:nvSpPr>
          <p:cNvPr id="1048697" name="Google Shape;1048714;p2"/>
          <p:cNvSpPr/>
          <p:nvPr/>
        </p:nvSpPr>
        <p:spPr>
          <a:xfrm>
            <a:off x="609600" y="1592026"/>
            <a:ext cx="10972800" cy="4526100"/>
          </a:xfrm>
          <a:prstGeom prst="rect"/>
          <a:noFill/>
          <a:ln>
            <a:noFill/>
          </a:ln>
        </p:spPr>
        <p:txBody>
          <a:bodyPr anchor="t" anchorCtr="0" bIns="45700" lIns="91425" rIns="91425" spcFirstLastPara="1" tIns="45700" wrap="square">
            <a:noAutofit/>
          </a:bodyPr>
          <a:p>
            <a:pPr>
              <a:buClr>
                <a:srgbClr val="000000"/>
              </a:buClr>
              <a:buSzPts val="3200"/>
              <a:buFont typeface="Arial"/>
              <a:buNone/>
            </a:pPr>
            <a:r>
              <a:rPr sz="3200" lang="en-US">
                <a:solidFill>
                  <a:srgbClr val="000000"/>
                </a:solidFill>
                <a:ea typeface="Calibri"/>
                <a:cs typeface="Calibri"/>
                <a:sym typeface="Calibri"/>
              </a:rPr>
              <a:t>• </a:t>
            </a:r>
            <a:r>
              <a:rPr sz="2400" lang="en-US">
                <a:solidFill>
                  <a:srgbClr val="000000"/>
                </a:solidFill>
                <a:ea typeface="Calibri"/>
                <a:cs typeface="Calibri"/>
                <a:sym typeface="Calibri"/>
              </a:rPr>
              <a:t>Involves only the skin and subcutaneous tissue</a:t>
            </a:r>
            <a:endParaRPr sz="2400">
              <a:solidFill>
                <a:prstClr val="black"/>
              </a:solidFill>
            </a:endParaRPr>
          </a:p>
          <a:p>
            <a:pPr>
              <a:spcBef>
                <a:spcPts val="640"/>
              </a:spcBef>
              <a:buClr>
                <a:srgbClr val="000000"/>
              </a:buClr>
              <a:buSzPts val="3200"/>
              <a:buFont typeface="Arial"/>
              <a:buNone/>
            </a:pPr>
            <a:r>
              <a:rPr sz="2400" lang="en-US">
                <a:solidFill>
                  <a:srgbClr val="000000"/>
                </a:solidFill>
                <a:ea typeface="Calibri"/>
                <a:cs typeface="Calibri"/>
                <a:sym typeface="Calibri"/>
              </a:rPr>
              <a:t>• Occurs within 30 days post-surgery.</a:t>
            </a:r>
            <a:endParaRPr sz="2400">
              <a:solidFill>
                <a:srgbClr val="000000"/>
              </a:solidFill>
              <a:ea typeface="Calibri"/>
              <a:cs typeface="Calibri"/>
              <a:sym typeface="Calibri"/>
            </a:endParaRPr>
          </a:p>
          <a:p>
            <a:pPr>
              <a:spcBef>
                <a:spcPts val="640"/>
              </a:spcBef>
              <a:buClr>
                <a:srgbClr val="000000"/>
              </a:buClr>
              <a:buSzPts val="3200"/>
              <a:buFont typeface="Arial"/>
              <a:buNone/>
            </a:pPr>
            <a:r>
              <a:rPr sz="2400" lang="en-US">
                <a:solidFill>
                  <a:srgbClr val="000000"/>
                </a:solidFill>
                <a:ea typeface="Calibri"/>
                <a:cs typeface="Calibri"/>
                <a:sym typeface="Calibri"/>
              </a:rPr>
              <a:t>• Symptoms: Redness, swelling, pain, pus drainage.</a:t>
            </a:r>
            <a:endParaRPr sz="2400">
              <a:solidFill>
                <a:srgbClr val="000000"/>
              </a:solidFill>
              <a:ea typeface="Calibri"/>
              <a:cs typeface="Calibri"/>
              <a:sym typeface="Calibri"/>
            </a:endParaRPr>
          </a:p>
          <a:p>
            <a:pPr>
              <a:spcBef>
                <a:spcPts val="640"/>
              </a:spcBef>
              <a:buClr>
                <a:srgbClr val="000000"/>
              </a:buClr>
              <a:buSzPts val="3200"/>
              <a:buFont typeface="Arial"/>
              <a:buNone/>
            </a:pPr>
            <a:r>
              <a:rPr sz="2400" lang="en-US">
                <a:solidFill>
                  <a:srgbClr val="000000"/>
                </a:solidFill>
                <a:ea typeface="Calibri"/>
                <a:cs typeface="Calibri"/>
                <a:sym typeface="Calibri"/>
              </a:rPr>
              <a:t>• Common pathogens: Staphylococcus aureus, Streptococcus species.</a:t>
            </a:r>
            <a:endParaRPr sz="2400">
              <a:solidFill>
                <a:prstClr val="black"/>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98" name="Shape 1048712"/>
        <p:cNvGrpSpPr/>
        <p:nvPr/>
      </p:nvGrpSpPr>
      <p:grpSpPr>
        <a:xfrm>
          <a:off x="0" y="0"/>
          <a:ext cx="0" cy="0"/>
          <a:chOff x="0" y="0"/>
          <a:chExt cx="0" cy="0"/>
        </a:xfrm>
      </p:grpSpPr>
      <p:sp>
        <p:nvSpPr>
          <p:cNvPr id="1048706" name="Google Shape;1048713;p2"/>
          <p:cNvSpPr/>
          <p:nvPr/>
        </p:nvSpPr>
        <p:spPr>
          <a:xfrm>
            <a:off x="609600" y="688350"/>
            <a:ext cx="6621600" cy="1049400"/>
          </a:xfrm>
          <a:prstGeom prst="rect"/>
          <a:noFill/>
          <a:ln>
            <a:noFill/>
          </a:ln>
        </p:spPr>
        <p:txBody>
          <a:bodyPr anchor="ctr" anchorCtr="0" bIns="45700" lIns="91425" rIns="91425" spcFirstLastPara="1" tIns="45700" wrap="square">
            <a:noAutofit/>
          </a:bodyPr>
          <a:p>
            <a:pPr>
              <a:buClr>
                <a:srgbClr val="000000"/>
              </a:buClr>
              <a:buSzPts val="4400"/>
              <a:buFont typeface="Calibri"/>
              <a:buNone/>
            </a:pPr>
            <a:r>
              <a:rPr b="1" sz="2800" lang="en-US">
                <a:solidFill>
                  <a:srgbClr val="000000"/>
                </a:solidFill>
                <a:ea typeface="Calibri"/>
                <a:cs typeface="Calibri"/>
                <a:sym typeface="Calibri"/>
              </a:rPr>
              <a:t>1. Superficial Incisional SSI</a:t>
            </a:r>
            <a:endParaRPr b="1" sz="2800">
              <a:solidFill>
                <a:prstClr val="black"/>
              </a:solidFill>
            </a:endParaRPr>
          </a:p>
        </p:txBody>
      </p:sp>
      <p:sp>
        <p:nvSpPr>
          <p:cNvPr id="1048707" name="Google Shape;1048714;p2"/>
          <p:cNvSpPr/>
          <p:nvPr/>
        </p:nvSpPr>
        <p:spPr>
          <a:xfrm>
            <a:off x="609600" y="1592026"/>
            <a:ext cx="10972800" cy="4526100"/>
          </a:xfrm>
          <a:prstGeom prst="rect"/>
          <a:noFill/>
          <a:ln>
            <a:noFill/>
          </a:ln>
        </p:spPr>
        <p:txBody>
          <a:bodyPr anchor="t" anchorCtr="0" bIns="45700" lIns="91425" rIns="91425" spcFirstLastPara="1" tIns="45700" wrap="square">
            <a:noAutofit/>
          </a:bodyPr>
          <a:p>
            <a:pPr>
              <a:buClr>
                <a:srgbClr val="000000"/>
              </a:buClr>
              <a:buSzPts val="3200"/>
              <a:buFont typeface="Arial"/>
              <a:buNone/>
            </a:pPr>
            <a:r>
              <a:rPr sz="3200" lang="en-US">
                <a:solidFill>
                  <a:srgbClr val="000000"/>
                </a:solidFill>
                <a:ea typeface="Calibri"/>
                <a:cs typeface="Calibri"/>
                <a:sym typeface="Calibri"/>
              </a:rPr>
              <a:t>• </a:t>
            </a:r>
            <a:r>
              <a:rPr sz="2400" lang="en-US">
                <a:solidFill>
                  <a:srgbClr val="000000"/>
                </a:solidFill>
                <a:ea typeface="Calibri"/>
                <a:cs typeface="Calibri"/>
                <a:sym typeface="Calibri"/>
              </a:rPr>
              <a:t>Involves only the skin and subcutaneous tissue</a:t>
            </a:r>
            <a:endParaRPr sz="2400">
              <a:solidFill>
                <a:prstClr val="black"/>
              </a:solidFill>
            </a:endParaRPr>
          </a:p>
          <a:p>
            <a:pPr>
              <a:spcBef>
                <a:spcPts val="640"/>
              </a:spcBef>
              <a:buClr>
                <a:srgbClr val="000000"/>
              </a:buClr>
              <a:buSzPts val="3200"/>
              <a:buFont typeface="Arial"/>
              <a:buNone/>
            </a:pPr>
            <a:r>
              <a:rPr sz="2400" lang="en-US">
                <a:solidFill>
                  <a:srgbClr val="000000"/>
                </a:solidFill>
                <a:ea typeface="Calibri"/>
                <a:cs typeface="Calibri"/>
                <a:sym typeface="Calibri"/>
              </a:rPr>
              <a:t>• Occurs within 30 days post-surgery.</a:t>
            </a:r>
            <a:endParaRPr sz="2400">
              <a:solidFill>
                <a:srgbClr val="000000"/>
              </a:solidFill>
              <a:ea typeface="Calibri"/>
              <a:cs typeface="Calibri"/>
              <a:sym typeface="Calibri"/>
            </a:endParaRPr>
          </a:p>
          <a:p>
            <a:pPr>
              <a:spcBef>
                <a:spcPts val="640"/>
              </a:spcBef>
              <a:buClr>
                <a:srgbClr val="000000"/>
              </a:buClr>
              <a:buSzPts val="3200"/>
              <a:buFont typeface="Arial"/>
              <a:buNone/>
            </a:pPr>
            <a:r>
              <a:rPr sz="2400" lang="en-US">
                <a:solidFill>
                  <a:srgbClr val="000000"/>
                </a:solidFill>
                <a:ea typeface="Calibri"/>
                <a:cs typeface="Calibri"/>
                <a:sym typeface="Calibri"/>
              </a:rPr>
              <a:t>• Symptoms: Redness, swelling, pain, pus drainage.</a:t>
            </a:r>
            <a:endParaRPr sz="2400">
              <a:solidFill>
                <a:srgbClr val="000000"/>
              </a:solidFill>
              <a:ea typeface="Calibri"/>
              <a:cs typeface="Calibri"/>
              <a:sym typeface="Calibri"/>
            </a:endParaRPr>
          </a:p>
          <a:p>
            <a:pPr>
              <a:spcBef>
                <a:spcPts val="640"/>
              </a:spcBef>
              <a:buClr>
                <a:srgbClr val="000000"/>
              </a:buClr>
              <a:buSzPts val="3200"/>
              <a:buFont typeface="Arial"/>
              <a:buNone/>
            </a:pPr>
            <a:r>
              <a:rPr sz="2400" lang="en-US">
                <a:solidFill>
                  <a:srgbClr val="000000"/>
                </a:solidFill>
                <a:ea typeface="Calibri"/>
                <a:cs typeface="Calibri"/>
                <a:sym typeface="Calibri"/>
              </a:rPr>
              <a:t>• Common pathogens: Staphylococcus aureus, Streptococcus species.</a:t>
            </a:r>
            <a:endParaRPr sz="2400">
              <a:solidFill>
                <a:prstClr val="black"/>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202" name="Shape 1048715"/>
        <p:cNvGrpSpPr/>
        <p:nvPr/>
      </p:nvGrpSpPr>
      <p:grpSpPr>
        <a:xfrm>
          <a:off x="0" y="0"/>
          <a:ext cx="0" cy="0"/>
          <a:chOff x="0" y="0"/>
          <a:chExt cx="0" cy="0"/>
        </a:xfrm>
      </p:grpSpPr>
      <p:sp>
        <p:nvSpPr>
          <p:cNvPr id="1048716" name="Google Shape;1048716;p3"/>
          <p:cNvSpPr/>
          <p:nvPr/>
        </p:nvSpPr>
        <p:spPr>
          <a:xfrm rot="-237">
            <a:off x="375933" y="576273"/>
            <a:ext cx="5792800" cy="1023900"/>
          </a:xfrm>
          <a:prstGeom prst="rect"/>
          <a:noFill/>
          <a:ln>
            <a:noFill/>
          </a:ln>
        </p:spPr>
        <p:txBody>
          <a:bodyPr anchor="ctr" anchorCtr="0" bIns="45700" lIns="91425" rIns="91425" spcFirstLastPara="1" tIns="45700" wrap="square">
            <a:noAutofit/>
          </a:bodyPr>
          <a:p>
            <a:pPr>
              <a:buClr>
                <a:srgbClr val="000000"/>
              </a:buClr>
              <a:buSzPts val="4400"/>
              <a:buFont typeface="Calibri"/>
              <a:buNone/>
            </a:pPr>
            <a:r>
              <a:rPr b="1" sz="2800" lang="en-US">
                <a:solidFill>
                  <a:srgbClr val="000000"/>
                </a:solidFill>
                <a:ea typeface="Calibri"/>
                <a:cs typeface="Calibri"/>
                <a:sym typeface="Calibri"/>
              </a:rPr>
              <a:t>2. Deep Incisional SSI</a:t>
            </a:r>
            <a:endParaRPr b="1" sz="2800">
              <a:solidFill>
                <a:prstClr val="black"/>
              </a:solidFill>
            </a:endParaRPr>
          </a:p>
        </p:txBody>
      </p:sp>
      <p:sp>
        <p:nvSpPr>
          <p:cNvPr id="1048717" name="Google Shape;1048717;p3"/>
          <p:cNvSpPr/>
          <p:nvPr/>
        </p:nvSpPr>
        <p:spPr>
          <a:xfrm>
            <a:off x="609600" y="1600200"/>
            <a:ext cx="10972800" cy="4526100"/>
          </a:xfrm>
          <a:prstGeom prst="rect"/>
          <a:noFill/>
          <a:ln>
            <a:noFill/>
          </a:ln>
        </p:spPr>
        <p:txBody>
          <a:bodyPr anchor="t" anchorCtr="0" bIns="45700" lIns="91425" rIns="91425" spcFirstLastPara="1" tIns="45700" wrap="square">
            <a:noAutofit/>
          </a:bodyPr>
          <a:p>
            <a:pPr>
              <a:buClr>
                <a:srgbClr val="000000"/>
              </a:buClr>
              <a:buSzPts val="3200"/>
              <a:buFont typeface="Arial"/>
              <a:buNone/>
            </a:pPr>
            <a:r>
              <a:rPr sz="2400" lang="en-US">
                <a:solidFill>
                  <a:srgbClr val="000000"/>
                </a:solidFill>
                <a:ea typeface="Calibri"/>
                <a:cs typeface="Calibri"/>
                <a:sym typeface="Calibri"/>
              </a:rPr>
              <a:t>• Involves deep soft tissues (fascia and muscle).</a:t>
            </a:r>
            <a:endParaRPr sz="2400">
              <a:solidFill>
                <a:prstClr val="black"/>
              </a:solidFill>
            </a:endParaRPr>
          </a:p>
          <a:p>
            <a:pPr>
              <a:spcBef>
                <a:spcPts val="640"/>
              </a:spcBef>
              <a:buClr>
                <a:srgbClr val="000000"/>
              </a:buClr>
              <a:buSzPts val="3200"/>
              <a:buFont typeface="Arial"/>
              <a:buNone/>
            </a:pPr>
            <a:r>
              <a:rPr sz="2400" lang="en-US">
                <a:solidFill>
                  <a:srgbClr val="000000"/>
                </a:solidFill>
                <a:ea typeface="Calibri"/>
                <a:cs typeface="Calibri"/>
                <a:sym typeface="Calibri"/>
              </a:rPr>
              <a:t>• Occurs within 30–90 days post-surgery.</a:t>
            </a:r>
            <a:endParaRPr sz="2400">
              <a:solidFill>
                <a:prstClr val="black"/>
              </a:solidFill>
            </a:endParaRPr>
          </a:p>
          <a:p>
            <a:pPr>
              <a:spcBef>
                <a:spcPts val="640"/>
              </a:spcBef>
              <a:buClr>
                <a:srgbClr val="000000"/>
              </a:buClr>
              <a:buSzPts val="3200"/>
              <a:buFont typeface="Arial"/>
              <a:buNone/>
            </a:pPr>
            <a:r>
              <a:rPr sz="2400" lang="en-US">
                <a:solidFill>
                  <a:srgbClr val="000000"/>
                </a:solidFill>
                <a:ea typeface="Calibri"/>
                <a:cs typeface="Calibri"/>
                <a:sym typeface="Calibri"/>
              </a:rPr>
              <a:t>• Symptoms: Fever, deep wound pain, pus drainage, wound dehiscence.</a:t>
            </a:r>
            <a:endParaRPr sz="2400">
              <a:solidFill>
                <a:srgbClr val="000000"/>
              </a:solidFill>
              <a:ea typeface="Calibri"/>
              <a:cs typeface="Calibri"/>
              <a:sym typeface="Calibri"/>
            </a:endParaRPr>
          </a:p>
          <a:p>
            <a:pPr>
              <a:spcBef>
                <a:spcPts val="640"/>
              </a:spcBef>
              <a:buClr>
                <a:srgbClr val="000000"/>
              </a:buClr>
              <a:buSzPts val="3200"/>
              <a:buFont typeface="Arial"/>
              <a:buNone/>
            </a:pPr>
            <a:endParaRPr sz="2400">
              <a:solidFill>
                <a:prstClr val="black"/>
              </a:solidFill>
              <a:ea typeface="Calibri"/>
              <a:cs typeface="Calibri"/>
              <a:sym typeface="Calibri"/>
            </a:endParaRPr>
          </a:p>
          <a:p>
            <a:pPr>
              <a:buClr>
                <a:srgbClr val="000000"/>
              </a:buClr>
              <a:buSzPts val="4400"/>
              <a:buFont typeface="Calibri"/>
              <a:buNone/>
            </a:pPr>
            <a:r>
              <a:rPr b="1" sz="2800" lang="en-US">
                <a:solidFill>
                  <a:prstClr val="black"/>
                </a:solidFill>
                <a:ea typeface="Calibri"/>
                <a:cs typeface="Calibri"/>
                <a:sym typeface="Calibri"/>
              </a:rPr>
              <a:t>3. Organ/Space SSI</a:t>
            </a:r>
            <a:endParaRPr b="1" sz="2800">
              <a:solidFill>
                <a:prstClr val="black"/>
              </a:solidFill>
              <a:ea typeface="Calibri"/>
              <a:cs typeface="Calibri"/>
              <a:sym typeface="Calibri"/>
            </a:endParaRPr>
          </a:p>
          <a:p>
            <a:pPr>
              <a:buClr>
                <a:srgbClr val="000000"/>
              </a:buClr>
              <a:buSzPts val="4400"/>
              <a:buFont typeface="Calibri"/>
              <a:buNone/>
            </a:pPr>
            <a:endParaRPr b="1" sz="2800">
              <a:solidFill>
                <a:prstClr val="black"/>
              </a:solidFill>
              <a:ea typeface="Calibri"/>
              <a:cs typeface="Calibri"/>
              <a:sym typeface="Calibri"/>
            </a:endParaRPr>
          </a:p>
          <a:p>
            <a:pPr>
              <a:buClr>
                <a:srgbClr val="000000"/>
              </a:buClr>
              <a:buSzPts val="3200"/>
              <a:buFont typeface="Arial"/>
              <a:buNone/>
            </a:pPr>
            <a:r>
              <a:rPr sz="2400" lang="en-US">
                <a:solidFill>
                  <a:prstClr val="black"/>
                </a:solidFill>
                <a:ea typeface="Calibri"/>
                <a:cs typeface="Calibri"/>
                <a:sym typeface="Calibri"/>
              </a:rPr>
              <a:t>• Involves organs or body spaces affected during surgery.</a:t>
            </a:r>
            <a:endParaRPr sz="2400">
              <a:solidFill>
                <a:prstClr val="black"/>
              </a:solidFill>
            </a:endParaRPr>
          </a:p>
          <a:p>
            <a:pPr>
              <a:spcBef>
                <a:spcPts val="640"/>
              </a:spcBef>
              <a:buClr>
                <a:srgbClr val="000000"/>
              </a:buClr>
              <a:buSzPts val="3200"/>
              <a:buFont typeface="Arial"/>
              <a:buNone/>
            </a:pPr>
            <a:r>
              <a:rPr sz="2400" lang="en-US">
                <a:solidFill>
                  <a:prstClr val="black"/>
                </a:solidFill>
                <a:ea typeface="Calibri"/>
                <a:cs typeface="Calibri"/>
                <a:sym typeface="Calibri"/>
              </a:rPr>
              <a:t>• Occurs within 30–90 days post-surgery.</a:t>
            </a:r>
            <a:endParaRPr sz="2400">
              <a:solidFill>
                <a:prstClr val="black"/>
              </a:solidFill>
            </a:endParaRPr>
          </a:p>
          <a:p>
            <a:pPr>
              <a:spcBef>
                <a:spcPts val="640"/>
              </a:spcBef>
              <a:buClr>
                <a:srgbClr val="000000"/>
              </a:buClr>
              <a:buSzPts val="3200"/>
              <a:buFont typeface="Arial"/>
              <a:buNone/>
            </a:pPr>
            <a:r>
              <a:rPr sz="2400" lang="en-US">
                <a:solidFill>
                  <a:prstClr val="black"/>
                </a:solidFill>
                <a:ea typeface="Calibri"/>
                <a:cs typeface="Calibri"/>
                <a:sym typeface="Calibri"/>
              </a:rPr>
              <a:t>• Symptoms: Fever, abscess formation, purulent drainage.</a:t>
            </a:r>
            <a:endParaRPr sz="2400">
              <a:solidFill>
                <a:prstClr val="black"/>
              </a:solidFill>
            </a:endParaRPr>
          </a:p>
          <a:p>
            <a:pPr>
              <a:spcBef>
                <a:spcPts val="640"/>
              </a:spcBef>
              <a:buClr>
                <a:srgbClr val="000000"/>
              </a:buClr>
              <a:buSzPts val="3200"/>
              <a:buFont typeface="Arial"/>
              <a:buNone/>
            </a:pPr>
            <a:endParaRPr sz="3200">
              <a:solidFill>
                <a:prstClr val="black"/>
              </a:solidFill>
              <a:ea typeface="Calibri"/>
              <a:cs typeface="Calibri"/>
              <a:sym typeface="Calibri"/>
            </a:endParaRPr>
          </a:p>
          <a:p>
            <a:pPr>
              <a:spcBef>
                <a:spcPts val="640"/>
              </a:spcBef>
              <a:buClr>
                <a:srgbClr val="000000"/>
              </a:buClr>
              <a:buSzPts val="3200"/>
              <a:buFont typeface="Arial"/>
              <a:buNone/>
            </a:pPr>
            <a:endParaRPr sz="3200">
              <a:solidFill>
                <a:prstClr val="black"/>
              </a:solidFill>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206" name="Shape 1048719"/>
        <p:cNvGrpSpPr/>
        <p:nvPr/>
      </p:nvGrpSpPr>
      <p:grpSpPr>
        <a:xfrm>
          <a:off x="0" y="0"/>
          <a:ext cx="0" cy="0"/>
          <a:chOff x="0" y="0"/>
          <a:chExt cx="0" cy="0"/>
        </a:xfrm>
      </p:grpSpPr>
      <p:sp>
        <p:nvSpPr>
          <p:cNvPr id="1048726" name="Google Shape;1048720;p5"/>
          <p:cNvSpPr/>
          <p:nvPr/>
        </p:nvSpPr>
        <p:spPr>
          <a:xfrm>
            <a:off x="914399" y="158090"/>
            <a:ext cx="10363200" cy="1470000"/>
          </a:xfrm>
          <a:prstGeom prst="rect"/>
          <a:noFill/>
          <a:ln>
            <a:noFill/>
          </a:ln>
        </p:spPr>
        <p:txBody>
          <a:bodyPr anchor="ctr" anchorCtr="0" bIns="45700" lIns="91425" rIns="91425" spcFirstLastPara="1" tIns="45700" wrap="square">
            <a:noAutofit/>
          </a:bodyPr>
          <a:p>
            <a:pPr algn="ctr">
              <a:buClr>
                <a:srgbClr val="000000"/>
              </a:buClr>
              <a:buSzPts val="3600"/>
              <a:buFont typeface="Calibri"/>
              <a:buNone/>
            </a:pPr>
            <a:r>
              <a:rPr b="1" sz="2800" lang="en-US">
                <a:solidFill>
                  <a:srgbClr val="000000"/>
                </a:solidFill>
                <a:ea typeface="Calibri"/>
                <a:cs typeface="Calibri"/>
                <a:sym typeface="Calibri"/>
              </a:rPr>
              <a:t>Risk Factors for Surgical Site Infections (SSIs)</a:t>
            </a:r>
            <a:endParaRPr b="1" sz="2800">
              <a:solidFill>
                <a:srgbClr val="000000"/>
              </a:solidFill>
              <a:ea typeface="Calibri"/>
              <a:cs typeface="Calibri"/>
              <a:sym typeface="Calibri"/>
            </a:endParaRPr>
          </a:p>
        </p:txBody>
      </p:sp>
      <p:sp>
        <p:nvSpPr>
          <p:cNvPr id="1048727" name="Google Shape;1048721;p5"/>
          <p:cNvSpPr/>
          <p:nvPr/>
        </p:nvSpPr>
        <p:spPr>
          <a:xfrm>
            <a:off x="746767" y="1293125"/>
            <a:ext cx="11101600" cy="896400"/>
          </a:xfrm>
          <a:prstGeom prst="rect"/>
          <a:noFill/>
          <a:ln>
            <a:noFill/>
          </a:ln>
        </p:spPr>
        <p:txBody>
          <a:bodyPr anchor="ctr" anchorCtr="0" bIns="45700" lIns="91425" rIns="91425" spcFirstLastPara="1" tIns="45700" wrap="square">
            <a:noAutofit/>
          </a:bodyPr>
          <a:p>
            <a:pPr>
              <a:buClr>
                <a:srgbClr val="000000"/>
              </a:buClr>
              <a:buSzPts val="3200"/>
              <a:buFont typeface="Calibri"/>
              <a:buNone/>
            </a:pPr>
            <a:r>
              <a:rPr b="1" sz="2400" lang="en-US">
                <a:solidFill>
                  <a:srgbClr val="000000"/>
                </a:solidFill>
                <a:ea typeface="Calibri"/>
                <a:cs typeface="Calibri"/>
                <a:sym typeface="Calibri"/>
              </a:rPr>
              <a:t>1. Preoperative Risk Factors (Patient-Related)</a:t>
            </a:r>
            <a:endParaRPr b="1" sz="2400">
              <a:solidFill>
                <a:srgbClr val="000000"/>
              </a:solidFill>
              <a:ea typeface="Calibri"/>
              <a:cs typeface="Calibri"/>
              <a:sym typeface="Calibri"/>
            </a:endParaRPr>
          </a:p>
        </p:txBody>
      </p:sp>
      <p:sp>
        <p:nvSpPr>
          <p:cNvPr id="1048728" name="Google Shape;1048722;p5"/>
          <p:cNvSpPr/>
          <p:nvPr/>
        </p:nvSpPr>
        <p:spPr>
          <a:xfrm>
            <a:off x="261567" y="2288725"/>
            <a:ext cx="11320800" cy="5000100"/>
          </a:xfrm>
          <a:prstGeom prst="rect"/>
          <a:noFill/>
          <a:ln>
            <a:noFill/>
          </a:ln>
        </p:spPr>
        <p:txBody>
          <a:bodyPr anchor="t" anchorCtr="0" bIns="45700" lIns="91425" rIns="91425" spcFirstLastPara="1" tIns="45700" wrap="square">
            <a:noAutofit/>
          </a:bodyPr>
          <a:p>
            <a:pPr>
              <a:buClr>
                <a:srgbClr val="000000"/>
              </a:buClr>
              <a:buSzPts val="3200"/>
              <a:buFont typeface="Arial"/>
              <a:buNone/>
            </a:pPr>
            <a:r>
              <a:rPr sz="2400" lang="en-US">
                <a:solidFill>
                  <a:srgbClr val="000000"/>
                </a:solidFill>
                <a:ea typeface="Calibri"/>
                <a:cs typeface="Calibri"/>
                <a:sym typeface="Calibri"/>
              </a:rPr>
              <a:t>• Diabetes, obesity, malnutrition, smoking.</a:t>
            </a:r>
            <a:endParaRPr sz="2400">
              <a:solidFill>
                <a:prstClr val="black"/>
              </a:solidFill>
            </a:endParaRPr>
          </a:p>
          <a:p>
            <a:pPr>
              <a:spcBef>
                <a:spcPts val="640"/>
              </a:spcBef>
              <a:buClr>
                <a:srgbClr val="000000"/>
              </a:buClr>
              <a:buSzPts val="3200"/>
              <a:buFont typeface="Arial"/>
              <a:buNone/>
            </a:pPr>
            <a:r>
              <a:rPr sz="2400" lang="en-US">
                <a:solidFill>
                  <a:srgbClr val="000000"/>
                </a:solidFill>
                <a:ea typeface="Calibri"/>
                <a:cs typeface="Calibri"/>
                <a:sym typeface="Calibri"/>
              </a:rPr>
              <a:t>• Immunosuppression (chemotherapy, HIV, corticosteroids).</a:t>
            </a:r>
            <a:endParaRPr sz="2400">
              <a:solidFill>
                <a:prstClr val="black"/>
              </a:solidFill>
            </a:endParaRPr>
          </a:p>
          <a:p>
            <a:pPr>
              <a:spcBef>
                <a:spcPts val="640"/>
              </a:spcBef>
              <a:buClr>
                <a:srgbClr val="000000"/>
              </a:buClr>
              <a:buSzPts val="3200"/>
              <a:buFont typeface="Arial"/>
              <a:buNone/>
            </a:pPr>
            <a:r>
              <a:rPr sz="2400" lang="en-US">
                <a:solidFill>
                  <a:srgbClr val="000000"/>
                </a:solidFill>
                <a:ea typeface="Calibri"/>
                <a:cs typeface="Calibri"/>
                <a:sym typeface="Calibri"/>
              </a:rPr>
              <a:t>• Preexisting infections (UTI, respiratory infections, MRSA).</a:t>
            </a:r>
            <a:endParaRPr sz="2400">
              <a:solidFill>
                <a:prstClr val="black"/>
              </a:solidFill>
            </a:endParaRPr>
          </a:p>
          <a:p>
            <a:pPr>
              <a:spcBef>
                <a:spcPts val="640"/>
              </a:spcBef>
              <a:buClr>
                <a:srgbClr val="000000"/>
              </a:buClr>
              <a:buSzPts val="3200"/>
              <a:buFont typeface="Arial"/>
              <a:buNone/>
            </a:pPr>
            <a:r>
              <a:rPr sz="2400" lang="en-US">
                <a:solidFill>
                  <a:srgbClr val="000000"/>
                </a:solidFill>
                <a:ea typeface="Calibri"/>
                <a:cs typeface="Calibri"/>
                <a:sym typeface="Calibri"/>
              </a:rPr>
              <a:t>• Older age, poor hygiene, inadequate skin preparation.</a:t>
            </a:r>
            <a:endParaRPr sz="2400">
              <a:solidFill>
                <a:prstClr val="black"/>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597" name="Title 1"/>
          <p:cNvSpPr>
            <a:spLocks noGrp="1"/>
          </p:cNvSpPr>
          <p:nvPr>
            <p:ph type="title"/>
          </p:nvPr>
        </p:nvSpPr>
        <p:spPr/>
        <p:txBody>
          <a:bodyPr/>
          <a:p>
            <a:r>
              <a:rPr lang="en-US"/>
              <a:t>Classification of wound</a:t>
            </a:r>
          </a:p>
        </p:txBody>
      </p:sp>
      <p:sp>
        <p:nvSpPr>
          <p:cNvPr id="1048598" name="Content Placeholder 2"/>
          <p:cNvSpPr>
            <a:spLocks noGrp="1"/>
          </p:cNvSpPr>
          <p:nvPr>
            <p:ph idx="1"/>
          </p:nvPr>
        </p:nvSpPr>
        <p:spPr/>
        <p:txBody>
          <a:bodyPr>
            <a:normAutofit fontScale="96429" lnSpcReduction="10000"/>
          </a:bodyPr>
          <a:p>
            <a:r>
              <a:rPr lang="en-US"/>
              <a:t>wound can be classified by:</a:t>
            </a:r>
          </a:p>
          <a:p>
            <a:pPr>
              <a:buFont typeface="Wingdings" panose="05000000000000000000" charset="0"/>
              <a:buChar char="q"/>
            </a:pPr>
            <a:r>
              <a:rPr altLang="en-US" b="1" lang="en-US"/>
              <a:t>  Based  on Time frame(duration) a</a:t>
            </a:r>
            <a:r>
              <a:rPr altLang="en-US" lang="en-US"/>
              <a:t>s acute and chronic wound.</a:t>
            </a:r>
          </a:p>
          <a:p>
            <a:pPr>
              <a:buFont typeface="Wingdings" panose="05000000000000000000" charset="0"/>
              <a:buChar char="v"/>
            </a:pPr>
            <a:r>
              <a:rPr altLang="en-US" lang="en-US"/>
              <a:t>        Acute wounds</a:t>
            </a:r>
          </a:p>
          <a:p>
            <a:r>
              <a:rPr altLang="en-US" lang="en-US"/>
              <a:t>Inury within 3-4 weeks</a:t>
            </a:r>
          </a:p>
          <a:p>
            <a:r>
              <a:rPr dirty="0" lang="en-US">
                <a:sym typeface="+mn-ea"/>
              </a:rPr>
              <a:t>  Heal in a predictable manner and time frame. e.g </a:t>
            </a:r>
            <a:endParaRPr altLang="en-US" lang="en-US"/>
          </a:p>
          <a:p>
            <a:pPr>
              <a:buFont typeface="Wingdings" panose="05000000000000000000" charset="0"/>
              <a:buChar char="ü"/>
            </a:pPr>
            <a:r>
              <a:rPr altLang="en-US" lang="en-US"/>
              <a:t>      laceration</a:t>
            </a:r>
          </a:p>
          <a:p>
            <a:pPr>
              <a:buFont typeface="Wingdings" panose="05000000000000000000" charset="0"/>
              <a:buChar char="ü"/>
            </a:pPr>
            <a:r>
              <a:rPr altLang="en-US" lang="en-US"/>
              <a:t>         abrasion</a:t>
            </a:r>
          </a:p>
          <a:p>
            <a:pPr>
              <a:buFont typeface="Wingdings" panose="05000000000000000000" charset="0"/>
              <a:buChar char="ü"/>
            </a:pPr>
            <a:r>
              <a:rPr altLang="en-US" lang="en-US"/>
              <a:t> puncture</a:t>
            </a:r>
          </a:p>
          <a:p>
            <a:pPr>
              <a:buFont typeface="Wingdings" panose="05000000000000000000" charset="0"/>
              <a:buChar char="ü"/>
            </a:pPr>
            <a:r>
              <a:rPr altLang="en-US" lang="en-US"/>
              <a:t> avulsion</a:t>
            </a:r>
          </a:p>
          <a:p>
            <a:pPr indent="0" marL="0">
              <a:buNone/>
            </a:pPr>
            <a:endParaRPr altLang="en-US"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210" name="Shape 1048723"/>
        <p:cNvGrpSpPr/>
        <p:nvPr/>
      </p:nvGrpSpPr>
      <p:grpSpPr>
        <a:xfrm>
          <a:off x="0" y="0"/>
          <a:ext cx="0" cy="0"/>
          <a:chOff x="0" y="0"/>
          <a:chExt cx="0" cy="0"/>
        </a:xfrm>
      </p:grpSpPr>
      <p:sp>
        <p:nvSpPr>
          <p:cNvPr id="1048737" name="Google Shape;1048724;p6"/>
          <p:cNvSpPr/>
          <p:nvPr/>
        </p:nvSpPr>
        <p:spPr>
          <a:xfrm>
            <a:off x="609600" y="621225"/>
            <a:ext cx="10823200" cy="801000"/>
          </a:xfrm>
          <a:prstGeom prst="rect"/>
          <a:noFill/>
          <a:ln>
            <a:noFill/>
          </a:ln>
        </p:spPr>
        <p:txBody>
          <a:bodyPr anchor="ctr" anchorCtr="0" bIns="45700" lIns="91425" rIns="91425" spcFirstLastPara="1" tIns="45700" wrap="square">
            <a:noAutofit/>
          </a:bodyPr>
          <a:p>
            <a:pPr algn="ctr">
              <a:buClr>
                <a:srgbClr val="000000"/>
              </a:buClr>
              <a:buSzPts val="3600"/>
              <a:buFont typeface="Calibri"/>
              <a:buNone/>
            </a:pPr>
            <a:r>
              <a:rPr b="1" sz="2800" lang="en-US">
                <a:solidFill>
                  <a:srgbClr val="000000"/>
                </a:solidFill>
                <a:ea typeface="Calibri"/>
                <a:cs typeface="Calibri"/>
                <a:sym typeface="Calibri"/>
              </a:rPr>
              <a:t>2. Intraoperative Risk Factors (Procedure-Related)</a:t>
            </a:r>
            <a:endParaRPr b="1" sz="2800">
              <a:solidFill>
                <a:srgbClr val="000000"/>
              </a:solidFill>
              <a:ea typeface="Calibri"/>
              <a:cs typeface="Calibri"/>
              <a:sym typeface="Calibri"/>
            </a:endParaRPr>
          </a:p>
        </p:txBody>
      </p:sp>
      <p:sp>
        <p:nvSpPr>
          <p:cNvPr id="1048738" name="Google Shape;1048725;p6"/>
          <p:cNvSpPr/>
          <p:nvPr/>
        </p:nvSpPr>
        <p:spPr>
          <a:xfrm>
            <a:off x="609600" y="1600200"/>
            <a:ext cx="10972800" cy="4526100"/>
          </a:xfrm>
          <a:prstGeom prst="rect"/>
          <a:noFill/>
          <a:ln>
            <a:noFill/>
          </a:ln>
        </p:spPr>
        <p:txBody>
          <a:bodyPr anchor="t" anchorCtr="0" bIns="45700" lIns="91425" rIns="91425" spcFirstLastPara="1" tIns="45700" wrap="square">
            <a:noAutofit/>
          </a:bodyPr>
          <a:p>
            <a:pPr>
              <a:buClr>
                <a:srgbClr val="000000"/>
              </a:buClr>
              <a:buSzPts val="3200"/>
              <a:buFont typeface="Arial"/>
              <a:buNone/>
            </a:pPr>
            <a:r>
              <a:rPr sz="2400" lang="en-US">
                <a:solidFill>
                  <a:srgbClr val="000000"/>
                </a:solidFill>
                <a:ea typeface="Calibri"/>
                <a:cs typeface="Calibri"/>
                <a:sym typeface="Calibri"/>
              </a:rPr>
              <a:t>• Prolonged surgery (&gt;2 hours), excessive bleeding.</a:t>
            </a:r>
            <a:endParaRPr sz="2400">
              <a:solidFill>
                <a:prstClr val="black"/>
              </a:solidFill>
            </a:endParaRPr>
          </a:p>
          <a:p>
            <a:pPr>
              <a:spcBef>
                <a:spcPts val="640"/>
              </a:spcBef>
              <a:buClr>
                <a:srgbClr val="000000"/>
              </a:buClr>
              <a:buSzPts val="3200"/>
              <a:buFont typeface="Arial"/>
              <a:buNone/>
            </a:pPr>
            <a:r>
              <a:rPr sz="2400" lang="en-US">
                <a:solidFill>
                  <a:srgbClr val="000000"/>
                </a:solidFill>
                <a:ea typeface="Calibri"/>
                <a:cs typeface="Calibri"/>
                <a:sym typeface="Calibri"/>
              </a:rPr>
              <a:t>• Contaminated surgical environment, poor sterilization.</a:t>
            </a:r>
            <a:endParaRPr sz="2400">
              <a:solidFill>
                <a:prstClr val="black"/>
              </a:solidFill>
            </a:endParaRPr>
          </a:p>
          <a:p>
            <a:pPr>
              <a:spcBef>
                <a:spcPts val="640"/>
              </a:spcBef>
              <a:buClr>
                <a:srgbClr val="000000"/>
              </a:buClr>
              <a:buSzPts val="3200"/>
              <a:buFont typeface="Arial"/>
              <a:buNone/>
            </a:pPr>
            <a:r>
              <a:rPr sz="2400" lang="en-US">
                <a:solidFill>
                  <a:srgbClr val="000000"/>
                </a:solidFill>
                <a:ea typeface="Calibri"/>
                <a:cs typeface="Calibri"/>
                <a:sym typeface="Calibri"/>
              </a:rPr>
              <a:t>• Use of implants (prosthetics, catheters).</a:t>
            </a:r>
            <a:endParaRPr sz="2400">
              <a:solidFill>
                <a:prstClr val="black"/>
              </a:solidFill>
            </a:endParaRPr>
          </a:p>
          <a:p>
            <a:pPr>
              <a:spcBef>
                <a:spcPts val="640"/>
              </a:spcBef>
              <a:buClr>
                <a:srgbClr val="000000"/>
              </a:buClr>
              <a:buSzPts val="3200"/>
              <a:buFont typeface="Arial"/>
              <a:buNone/>
            </a:pPr>
            <a:r>
              <a:rPr sz="2400" lang="en-US">
                <a:solidFill>
                  <a:srgbClr val="000000"/>
                </a:solidFill>
                <a:ea typeface="Calibri"/>
                <a:cs typeface="Calibri"/>
                <a:sym typeface="Calibri"/>
              </a:rPr>
              <a:t>• Emergency surgeries, contaminated wounds (e.g., bowel perforation).</a:t>
            </a:r>
            <a:endParaRPr sz="2400">
              <a:solidFill>
                <a:prstClr val="black"/>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214" name="Shape 1048726"/>
        <p:cNvGrpSpPr/>
        <p:nvPr/>
      </p:nvGrpSpPr>
      <p:grpSpPr>
        <a:xfrm>
          <a:off x="0" y="0"/>
          <a:ext cx="0" cy="0"/>
          <a:chOff x="0" y="0"/>
          <a:chExt cx="0" cy="0"/>
        </a:xfrm>
      </p:grpSpPr>
      <p:sp>
        <p:nvSpPr>
          <p:cNvPr id="1048747" name="Google Shape;1048727;p7"/>
          <p:cNvSpPr/>
          <p:nvPr/>
        </p:nvSpPr>
        <p:spPr>
          <a:xfrm>
            <a:off x="348033" y="380900"/>
            <a:ext cx="7041200" cy="1143000"/>
          </a:xfrm>
          <a:prstGeom prst="rect"/>
          <a:noFill/>
          <a:ln>
            <a:noFill/>
          </a:ln>
        </p:spPr>
        <p:txBody>
          <a:bodyPr anchor="ctr" anchorCtr="0" bIns="45700" lIns="91425" rIns="91425" spcFirstLastPara="1" tIns="45700" wrap="square">
            <a:noAutofit/>
          </a:bodyPr>
          <a:p>
            <a:pPr algn="ctr">
              <a:buClr>
                <a:srgbClr val="000000"/>
              </a:buClr>
              <a:buSzPts val="4400"/>
              <a:buFont typeface="Calibri"/>
              <a:buNone/>
            </a:pPr>
            <a:r>
              <a:rPr b="1" sz="2800" lang="en-US">
                <a:solidFill>
                  <a:srgbClr val="000000"/>
                </a:solidFill>
                <a:ea typeface="Calibri"/>
                <a:cs typeface="Calibri"/>
                <a:sym typeface="Calibri"/>
              </a:rPr>
              <a:t>3. Postoperative Risk Factors</a:t>
            </a:r>
            <a:endParaRPr b="1" sz="2800">
              <a:solidFill>
                <a:prstClr val="black"/>
              </a:solidFill>
            </a:endParaRPr>
          </a:p>
        </p:txBody>
      </p:sp>
      <p:sp>
        <p:nvSpPr>
          <p:cNvPr id="1048748" name="Google Shape;1048728;p7"/>
          <p:cNvSpPr/>
          <p:nvPr/>
        </p:nvSpPr>
        <p:spPr>
          <a:xfrm>
            <a:off x="609600" y="1639846"/>
            <a:ext cx="10972800" cy="4486200"/>
          </a:xfrm>
          <a:prstGeom prst="rect"/>
          <a:noFill/>
          <a:ln>
            <a:noFill/>
          </a:ln>
        </p:spPr>
        <p:txBody>
          <a:bodyPr anchor="t" anchorCtr="0" bIns="45700" lIns="91425" rIns="91425" spcFirstLastPara="1" tIns="45700" wrap="square">
            <a:noAutofit/>
          </a:bodyPr>
          <a:p>
            <a:pPr>
              <a:buClr>
                <a:srgbClr val="000000"/>
              </a:buClr>
              <a:buSzPts val="3200"/>
              <a:buFont typeface="Arial"/>
              <a:buNone/>
            </a:pPr>
            <a:r>
              <a:rPr sz="2400" lang="en-US">
                <a:solidFill>
                  <a:srgbClr val="000000"/>
                </a:solidFill>
                <a:ea typeface="Calibri"/>
                <a:cs typeface="Calibri"/>
                <a:sym typeface="Calibri"/>
              </a:rPr>
              <a:t>• Poor wound care and dressing changes.</a:t>
            </a:r>
            <a:endParaRPr sz="2400">
              <a:solidFill>
                <a:prstClr val="black"/>
              </a:solidFill>
            </a:endParaRPr>
          </a:p>
          <a:p>
            <a:pPr>
              <a:spcBef>
                <a:spcPts val="640"/>
              </a:spcBef>
              <a:buClr>
                <a:srgbClr val="000000"/>
              </a:buClr>
              <a:buSzPts val="3200"/>
              <a:buFont typeface="Arial"/>
              <a:buNone/>
            </a:pPr>
            <a:r>
              <a:rPr sz="2400" lang="en-US">
                <a:solidFill>
                  <a:srgbClr val="000000"/>
                </a:solidFill>
                <a:ea typeface="Calibri"/>
                <a:cs typeface="Calibri"/>
                <a:sym typeface="Calibri"/>
              </a:rPr>
              <a:t>• Delay in removing drains or catheters.</a:t>
            </a:r>
            <a:endParaRPr sz="2400">
              <a:solidFill>
                <a:prstClr val="black"/>
              </a:solidFill>
            </a:endParaRPr>
          </a:p>
          <a:p>
            <a:pPr>
              <a:spcBef>
                <a:spcPts val="640"/>
              </a:spcBef>
              <a:buClr>
                <a:srgbClr val="000000"/>
              </a:buClr>
              <a:buSzPts val="3200"/>
              <a:buFont typeface="Arial"/>
              <a:buNone/>
            </a:pPr>
            <a:r>
              <a:rPr sz="2400" lang="en-US">
                <a:solidFill>
                  <a:srgbClr val="000000"/>
                </a:solidFill>
                <a:ea typeface="Calibri"/>
                <a:cs typeface="Calibri"/>
                <a:sym typeface="Calibri"/>
              </a:rPr>
              <a:t>• Failure to follow antibiotic prophylaxis.</a:t>
            </a:r>
            <a:endParaRPr sz="2400">
              <a:solidFill>
                <a:prstClr val="black"/>
              </a:solidFill>
            </a:endParaRPr>
          </a:p>
          <a:p>
            <a:pPr>
              <a:spcBef>
                <a:spcPts val="640"/>
              </a:spcBef>
              <a:buClr>
                <a:srgbClr val="000000"/>
              </a:buClr>
              <a:buSzPts val="3200"/>
              <a:buFont typeface="Arial"/>
              <a:buNone/>
            </a:pPr>
            <a:r>
              <a:rPr sz="2400" lang="en-US">
                <a:solidFill>
                  <a:srgbClr val="000000"/>
                </a:solidFill>
                <a:ea typeface="Calibri"/>
                <a:cs typeface="Calibri"/>
                <a:sym typeface="Calibri"/>
              </a:rPr>
              <a:t>• Hospital environment (nosocomial infections, overcrowding).</a:t>
            </a:r>
            <a:endParaRPr sz="2400">
              <a:solidFill>
                <a:srgbClr val="000000"/>
              </a:solidFill>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218" name="Shape 1048729"/>
        <p:cNvGrpSpPr/>
        <p:nvPr/>
      </p:nvGrpSpPr>
      <p:grpSpPr>
        <a:xfrm>
          <a:off x="0" y="0"/>
          <a:ext cx="0" cy="0"/>
          <a:chOff x="0" y="0"/>
          <a:chExt cx="0" cy="0"/>
        </a:xfrm>
      </p:grpSpPr>
      <p:sp>
        <p:nvSpPr>
          <p:cNvPr id="1048757" name="Google Shape;1048730;p8"/>
          <p:cNvSpPr/>
          <p:nvPr/>
        </p:nvSpPr>
        <p:spPr>
          <a:xfrm>
            <a:off x="537236" y="134912"/>
            <a:ext cx="10363200" cy="1470000"/>
          </a:xfrm>
          <a:prstGeom prst="rect"/>
          <a:noFill/>
          <a:ln>
            <a:noFill/>
          </a:ln>
        </p:spPr>
        <p:txBody>
          <a:bodyPr anchor="ctr" anchorCtr="0" bIns="45700" lIns="91425" rIns="91425" spcFirstLastPara="1" tIns="45700" wrap="square">
            <a:noAutofit/>
          </a:bodyPr>
          <a:p>
            <a:pPr algn="ctr">
              <a:buClr>
                <a:srgbClr val="000000"/>
              </a:buClr>
              <a:buSzPts val="4400"/>
              <a:buFont typeface="Calibri"/>
              <a:buNone/>
            </a:pPr>
            <a:r>
              <a:rPr b="1" sz="2800" lang="en-US">
                <a:solidFill>
                  <a:srgbClr val="000000"/>
                </a:solidFill>
                <a:ea typeface="Calibri"/>
                <a:cs typeface="Calibri"/>
                <a:sym typeface="Calibri"/>
              </a:rPr>
              <a:t>Diagnosis of Surgical Site Infections</a:t>
            </a:r>
            <a:endParaRPr b="1" sz="2800">
              <a:solidFill>
                <a:prstClr val="black"/>
              </a:solidFill>
            </a:endParaRPr>
          </a:p>
        </p:txBody>
      </p:sp>
      <p:sp>
        <p:nvSpPr>
          <p:cNvPr id="1048758" name="Google Shape;1048731;p8"/>
          <p:cNvSpPr/>
          <p:nvPr/>
        </p:nvSpPr>
        <p:spPr>
          <a:xfrm>
            <a:off x="609600" y="1311476"/>
            <a:ext cx="10972800" cy="4814700"/>
          </a:xfrm>
          <a:prstGeom prst="rect"/>
          <a:noFill/>
          <a:ln>
            <a:noFill/>
          </a:ln>
        </p:spPr>
        <p:txBody>
          <a:bodyPr anchor="t" anchorCtr="0" bIns="45700" lIns="91425" rIns="91425" spcFirstLastPara="1" tIns="45700" wrap="square">
            <a:noAutofit/>
          </a:bodyPr>
          <a:p>
            <a:pPr indent="-292100" marL="342900">
              <a:buClr>
                <a:srgbClr val="000000"/>
              </a:buClr>
              <a:buSzPts val="2400"/>
              <a:buFont typeface="Arial"/>
              <a:buChar char="•"/>
            </a:pPr>
            <a:r>
              <a:rPr sz="2400" lang="en-US">
                <a:solidFill>
                  <a:srgbClr val="000000"/>
                </a:solidFill>
                <a:ea typeface="Calibri"/>
                <a:cs typeface="Calibri"/>
                <a:sym typeface="Calibri"/>
              </a:rPr>
              <a:t>Surgical Site Infections (SSIs) are diagnosed using clinical signs, laboratory tests, and imaging studies. Early detection is crucial to prevent complications.</a:t>
            </a:r>
            <a:endParaRPr sz="2400">
              <a:solidFill>
                <a:srgbClr val="000000"/>
              </a:solidFill>
              <a:ea typeface="Calibri"/>
              <a:cs typeface="Calibri"/>
              <a:sym typeface="Calibri"/>
            </a:endParaRPr>
          </a:p>
          <a:p>
            <a:pPr marL="457200"/>
            <a:endParaRPr sz="2400">
              <a:solidFill>
                <a:prstClr val="black"/>
              </a:solidFill>
              <a:ea typeface="Calibri"/>
              <a:cs typeface="Calibri"/>
              <a:sym typeface="Calibri"/>
            </a:endParaRPr>
          </a:p>
          <a:p>
            <a:pPr algn="ctr"/>
            <a:r>
              <a:rPr b="1" sz="2800" lang="en-US">
                <a:solidFill>
                  <a:prstClr val="black"/>
                </a:solidFill>
                <a:ea typeface="Calibri"/>
                <a:cs typeface="Calibri"/>
                <a:sym typeface="Calibri"/>
              </a:rPr>
              <a:t>1. Clinical Signs and Symptoms</a:t>
            </a:r>
            <a:endParaRPr b="1" sz="2800">
              <a:solidFill>
                <a:prstClr val="black"/>
              </a:solidFill>
            </a:endParaRPr>
          </a:p>
          <a:p>
            <a:r>
              <a:rPr sz="2400" lang="en-US">
                <a:solidFill>
                  <a:prstClr val="black"/>
                </a:solidFill>
                <a:ea typeface="Calibri"/>
                <a:cs typeface="Calibri"/>
                <a:sym typeface="Calibri"/>
              </a:rPr>
              <a:t>• Superficial SSI: Redness, swelling, pus drainage, pain.</a:t>
            </a:r>
            <a:endParaRPr sz="2400">
              <a:solidFill>
                <a:prstClr val="black"/>
              </a:solidFill>
            </a:endParaRPr>
          </a:p>
          <a:p>
            <a:pPr>
              <a:spcBef>
                <a:spcPts val="640"/>
              </a:spcBef>
            </a:pPr>
            <a:r>
              <a:rPr sz="2400" lang="en-US">
                <a:solidFill>
                  <a:prstClr val="black"/>
                </a:solidFill>
                <a:ea typeface="Calibri"/>
                <a:cs typeface="Calibri"/>
                <a:sym typeface="Calibri"/>
              </a:rPr>
              <a:t>• Deep Incisional SSI: Wound dehiscence, persistent pain, fever.</a:t>
            </a:r>
            <a:endParaRPr sz="2400">
              <a:solidFill>
                <a:prstClr val="black"/>
              </a:solidFill>
            </a:endParaRPr>
          </a:p>
          <a:p>
            <a:pPr>
              <a:spcBef>
                <a:spcPts val="640"/>
              </a:spcBef>
            </a:pPr>
            <a:r>
              <a:rPr sz="2400" lang="en-US">
                <a:solidFill>
                  <a:prstClr val="black"/>
                </a:solidFill>
                <a:ea typeface="Calibri"/>
                <a:cs typeface="Calibri"/>
                <a:sym typeface="Calibri"/>
              </a:rPr>
              <a:t>• Organ/Space SSI: Abscess, persistent fever, purulent drainage from drains.</a:t>
            </a:r>
            <a:endParaRPr sz="2400">
              <a:solidFill>
                <a:prstClr val="black"/>
              </a:solidFill>
            </a:endParaRPr>
          </a:p>
          <a:p>
            <a:endParaRPr sz="2400">
              <a:solidFill>
                <a:prstClr val="black"/>
              </a:solidFill>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222" name="Shape 1048737"/>
        <p:cNvGrpSpPr/>
        <p:nvPr/>
      </p:nvGrpSpPr>
      <p:grpSpPr>
        <a:xfrm>
          <a:off x="0" y="0"/>
          <a:ext cx="0" cy="0"/>
          <a:chOff x="0" y="0"/>
          <a:chExt cx="0" cy="0"/>
        </a:xfrm>
      </p:grpSpPr>
      <p:sp>
        <p:nvSpPr>
          <p:cNvPr id="1048767" name="Google Shape;1048738;p1"/>
          <p:cNvSpPr/>
          <p:nvPr/>
        </p:nvSpPr>
        <p:spPr>
          <a:xfrm>
            <a:off x="609600" y="274650"/>
            <a:ext cx="6493600" cy="1143000"/>
          </a:xfrm>
          <a:prstGeom prst="rect"/>
          <a:noFill/>
          <a:ln>
            <a:noFill/>
          </a:ln>
        </p:spPr>
        <p:txBody>
          <a:bodyPr anchor="ctr" anchorCtr="0" bIns="45700" lIns="91425" rIns="91425" spcFirstLastPara="1" tIns="45700" wrap="square">
            <a:noAutofit/>
          </a:bodyPr>
          <a:p>
            <a:pPr>
              <a:buClr>
                <a:srgbClr val="000000"/>
              </a:buClr>
              <a:buSzPts val="4400"/>
              <a:buFont typeface="Calibri"/>
              <a:buNone/>
            </a:pPr>
            <a:r>
              <a:rPr b="1" sz="2800" lang="en-US">
                <a:solidFill>
                  <a:srgbClr val="000000"/>
                </a:solidFill>
                <a:ea typeface="Calibri"/>
                <a:cs typeface="Calibri"/>
                <a:sym typeface="Calibri"/>
              </a:rPr>
              <a:t>2. Laboratory Tests</a:t>
            </a:r>
            <a:endParaRPr b="1" sz="2800">
              <a:solidFill>
                <a:prstClr val="black"/>
              </a:solidFill>
              <a:ea typeface="Calibri"/>
              <a:cs typeface="Calibri"/>
              <a:sym typeface="Calibri"/>
            </a:endParaRPr>
          </a:p>
        </p:txBody>
      </p:sp>
      <p:sp>
        <p:nvSpPr>
          <p:cNvPr id="1048768" name="Google Shape;1048739;p1"/>
          <p:cNvSpPr/>
          <p:nvPr/>
        </p:nvSpPr>
        <p:spPr>
          <a:xfrm>
            <a:off x="609600" y="1600200"/>
            <a:ext cx="10972800" cy="4526100"/>
          </a:xfrm>
          <a:prstGeom prst="rect"/>
          <a:noFill/>
          <a:ln>
            <a:noFill/>
          </a:ln>
        </p:spPr>
        <p:txBody>
          <a:bodyPr anchor="t" anchorCtr="0" bIns="45700" lIns="91425" rIns="91425" spcFirstLastPara="1" tIns="45700" wrap="square">
            <a:noAutofit/>
          </a:bodyPr>
          <a:p>
            <a:pPr>
              <a:buClr>
                <a:srgbClr val="000000"/>
              </a:buClr>
              <a:buSzPts val="3200"/>
              <a:buFont typeface="Arial"/>
              <a:buNone/>
            </a:pPr>
            <a:r>
              <a:rPr sz="2400" lang="en-US">
                <a:solidFill>
                  <a:srgbClr val="000000"/>
                </a:solidFill>
                <a:ea typeface="Calibri"/>
                <a:cs typeface="Calibri"/>
                <a:sym typeface="Calibri"/>
              </a:rPr>
              <a:t>• Wound culture and sensitivity test.</a:t>
            </a:r>
            <a:endParaRPr sz="2400">
              <a:solidFill>
                <a:prstClr val="black"/>
              </a:solidFill>
              <a:ea typeface="Calibri"/>
              <a:cs typeface="Calibri"/>
              <a:sym typeface="Calibri"/>
            </a:endParaRPr>
          </a:p>
          <a:p>
            <a:pPr>
              <a:spcBef>
                <a:spcPts val="640"/>
              </a:spcBef>
              <a:buClr>
                <a:srgbClr val="000000"/>
              </a:buClr>
              <a:buSzPts val="3200"/>
              <a:buFont typeface="Arial"/>
              <a:buNone/>
            </a:pPr>
            <a:r>
              <a:rPr sz="2400" lang="en-US">
                <a:solidFill>
                  <a:srgbClr val="000000"/>
                </a:solidFill>
                <a:ea typeface="Calibri"/>
                <a:cs typeface="Calibri"/>
                <a:sym typeface="Calibri"/>
              </a:rPr>
              <a:t>• Complete Blood Count (CBC) – Elevated WBC count.</a:t>
            </a:r>
            <a:endParaRPr sz="2400">
              <a:solidFill>
                <a:prstClr val="black"/>
              </a:solidFill>
              <a:ea typeface="Calibri"/>
              <a:cs typeface="Calibri"/>
              <a:sym typeface="Calibri"/>
            </a:endParaRPr>
          </a:p>
          <a:p>
            <a:pPr>
              <a:spcBef>
                <a:spcPts val="640"/>
              </a:spcBef>
              <a:buClr>
                <a:srgbClr val="000000"/>
              </a:buClr>
              <a:buSzPts val="3200"/>
              <a:buFont typeface="Arial"/>
              <a:buNone/>
            </a:pPr>
            <a:r>
              <a:rPr sz="2400" lang="en-US">
                <a:solidFill>
                  <a:srgbClr val="000000"/>
                </a:solidFill>
                <a:ea typeface="Calibri"/>
                <a:cs typeface="Calibri"/>
                <a:sym typeface="Calibri"/>
              </a:rPr>
              <a:t>• C-reactive Protein (CRP) &amp; Procalcitonin – Inflammatory</a:t>
            </a:r>
            <a:r>
              <a:rPr sz="2400" lang="en-US">
                <a:solidFill>
                  <a:prstClr val="black"/>
                </a:solidFill>
                <a:ea typeface="Calibri"/>
                <a:cs typeface="Calibri"/>
                <a:sym typeface="Calibri"/>
              </a:rPr>
              <a:t> </a:t>
            </a:r>
            <a:r>
              <a:rPr sz="2400" lang="en-US">
                <a:solidFill>
                  <a:srgbClr val="000000"/>
                </a:solidFill>
                <a:ea typeface="Calibri"/>
                <a:cs typeface="Calibri"/>
                <a:sym typeface="Calibri"/>
              </a:rPr>
              <a:t>markers.</a:t>
            </a:r>
            <a:endParaRPr sz="2400">
              <a:solidFill>
                <a:prstClr val="black"/>
              </a:solidFill>
              <a:ea typeface="Calibri"/>
              <a:cs typeface="Calibri"/>
              <a:sym typeface="Calibri"/>
            </a:endParaRPr>
          </a:p>
          <a:p>
            <a:pPr>
              <a:spcBef>
                <a:spcPts val="640"/>
              </a:spcBef>
              <a:buClr>
                <a:srgbClr val="000000"/>
              </a:buClr>
              <a:buSzPts val="3200"/>
              <a:buFont typeface="Arial"/>
              <a:buNone/>
            </a:pPr>
            <a:r>
              <a:rPr sz="2400" lang="en-US">
                <a:solidFill>
                  <a:srgbClr val="000000"/>
                </a:solidFill>
                <a:ea typeface="Calibri"/>
                <a:cs typeface="Calibri"/>
                <a:sym typeface="Calibri"/>
              </a:rPr>
              <a:t>• Blood cultures – Detects systemic infection.</a:t>
            </a:r>
            <a:endParaRPr sz="2400">
              <a:solidFill>
                <a:srgbClr val="000000"/>
              </a:solidFill>
              <a:ea typeface="Calibri"/>
              <a:cs typeface="Calibri"/>
              <a:sym typeface="Calibri"/>
            </a:endParaRPr>
          </a:p>
          <a:p>
            <a:pPr>
              <a:spcBef>
                <a:spcPts val="640"/>
              </a:spcBef>
              <a:buClr>
                <a:srgbClr val="000000"/>
              </a:buClr>
              <a:buSzPts val="3200"/>
              <a:buFont typeface="Arial"/>
              <a:buNone/>
            </a:pPr>
            <a:endParaRPr sz="2400">
              <a:solidFill>
                <a:prstClr val="black"/>
              </a:solidFill>
              <a:ea typeface="Calibri"/>
              <a:cs typeface="Calibri"/>
              <a:sym typeface="Calibri"/>
            </a:endParaRPr>
          </a:p>
          <a:p>
            <a:pPr>
              <a:buClr>
                <a:srgbClr val="000000"/>
              </a:buClr>
              <a:buSzPts val="4400"/>
              <a:buFont typeface="Calibri"/>
              <a:buNone/>
            </a:pPr>
            <a:r>
              <a:rPr b="1" sz="2800" lang="en-US">
                <a:solidFill>
                  <a:prstClr val="black"/>
                </a:solidFill>
                <a:ea typeface="Calibri"/>
                <a:cs typeface="Calibri"/>
                <a:sym typeface="Calibri"/>
              </a:rPr>
              <a:t>3. Imaging Studies</a:t>
            </a:r>
            <a:endParaRPr b="1" sz="2800">
              <a:solidFill>
                <a:prstClr val="black"/>
              </a:solidFill>
              <a:ea typeface="Calibri"/>
              <a:cs typeface="Calibri"/>
              <a:sym typeface="Calibri"/>
            </a:endParaRPr>
          </a:p>
          <a:p>
            <a:pPr algn="ctr">
              <a:buClr>
                <a:srgbClr val="000000"/>
              </a:buClr>
              <a:buSzPts val="4400"/>
              <a:buFont typeface="Calibri"/>
              <a:buNone/>
            </a:pPr>
            <a:endParaRPr b="1" sz="2800">
              <a:solidFill>
                <a:prstClr val="black"/>
              </a:solidFill>
              <a:ea typeface="Calibri"/>
              <a:cs typeface="Calibri"/>
              <a:sym typeface="Calibri"/>
            </a:endParaRPr>
          </a:p>
          <a:p>
            <a:pPr>
              <a:buClr>
                <a:srgbClr val="000000"/>
              </a:buClr>
              <a:buSzPts val="3200"/>
              <a:buFont typeface="Arial"/>
              <a:buNone/>
            </a:pPr>
            <a:r>
              <a:rPr sz="2400" lang="en-US">
                <a:solidFill>
                  <a:prstClr val="black"/>
                </a:solidFill>
                <a:ea typeface="Calibri"/>
                <a:cs typeface="Calibri"/>
                <a:sym typeface="Calibri"/>
              </a:rPr>
              <a:t>• Ultrasound – Detects abscess and fluid collection.</a:t>
            </a:r>
            <a:endParaRPr sz="2400">
              <a:solidFill>
                <a:prstClr val="black"/>
              </a:solidFill>
            </a:endParaRPr>
          </a:p>
          <a:p>
            <a:pPr>
              <a:spcBef>
                <a:spcPts val="640"/>
              </a:spcBef>
              <a:buClr>
                <a:srgbClr val="000000"/>
              </a:buClr>
              <a:buSzPts val="3200"/>
              <a:buFont typeface="Arial"/>
              <a:buNone/>
            </a:pPr>
            <a:r>
              <a:rPr sz="2400" lang="en-US">
                <a:solidFill>
                  <a:prstClr val="black"/>
                </a:solidFill>
                <a:ea typeface="Calibri"/>
                <a:cs typeface="Calibri"/>
                <a:sym typeface="Calibri"/>
              </a:rPr>
              <a:t>• X-ray – Identifies deep tissue infections.</a:t>
            </a:r>
            <a:endParaRPr sz="2400">
              <a:solidFill>
                <a:prstClr val="black"/>
              </a:solidFill>
            </a:endParaRPr>
          </a:p>
          <a:p>
            <a:pPr>
              <a:spcBef>
                <a:spcPts val="640"/>
              </a:spcBef>
              <a:buClr>
                <a:srgbClr val="000000"/>
              </a:buClr>
              <a:buSzPts val="3200"/>
              <a:buFont typeface="Arial"/>
              <a:buNone/>
            </a:pPr>
            <a:r>
              <a:rPr sz="2400" lang="en-US">
                <a:solidFill>
                  <a:prstClr val="black"/>
                </a:solidFill>
                <a:ea typeface="Calibri"/>
                <a:cs typeface="Calibri"/>
                <a:sym typeface="Calibri"/>
              </a:rPr>
              <a:t>• CT Scan/MRI – Locates deep or organ/space infections.</a:t>
            </a:r>
            <a:endParaRPr sz="2400">
              <a:solidFill>
                <a:prstClr val="black"/>
              </a:solidFill>
            </a:endParaRPr>
          </a:p>
          <a:p>
            <a:pPr algn="ctr">
              <a:buClr>
                <a:srgbClr val="000000"/>
              </a:buClr>
              <a:buSzPts val="4400"/>
              <a:buFont typeface="Calibri"/>
              <a:buNone/>
            </a:pPr>
            <a:endParaRPr b="1" sz="2800">
              <a:solidFill>
                <a:prstClr val="black"/>
              </a:solidFill>
              <a:ea typeface="Calibri"/>
              <a:cs typeface="Calibri"/>
              <a:sym typeface="Calibri"/>
            </a:endParaRPr>
          </a:p>
          <a:p>
            <a:pPr>
              <a:spcBef>
                <a:spcPts val="640"/>
              </a:spcBef>
              <a:buClr>
                <a:srgbClr val="000000"/>
              </a:buClr>
              <a:buSzPts val="3200"/>
              <a:buFont typeface="Arial"/>
              <a:buNone/>
            </a:pPr>
            <a:endParaRPr sz="2400">
              <a:solidFill>
                <a:prstClr val="black"/>
              </a:solidFill>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226" name="Shape 1048740"/>
        <p:cNvGrpSpPr/>
        <p:nvPr/>
      </p:nvGrpSpPr>
      <p:grpSpPr>
        <a:xfrm>
          <a:off x="0" y="0"/>
          <a:ext cx="0" cy="0"/>
          <a:chOff x="0" y="0"/>
          <a:chExt cx="0" cy="0"/>
        </a:xfrm>
      </p:grpSpPr>
      <p:sp>
        <p:nvSpPr>
          <p:cNvPr id="1048779" name="Google Shape;1048741;p2"/>
          <p:cNvSpPr txBox="1"/>
          <p:nvPr/>
        </p:nvSpPr>
        <p:spPr>
          <a:xfrm>
            <a:off x="1518976" y="428938"/>
            <a:ext cx="8406800" cy="525300"/>
          </a:xfrm>
          <a:prstGeom prst="rect"/>
          <a:noFill/>
          <a:ln>
            <a:noFill/>
          </a:ln>
        </p:spPr>
        <p:txBody>
          <a:bodyPr anchor="t" anchorCtr="0" bIns="45700" lIns="91425" rIns="91425" spcFirstLastPara="1" tIns="45700" wrap="square">
            <a:spAutoFit/>
          </a:bodyPr>
          <a:p>
            <a:r>
              <a:rPr b="1" sz="2800" lang="en-US">
                <a:solidFill>
                  <a:srgbClr val="000000"/>
                </a:solidFill>
                <a:ea typeface="Calibri"/>
                <a:cs typeface="Calibri"/>
                <a:sym typeface="Calibri"/>
              </a:rPr>
              <a:t>Prevention of surgical site infection</a:t>
            </a:r>
            <a:endParaRPr b="1" sz="2800">
              <a:solidFill>
                <a:srgbClr val="000000"/>
              </a:solidFill>
              <a:ea typeface="Calibri"/>
              <a:cs typeface="Calibri"/>
              <a:sym typeface="Calibri"/>
            </a:endParaRPr>
          </a:p>
        </p:txBody>
      </p:sp>
      <p:sp>
        <p:nvSpPr>
          <p:cNvPr id="1048780" name="Google Shape;1048742;p2"/>
          <p:cNvSpPr txBox="1"/>
          <p:nvPr/>
        </p:nvSpPr>
        <p:spPr>
          <a:xfrm>
            <a:off x="389133" y="954253"/>
            <a:ext cx="5333200" cy="457800"/>
          </a:xfrm>
          <a:prstGeom prst="rect"/>
          <a:noFill/>
          <a:ln>
            <a:noFill/>
          </a:ln>
        </p:spPr>
        <p:txBody>
          <a:bodyPr anchor="t" anchorCtr="0" bIns="45700" lIns="91425" rIns="91425" spcFirstLastPara="1" tIns="45700" wrap="square">
            <a:spAutoFit/>
          </a:bodyPr>
          <a:p>
            <a:r>
              <a:rPr b="1" sz="2400" lang="en-US">
                <a:solidFill>
                  <a:prstClr val="black"/>
                </a:solidFill>
                <a:ea typeface="Calibri"/>
                <a:cs typeface="Calibri"/>
                <a:sym typeface="Calibri"/>
              </a:rPr>
              <a:t>1.</a:t>
            </a:r>
            <a:r>
              <a:rPr b="1" sz="2400" lang="en-US">
                <a:solidFill>
                  <a:srgbClr val="000000"/>
                </a:solidFill>
                <a:ea typeface="Calibri"/>
                <a:cs typeface="Calibri"/>
                <a:sym typeface="Calibri"/>
              </a:rPr>
              <a:t>Preoperative prevention</a:t>
            </a:r>
            <a:endParaRPr b="1" sz="2400">
              <a:solidFill>
                <a:srgbClr val="000000"/>
              </a:solidFill>
              <a:ea typeface="Calibri"/>
              <a:cs typeface="Calibri"/>
              <a:sym typeface="Calibri"/>
            </a:endParaRPr>
          </a:p>
        </p:txBody>
      </p:sp>
      <p:sp>
        <p:nvSpPr>
          <p:cNvPr id="1049121" name="Content Placeholder 2"/>
          <p:cNvSpPr>
            <a:spLocks noGrp="1"/>
          </p:cNvSpPr>
          <p:nvPr/>
        </p:nvSpPr>
        <p:spPr>
          <a:xfrm>
            <a:off x="645300" y="1584119"/>
            <a:ext cx="8229600" cy="4525963"/>
          </a:xfrm>
          <a:prstGeom prst="rect"/>
        </p:spPr>
        <p:txBody>
          <a:bodyPr bIns="45720" lIns="91440" rIns="91440" rtlCol="0" tIns="45720" vert="horz">
            <a:normAutofit/>
          </a:bodyPr>
          <a:lstStyle>
            <a:lvl1pPr algn="l" defTabSz="457200" eaLnBrk="1" hangingPunct="1" indent="-342900" latinLnBrk="0" marL="342900" rtl="0">
              <a:spcBef>
                <a:spcPct val="20000"/>
              </a:spcBef>
              <a:buFont typeface="Arial"/>
              <a:buChar char="•"/>
              <a:defRPr sz="3200" kern="1200">
                <a:solidFill>
                  <a:srgbClr val="000000"/>
                </a:solidFill>
                <a:latin typeface="+mn-lt"/>
                <a:ea typeface="+mn-ea"/>
                <a:cs typeface="+mn-cs"/>
              </a:defRPr>
            </a:lvl1pPr>
            <a:lvl2pPr algn="l" defTabSz="457200" eaLnBrk="1" hangingPunct="1" indent="-285750" latinLnBrk="0" marL="742950" rtl="0">
              <a:spcBef>
                <a:spcPct val="20000"/>
              </a:spcBef>
              <a:buFont typeface="Arial"/>
              <a:buChar char="–"/>
              <a:defRPr sz="2800" kern="1200">
                <a:solidFill>
                  <a:srgbClr val="000000"/>
                </a:solidFill>
                <a:latin typeface="+mn-lt"/>
                <a:ea typeface="+mn-ea"/>
                <a:cs typeface="+mn-cs"/>
              </a:defRPr>
            </a:lvl2pPr>
            <a:lvl3pPr algn="l" defTabSz="457200" eaLnBrk="1" hangingPunct="1" indent="-228600" latinLnBrk="0" marL="1143000" rtl="0">
              <a:spcBef>
                <a:spcPct val="20000"/>
              </a:spcBef>
              <a:buFont typeface="Arial"/>
              <a:buChar char="•"/>
              <a:defRPr sz="2400" kern="1200">
                <a:solidFill>
                  <a:srgbClr val="000000"/>
                </a:solidFill>
                <a:latin typeface="+mn-lt"/>
                <a:ea typeface="+mn-ea"/>
                <a:cs typeface="+mn-cs"/>
              </a:defRPr>
            </a:lvl3pPr>
            <a:lvl4pPr algn="l" defTabSz="457200" eaLnBrk="1" hangingPunct="1" indent="-228600" latinLnBrk="0" marL="1600200" rtl="0">
              <a:spcBef>
                <a:spcPct val="20000"/>
              </a:spcBef>
              <a:buFont typeface="Arial"/>
              <a:buChar char="–"/>
              <a:defRPr sz="2000" kern="1200">
                <a:solidFill>
                  <a:srgbClr val="000000"/>
                </a:solidFill>
                <a:latin typeface="+mn-lt"/>
                <a:ea typeface="+mn-ea"/>
                <a:cs typeface="+mn-cs"/>
              </a:defRPr>
            </a:lvl4pPr>
            <a:lvl5pPr algn="l" defTabSz="457200" eaLnBrk="1" hangingPunct="1" indent="-228600" latinLnBrk="0" marL="2057400" rtl="0">
              <a:spcBef>
                <a:spcPct val="20000"/>
              </a:spcBef>
              <a:buFont typeface="Arial"/>
              <a:buChar char="»"/>
              <a:defRPr sz="2000" kern="1200">
                <a:solidFill>
                  <a:srgbClr val="000000"/>
                </a:solidFill>
                <a:latin typeface="+mn-lt"/>
                <a:ea typeface="+mn-ea"/>
                <a:cs typeface="+mn-cs"/>
              </a:defRPr>
            </a:lvl5pPr>
            <a:lvl6pPr algn="l" defTabSz="457200" eaLnBrk="1" hangingPunct="1" indent="-228600" latinLnBrk="0" marL="2514600" rtl="0">
              <a:spcBef>
                <a:spcPct val="20000"/>
              </a:spcBef>
              <a:buFont typeface="Arial"/>
              <a:buChar char="•"/>
              <a:defRPr sz="2000" kern="1200">
                <a:solidFill>
                  <a:srgbClr val="000000"/>
                </a:solidFill>
                <a:latin typeface="+mn-lt"/>
                <a:ea typeface="+mn-ea"/>
                <a:cs typeface="+mn-cs"/>
              </a:defRPr>
            </a:lvl6pPr>
            <a:lvl7pPr algn="l" defTabSz="457200" eaLnBrk="1" hangingPunct="1" indent="-228600" latinLnBrk="0" marL="2971800" rtl="0">
              <a:spcBef>
                <a:spcPct val="20000"/>
              </a:spcBef>
              <a:buFont typeface="Arial"/>
              <a:buChar char="•"/>
              <a:defRPr sz="2000" kern="1200">
                <a:solidFill>
                  <a:srgbClr val="000000"/>
                </a:solidFill>
                <a:latin typeface="+mn-lt"/>
                <a:ea typeface="+mn-ea"/>
                <a:cs typeface="+mn-cs"/>
              </a:defRPr>
            </a:lvl7pPr>
            <a:lvl8pPr algn="l" defTabSz="457200" eaLnBrk="1" hangingPunct="1" indent="-228600" latinLnBrk="0" marL="3429000" rtl="0">
              <a:spcBef>
                <a:spcPct val="20000"/>
              </a:spcBef>
              <a:buFont typeface="Arial"/>
              <a:buChar char="•"/>
              <a:defRPr sz="2000" kern="1200">
                <a:solidFill>
                  <a:srgbClr val="000000"/>
                </a:solidFill>
                <a:latin typeface="+mn-lt"/>
                <a:ea typeface="+mn-ea"/>
                <a:cs typeface="+mn-cs"/>
              </a:defRPr>
            </a:lvl8pPr>
            <a:lvl9pPr algn="l" defTabSz="457200" eaLnBrk="1" hangingPunct="1" indent="-228600" latinLnBrk="0" marL="3886200" rtl="0">
              <a:spcBef>
                <a:spcPct val="20000"/>
              </a:spcBef>
              <a:buFont typeface="Arial"/>
              <a:buChar char="•"/>
              <a:defRPr sz="2000" kern="1200">
                <a:solidFill>
                  <a:srgbClr val="000000"/>
                </a:solidFill>
                <a:latin typeface="+mn-lt"/>
                <a:ea typeface="+mn-ea"/>
                <a:cs typeface="+mn-cs"/>
              </a:defRPr>
            </a:lvl9pPr>
          </a:lstStyle>
          <a:p>
            <a:pPr indent="0" marL="0">
              <a:buNone/>
            </a:pPr>
            <a:r>
              <a:rPr sz="2400"/>
              <a:t>• Optimize blood sugar control, nutrition, and smoking cessation.</a:t>
            </a:r>
            <a:endParaRPr sz="2400"/>
          </a:p>
          <a:p>
            <a:pPr indent="0" marL="0">
              <a:buNone/>
            </a:pPr>
            <a:r>
              <a:rPr sz="2400"/>
              <a:t>• Preoperative antiseptic bathing (chlorhexidine wash).</a:t>
            </a:r>
            <a:endParaRPr sz="2400"/>
          </a:p>
          <a:p>
            <a:pPr indent="0" marL="0">
              <a:buNone/>
            </a:pPr>
            <a:r>
              <a:rPr sz="2400"/>
              <a:t>• Administer antibiotics 30–60 minutes before surgery.</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230" name="Shape 1048744"/>
        <p:cNvGrpSpPr/>
        <p:nvPr/>
      </p:nvGrpSpPr>
      <p:grpSpPr>
        <a:xfrm>
          <a:off x="0" y="0"/>
          <a:ext cx="0" cy="0"/>
          <a:chOff x="0" y="0"/>
          <a:chExt cx="0" cy="0"/>
        </a:xfrm>
      </p:grpSpPr>
      <p:sp>
        <p:nvSpPr>
          <p:cNvPr id="1049127" name="Title 1"/>
          <p:cNvSpPr>
            <a:spLocks noGrp="1"/>
          </p:cNvSpPr>
          <p:nvPr/>
        </p:nvSpPr>
        <p:spPr>
          <a:xfrm>
            <a:off x="341138" y="365128"/>
            <a:ext cx="8229600" cy="1143000"/>
          </a:xfrm>
          <a:prstGeom prst="rect"/>
        </p:spPr>
        <p:txBody>
          <a:bodyPr anchor="ctr" bIns="45720" lIns="91440" rIns="91440" rtlCol="0" tIns="45720" vert="horz">
            <a:normAutofit/>
          </a:bodyPr>
          <a:lstStyle>
            <a:lvl1pPr algn="ctr" defTabSz="457200" eaLnBrk="1" hangingPunct="1" latinLnBrk="0" rtl="0">
              <a:spcBef>
                <a:spcPct val="0"/>
              </a:spcBef>
              <a:buNone/>
              <a:defRPr sz="4400" kern="1200">
                <a:solidFill>
                  <a:srgbClr val="000000"/>
                </a:solidFill>
                <a:latin typeface="+mj-lt"/>
                <a:ea typeface="+mj-ea"/>
                <a:cs typeface="+mj-cs"/>
              </a:defRPr>
            </a:lvl1pPr>
          </a:lstStyle>
          <a:p>
            <a:r>
              <a:rPr sz="2800"/>
              <a:t>2. Intraoperative Prevention Strategies</a:t>
            </a:r>
            <a:endParaRPr sz="2800"/>
          </a:p>
        </p:txBody>
      </p:sp>
      <p:sp>
        <p:nvSpPr>
          <p:cNvPr id="1049128" name="Content Placeholder 2"/>
          <p:cNvSpPr>
            <a:spLocks noGrp="1"/>
          </p:cNvSpPr>
          <p:nvPr/>
        </p:nvSpPr>
        <p:spPr>
          <a:xfrm>
            <a:off x="457200" y="1600200"/>
            <a:ext cx="10758955" cy="4917955"/>
          </a:xfrm>
          <a:prstGeom prst="rect"/>
        </p:spPr>
        <p:txBody>
          <a:bodyPr bIns="45720" lIns="91440" rIns="91440" rtlCol="0" tIns="45720" vert="horz">
            <a:normAutofit/>
          </a:bodyPr>
          <a:lstStyle>
            <a:lvl1pPr algn="l" defTabSz="457200" eaLnBrk="1" hangingPunct="1" indent="-342900" latinLnBrk="0" marL="342900" rtl="0">
              <a:spcBef>
                <a:spcPct val="20000"/>
              </a:spcBef>
              <a:buFont typeface="Arial"/>
              <a:buChar char="•"/>
              <a:defRPr sz="3200" kern="1200">
                <a:solidFill>
                  <a:srgbClr val="000000"/>
                </a:solidFill>
                <a:latin typeface="+mn-lt"/>
                <a:ea typeface="+mn-ea"/>
                <a:cs typeface="+mn-cs"/>
              </a:defRPr>
            </a:lvl1pPr>
            <a:lvl2pPr algn="l" defTabSz="457200" eaLnBrk="1" hangingPunct="1" indent="-285750" latinLnBrk="0" marL="742950" rtl="0">
              <a:spcBef>
                <a:spcPct val="20000"/>
              </a:spcBef>
              <a:buFont typeface="Arial"/>
              <a:buChar char="–"/>
              <a:defRPr sz="2800" kern="1200">
                <a:solidFill>
                  <a:srgbClr val="000000"/>
                </a:solidFill>
                <a:latin typeface="+mn-lt"/>
                <a:ea typeface="+mn-ea"/>
                <a:cs typeface="+mn-cs"/>
              </a:defRPr>
            </a:lvl2pPr>
            <a:lvl3pPr algn="l" defTabSz="457200" eaLnBrk="1" hangingPunct="1" indent="-228600" latinLnBrk="0" marL="1143000" rtl="0">
              <a:spcBef>
                <a:spcPct val="20000"/>
              </a:spcBef>
              <a:buFont typeface="Arial"/>
              <a:buChar char="•"/>
              <a:defRPr sz="2400" kern="1200">
                <a:solidFill>
                  <a:srgbClr val="000000"/>
                </a:solidFill>
                <a:latin typeface="+mn-lt"/>
                <a:ea typeface="+mn-ea"/>
                <a:cs typeface="+mn-cs"/>
              </a:defRPr>
            </a:lvl3pPr>
            <a:lvl4pPr algn="l" defTabSz="457200" eaLnBrk="1" hangingPunct="1" indent="-228600" latinLnBrk="0" marL="1600200" rtl="0">
              <a:spcBef>
                <a:spcPct val="20000"/>
              </a:spcBef>
              <a:buFont typeface="Arial"/>
              <a:buChar char="–"/>
              <a:defRPr sz="2000" kern="1200">
                <a:solidFill>
                  <a:srgbClr val="000000"/>
                </a:solidFill>
                <a:latin typeface="+mn-lt"/>
                <a:ea typeface="+mn-ea"/>
                <a:cs typeface="+mn-cs"/>
              </a:defRPr>
            </a:lvl4pPr>
            <a:lvl5pPr algn="l" defTabSz="457200" eaLnBrk="1" hangingPunct="1" indent="-228600" latinLnBrk="0" marL="2057400" rtl="0">
              <a:spcBef>
                <a:spcPct val="20000"/>
              </a:spcBef>
              <a:buFont typeface="Arial"/>
              <a:buChar char="»"/>
              <a:defRPr sz="2000" kern="1200">
                <a:solidFill>
                  <a:srgbClr val="000000"/>
                </a:solidFill>
                <a:latin typeface="+mn-lt"/>
                <a:ea typeface="+mn-ea"/>
                <a:cs typeface="+mn-cs"/>
              </a:defRPr>
            </a:lvl5pPr>
            <a:lvl6pPr algn="l" defTabSz="457200" eaLnBrk="1" hangingPunct="1" indent="-228600" latinLnBrk="0" marL="2514600" rtl="0">
              <a:spcBef>
                <a:spcPct val="20000"/>
              </a:spcBef>
              <a:buFont typeface="Arial"/>
              <a:buChar char="•"/>
              <a:defRPr sz="2000" kern="1200">
                <a:solidFill>
                  <a:srgbClr val="000000"/>
                </a:solidFill>
                <a:latin typeface="+mn-lt"/>
                <a:ea typeface="+mn-ea"/>
                <a:cs typeface="+mn-cs"/>
              </a:defRPr>
            </a:lvl6pPr>
            <a:lvl7pPr algn="l" defTabSz="457200" eaLnBrk="1" hangingPunct="1" indent="-228600" latinLnBrk="0" marL="2971800" rtl="0">
              <a:spcBef>
                <a:spcPct val="20000"/>
              </a:spcBef>
              <a:buFont typeface="Arial"/>
              <a:buChar char="•"/>
              <a:defRPr sz="2000" kern="1200">
                <a:solidFill>
                  <a:srgbClr val="000000"/>
                </a:solidFill>
                <a:latin typeface="+mn-lt"/>
                <a:ea typeface="+mn-ea"/>
                <a:cs typeface="+mn-cs"/>
              </a:defRPr>
            </a:lvl7pPr>
            <a:lvl8pPr algn="l" defTabSz="457200" eaLnBrk="1" hangingPunct="1" indent="-228600" latinLnBrk="0" marL="3429000" rtl="0">
              <a:spcBef>
                <a:spcPct val="20000"/>
              </a:spcBef>
              <a:buFont typeface="Arial"/>
              <a:buChar char="•"/>
              <a:defRPr sz="2000" kern="1200">
                <a:solidFill>
                  <a:srgbClr val="000000"/>
                </a:solidFill>
                <a:latin typeface="+mn-lt"/>
                <a:ea typeface="+mn-ea"/>
                <a:cs typeface="+mn-cs"/>
              </a:defRPr>
            </a:lvl8pPr>
            <a:lvl9pPr algn="l" defTabSz="457200" eaLnBrk="1" hangingPunct="1" indent="-228600" latinLnBrk="0" marL="3886200" rtl="0">
              <a:spcBef>
                <a:spcPct val="20000"/>
              </a:spcBef>
              <a:buFont typeface="Arial"/>
              <a:buChar char="•"/>
              <a:defRPr sz="2000" kern="1200">
                <a:solidFill>
                  <a:srgbClr val="000000"/>
                </a:solidFill>
                <a:latin typeface="+mn-lt"/>
                <a:ea typeface="+mn-ea"/>
                <a:cs typeface="+mn-cs"/>
              </a:defRPr>
            </a:lvl9pPr>
          </a:lstStyle>
          <a:p>
            <a:pPr indent="0" marL="0">
              <a:buNone/>
            </a:pPr>
            <a:r>
              <a:rPr sz="2400"/>
              <a:t>• Maintain strict sterile techniques and hand hygiene.</a:t>
            </a:r>
            <a:endParaRPr sz="2400"/>
          </a:p>
          <a:p>
            <a:pPr indent="0" marL="0">
              <a:buNone/>
            </a:pPr>
            <a:r>
              <a:rPr sz="2400"/>
              <a:t>• Minimize tissue trauma and use proper wound closure.</a:t>
            </a:r>
            <a:endParaRPr sz="2400"/>
          </a:p>
          <a:p>
            <a:pPr indent="0" marL="0">
              <a:buNone/>
            </a:pPr>
            <a:r>
              <a:rPr sz="2400"/>
              <a:t>• Reduce surgical duration when possible.</a:t>
            </a:r>
            <a:endParaRPr sz="2400"/>
          </a:p>
          <a:p>
            <a:pPr indent="0" marL="0">
              <a:buNone/>
            </a:pPr>
            <a:r>
              <a:rPr sz="2400"/>
              <a:t>• Keep the operating room clean and well-ventilated.</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361" name=""/>
        <p:cNvGrpSpPr/>
        <p:nvPr/>
      </p:nvGrpSpPr>
      <p:grpSpPr>
        <a:xfrm>
          <a:off x="0" y="0"/>
          <a:ext cx="0" cy="0"/>
          <a:chOff x="0" y="0"/>
          <a:chExt cx="0" cy="0"/>
        </a:xfrm>
      </p:grpSpPr>
      <p:sp>
        <p:nvSpPr>
          <p:cNvPr id="1049131" name="Title 1"/>
          <p:cNvSpPr>
            <a:spLocks noGrp="1"/>
          </p:cNvSpPr>
          <p:nvPr/>
        </p:nvSpPr>
        <p:spPr>
          <a:xfrm>
            <a:off x="457200" y="274638"/>
            <a:ext cx="8229600" cy="1143000"/>
          </a:xfrm>
          <a:prstGeom prst="rect"/>
        </p:spPr>
        <p:txBody>
          <a:bodyPr anchor="ctr" bIns="45720" lIns="91440" rIns="91440" rtlCol="0" tIns="45720" vert="horz">
            <a:normAutofit/>
          </a:bodyPr>
          <a:lstStyle>
            <a:lvl1pPr algn="ctr" defTabSz="457200" eaLnBrk="1" hangingPunct="1" latinLnBrk="0" rtl="0">
              <a:spcBef>
                <a:spcPct val="0"/>
              </a:spcBef>
              <a:buNone/>
              <a:defRPr sz="4400" kern="1200">
                <a:solidFill>
                  <a:srgbClr val="000000"/>
                </a:solidFill>
                <a:latin typeface="+mj-lt"/>
                <a:ea typeface="+mj-ea"/>
                <a:cs typeface="+mj-cs"/>
              </a:defRPr>
            </a:lvl1pPr>
          </a:lstStyle>
          <a:p>
            <a:r>
              <a:rPr sz="2800"/>
              <a:t>3. Postoperative Prevention Strategies</a:t>
            </a:r>
            <a:endParaRPr sz="2800"/>
          </a:p>
        </p:txBody>
      </p:sp>
      <p:sp>
        <p:nvSpPr>
          <p:cNvPr id="1049132" name="Content Placeholder 2"/>
          <p:cNvSpPr>
            <a:spLocks noGrp="1"/>
          </p:cNvSpPr>
          <p:nvPr/>
        </p:nvSpPr>
        <p:spPr>
          <a:xfrm>
            <a:off x="457200" y="1600200"/>
            <a:ext cx="8229600" cy="4525963"/>
          </a:xfrm>
          <a:prstGeom prst="rect"/>
        </p:spPr>
        <p:txBody>
          <a:bodyPr bIns="45720" lIns="91440" rIns="91440" rtlCol="0" tIns="45720" vert="horz">
            <a:normAutofit/>
          </a:bodyPr>
          <a:lstStyle>
            <a:lvl1pPr algn="l" defTabSz="457200" eaLnBrk="1" hangingPunct="1" indent="-342900" latinLnBrk="0" marL="342900" rtl="0">
              <a:spcBef>
                <a:spcPct val="20000"/>
              </a:spcBef>
              <a:buFont typeface="Arial"/>
              <a:buChar char="•"/>
              <a:defRPr sz="3200" kern="1200">
                <a:solidFill>
                  <a:srgbClr val="000000"/>
                </a:solidFill>
                <a:latin typeface="+mn-lt"/>
                <a:ea typeface="+mn-ea"/>
                <a:cs typeface="+mn-cs"/>
              </a:defRPr>
            </a:lvl1pPr>
            <a:lvl2pPr algn="l" defTabSz="457200" eaLnBrk="1" hangingPunct="1" indent="-285750" latinLnBrk="0" marL="742950" rtl="0">
              <a:spcBef>
                <a:spcPct val="20000"/>
              </a:spcBef>
              <a:buFont typeface="Arial"/>
              <a:buChar char="–"/>
              <a:defRPr sz="2800" kern="1200">
                <a:solidFill>
                  <a:srgbClr val="000000"/>
                </a:solidFill>
                <a:latin typeface="+mn-lt"/>
                <a:ea typeface="+mn-ea"/>
                <a:cs typeface="+mn-cs"/>
              </a:defRPr>
            </a:lvl2pPr>
            <a:lvl3pPr algn="l" defTabSz="457200" eaLnBrk="1" hangingPunct="1" indent="-228600" latinLnBrk="0" marL="1143000" rtl="0">
              <a:spcBef>
                <a:spcPct val="20000"/>
              </a:spcBef>
              <a:buFont typeface="Arial"/>
              <a:buChar char="•"/>
              <a:defRPr sz="2400" kern="1200">
                <a:solidFill>
                  <a:srgbClr val="000000"/>
                </a:solidFill>
                <a:latin typeface="+mn-lt"/>
                <a:ea typeface="+mn-ea"/>
                <a:cs typeface="+mn-cs"/>
              </a:defRPr>
            </a:lvl3pPr>
            <a:lvl4pPr algn="l" defTabSz="457200" eaLnBrk="1" hangingPunct="1" indent="-228600" latinLnBrk="0" marL="1600200" rtl="0">
              <a:spcBef>
                <a:spcPct val="20000"/>
              </a:spcBef>
              <a:buFont typeface="Arial"/>
              <a:buChar char="–"/>
              <a:defRPr sz="2000" kern="1200">
                <a:solidFill>
                  <a:srgbClr val="000000"/>
                </a:solidFill>
                <a:latin typeface="+mn-lt"/>
                <a:ea typeface="+mn-ea"/>
                <a:cs typeface="+mn-cs"/>
              </a:defRPr>
            </a:lvl4pPr>
            <a:lvl5pPr algn="l" defTabSz="457200" eaLnBrk="1" hangingPunct="1" indent="-228600" latinLnBrk="0" marL="2057400" rtl="0">
              <a:spcBef>
                <a:spcPct val="20000"/>
              </a:spcBef>
              <a:buFont typeface="Arial"/>
              <a:buChar char="»"/>
              <a:defRPr sz="2000" kern="1200">
                <a:solidFill>
                  <a:srgbClr val="000000"/>
                </a:solidFill>
                <a:latin typeface="+mn-lt"/>
                <a:ea typeface="+mn-ea"/>
                <a:cs typeface="+mn-cs"/>
              </a:defRPr>
            </a:lvl5pPr>
            <a:lvl6pPr algn="l" defTabSz="457200" eaLnBrk="1" hangingPunct="1" indent="-228600" latinLnBrk="0" marL="2514600" rtl="0">
              <a:spcBef>
                <a:spcPct val="20000"/>
              </a:spcBef>
              <a:buFont typeface="Arial"/>
              <a:buChar char="•"/>
              <a:defRPr sz="2000" kern="1200">
                <a:solidFill>
                  <a:srgbClr val="000000"/>
                </a:solidFill>
                <a:latin typeface="+mn-lt"/>
                <a:ea typeface="+mn-ea"/>
                <a:cs typeface="+mn-cs"/>
              </a:defRPr>
            </a:lvl6pPr>
            <a:lvl7pPr algn="l" defTabSz="457200" eaLnBrk="1" hangingPunct="1" indent="-228600" latinLnBrk="0" marL="2971800" rtl="0">
              <a:spcBef>
                <a:spcPct val="20000"/>
              </a:spcBef>
              <a:buFont typeface="Arial"/>
              <a:buChar char="•"/>
              <a:defRPr sz="2000" kern="1200">
                <a:solidFill>
                  <a:srgbClr val="000000"/>
                </a:solidFill>
                <a:latin typeface="+mn-lt"/>
                <a:ea typeface="+mn-ea"/>
                <a:cs typeface="+mn-cs"/>
              </a:defRPr>
            </a:lvl7pPr>
            <a:lvl8pPr algn="l" defTabSz="457200" eaLnBrk="1" hangingPunct="1" indent="-228600" latinLnBrk="0" marL="3429000" rtl="0">
              <a:spcBef>
                <a:spcPct val="20000"/>
              </a:spcBef>
              <a:buFont typeface="Arial"/>
              <a:buChar char="•"/>
              <a:defRPr sz="2000" kern="1200">
                <a:solidFill>
                  <a:srgbClr val="000000"/>
                </a:solidFill>
                <a:latin typeface="+mn-lt"/>
                <a:ea typeface="+mn-ea"/>
                <a:cs typeface="+mn-cs"/>
              </a:defRPr>
            </a:lvl8pPr>
            <a:lvl9pPr algn="l" defTabSz="457200" eaLnBrk="1" hangingPunct="1" indent="-228600" latinLnBrk="0" marL="3886200" rtl="0">
              <a:spcBef>
                <a:spcPct val="20000"/>
              </a:spcBef>
              <a:buFont typeface="Arial"/>
              <a:buChar char="•"/>
              <a:defRPr sz="2000" kern="1200">
                <a:solidFill>
                  <a:srgbClr val="000000"/>
                </a:solidFill>
                <a:latin typeface="+mn-lt"/>
                <a:ea typeface="+mn-ea"/>
                <a:cs typeface="+mn-cs"/>
              </a:defRPr>
            </a:lvl9pPr>
          </a:lstStyle>
          <a:p>
            <a:pPr indent="0" marL="0">
              <a:buNone/>
            </a:pPr>
            <a:r>
              <a:rPr sz="2400"/>
              <a:t>• Keep surgical sites clean and dry.</a:t>
            </a:r>
            <a:endParaRPr sz="2400"/>
          </a:p>
          <a:p>
            <a:pPr indent="0" marL="0">
              <a:buNone/>
            </a:pPr>
            <a:r>
              <a:rPr sz="2400"/>
              <a:t>• Use sterile wound dressings and monitor for infection signs.</a:t>
            </a:r>
            <a:endParaRPr sz="2400"/>
          </a:p>
          <a:p>
            <a:pPr indent="0" marL="0">
              <a:buNone/>
            </a:pPr>
            <a:r>
              <a:rPr sz="2400"/>
              <a:t>• Educate patients on proper wound care at home.</a:t>
            </a:r>
            <a:endParaRPr sz="2400"/>
          </a:p>
          <a:p>
            <a:pPr indent="0" marL="0">
              <a:buNone/>
            </a:pPr>
            <a:r>
              <a:rPr sz="2400"/>
              <a:t>• Avoid unnecessary prolonged antibiotic use.</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234" name="Shape 1048747"/>
        <p:cNvGrpSpPr/>
        <p:nvPr/>
      </p:nvGrpSpPr>
      <p:grpSpPr>
        <a:xfrm>
          <a:off x="0" y="0"/>
          <a:ext cx="0" cy="0"/>
          <a:chOff x="0" y="0"/>
          <a:chExt cx="0" cy="0"/>
        </a:xfrm>
      </p:grpSpPr>
      <p:sp>
        <p:nvSpPr>
          <p:cNvPr id="1048802" name="Google Shape;1048748;p4"/>
          <p:cNvSpPr/>
          <p:nvPr/>
        </p:nvSpPr>
        <p:spPr>
          <a:xfrm>
            <a:off x="609600" y="280280"/>
            <a:ext cx="10363200" cy="1470000"/>
          </a:xfrm>
          <a:prstGeom prst="rect"/>
          <a:noFill/>
          <a:ln>
            <a:noFill/>
          </a:ln>
        </p:spPr>
        <p:txBody>
          <a:bodyPr anchor="ctr" anchorCtr="0" bIns="45700" lIns="91425" rIns="91425" spcFirstLastPara="1" tIns="45700" wrap="square">
            <a:noAutofit/>
          </a:bodyPr>
          <a:p>
            <a:pPr algn="ctr">
              <a:buClr>
                <a:srgbClr val="000000"/>
              </a:buClr>
              <a:buSzPts val="3600"/>
              <a:buFont typeface="Calibri"/>
              <a:buNone/>
            </a:pPr>
            <a:r>
              <a:rPr b="1" sz="2800" lang="en-US">
                <a:solidFill>
                  <a:srgbClr val="000000"/>
                </a:solidFill>
                <a:ea typeface="Calibri"/>
                <a:cs typeface="Calibri"/>
                <a:sym typeface="Calibri"/>
              </a:rPr>
              <a:t>Treatment Principles of Surgical Site Infections (SSI)</a:t>
            </a:r>
            <a:endParaRPr b="1" sz="2800">
              <a:solidFill>
                <a:srgbClr val="000000"/>
              </a:solidFill>
              <a:ea typeface="Calibri"/>
              <a:cs typeface="Calibri"/>
              <a:sym typeface="Calibri"/>
            </a:endParaRPr>
          </a:p>
        </p:txBody>
      </p:sp>
      <p:sp>
        <p:nvSpPr>
          <p:cNvPr id="1048803" name="Google Shape;1048749;p4"/>
          <p:cNvSpPr/>
          <p:nvPr/>
        </p:nvSpPr>
        <p:spPr>
          <a:xfrm>
            <a:off x="434167" y="1515675"/>
            <a:ext cx="9498800" cy="1021800"/>
          </a:xfrm>
          <a:prstGeom prst="rect"/>
          <a:noFill/>
          <a:ln>
            <a:noFill/>
          </a:ln>
        </p:spPr>
        <p:txBody>
          <a:bodyPr anchor="ctr" anchorCtr="0" bIns="45700" lIns="91425" rIns="91425" spcFirstLastPara="1" tIns="45700" wrap="square">
            <a:noAutofit/>
          </a:bodyPr>
          <a:p>
            <a:pPr>
              <a:buClr>
                <a:srgbClr val="000000"/>
              </a:buClr>
              <a:buSzPts val="3200"/>
              <a:buFont typeface="Calibri"/>
              <a:buNone/>
            </a:pPr>
            <a:r>
              <a:rPr b="1" sz="2400" lang="en-US">
                <a:solidFill>
                  <a:srgbClr val="000000"/>
                </a:solidFill>
                <a:ea typeface="Calibri"/>
                <a:cs typeface="Calibri"/>
                <a:sym typeface="Calibri"/>
              </a:rPr>
              <a:t>1. Antibiotic Therapy</a:t>
            </a:r>
            <a:endParaRPr b="1" sz="2400">
              <a:solidFill>
                <a:srgbClr val="000000"/>
              </a:solidFill>
              <a:ea typeface="Calibri"/>
              <a:cs typeface="Calibri"/>
              <a:sym typeface="Calibri"/>
            </a:endParaRPr>
          </a:p>
        </p:txBody>
      </p:sp>
      <p:sp>
        <p:nvSpPr>
          <p:cNvPr id="1048804" name="Google Shape;1048750;p4"/>
          <p:cNvSpPr/>
          <p:nvPr/>
        </p:nvSpPr>
        <p:spPr>
          <a:xfrm>
            <a:off x="434167" y="2537475"/>
            <a:ext cx="10972800" cy="4760700"/>
          </a:xfrm>
          <a:prstGeom prst="rect"/>
          <a:noFill/>
          <a:ln>
            <a:noFill/>
          </a:ln>
        </p:spPr>
        <p:txBody>
          <a:bodyPr anchor="t" anchorCtr="0" bIns="45700" lIns="91425" rIns="91425" spcFirstLastPara="1" tIns="45700" wrap="square">
            <a:noAutofit/>
          </a:bodyPr>
          <a:p>
            <a:pPr indent="-292100" marL="342900">
              <a:buClr>
                <a:srgbClr val="000000"/>
              </a:buClr>
              <a:buSzPts val="2400"/>
              <a:buFont typeface="Arial"/>
              <a:buChar char="•"/>
            </a:pPr>
            <a:r>
              <a:rPr sz="2400" lang="en-US">
                <a:solidFill>
                  <a:srgbClr val="000000"/>
                </a:solidFill>
                <a:ea typeface="Calibri"/>
                <a:cs typeface="Calibri"/>
                <a:sym typeface="Calibri"/>
              </a:rPr>
              <a:t>Empiric Antibiotics: Initiated immediately based on common pathogens (e.g., Staphylococcus aureus).</a:t>
            </a:r>
            <a:endParaRPr sz="2400">
              <a:solidFill>
                <a:prstClr val="black"/>
              </a:solidFill>
            </a:endParaRPr>
          </a:p>
          <a:p>
            <a:pPr indent="-292100" marL="342900">
              <a:spcBef>
                <a:spcPts val="640"/>
              </a:spcBef>
              <a:buClr>
                <a:srgbClr val="000000"/>
              </a:buClr>
              <a:buSzPts val="2400"/>
              <a:buFont typeface="Arial"/>
              <a:buChar char="•"/>
            </a:pPr>
            <a:r>
              <a:rPr sz="2400" lang="en-US">
                <a:solidFill>
                  <a:srgbClr val="000000"/>
                </a:solidFill>
                <a:ea typeface="Calibri"/>
                <a:cs typeface="Calibri"/>
                <a:sym typeface="Calibri"/>
              </a:rPr>
              <a:t>Tailored Therapy: Adjust according to culture results.</a:t>
            </a:r>
            <a:endParaRPr sz="2400">
              <a:solidFill>
                <a:prstClr val="black"/>
              </a:solidFill>
            </a:endParaRPr>
          </a:p>
          <a:p>
            <a:pPr indent="-292100" marL="342900">
              <a:spcBef>
                <a:spcPts val="640"/>
              </a:spcBef>
              <a:buClr>
                <a:srgbClr val="000000"/>
              </a:buClr>
              <a:buSzPts val="2400"/>
              <a:buFont typeface="Arial"/>
              <a:buChar char="•"/>
            </a:pPr>
            <a:r>
              <a:rPr sz="2400" lang="en-US">
                <a:solidFill>
                  <a:srgbClr val="000000"/>
                </a:solidFill>
                <a:ea typeface="Calibri"/>
                <a:cs typeface="Calibri"/>
                <a:sym typeface="Calibri"/>
              </a:rPr>
              <a:t>Goal: Eradicate infection and prevent resistance.</a:t>
            </a:r>
            <a:endParaRPr sz="2400">
              <a:solidFill>
                <a:prstClr val="black"/>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238" name="Shape 1048751"/>
        <p:cNvGrpSpPr/>
        <p:nvPr/>
      </p:nvGrpSpPr>
      <p:grpSpPr>
        <a:xfrm>
          <a:off x="0" y="0"/>
          <a:ext cx="0" cy="0"/>
          <a:chOff x="0" y="0"/>
          <a:chExt cx="0" cy="0"/>
        </a:xfrm>
      </p:grpSpPr>
      <p:sp>
        <p:nvSpPr>
          <p:cNvPr id="1048813" name="Google Shape;1048752;p5"/>
          <p:cNvSpPr/>
          <p:nvPr/>
        </p:nvSpPr>
        <p:spPr>
          <a:xfrm>
            <a:off x="609600" y="274661"/>
            <a:ext cx="10972800" cy="2163600"/>
          </a:xfrm>
          <a:prstGeom prst="rect"/>
          <a:noFill/>
          <a:ln>
            <a:noFill/>
          </a:ln>
        </p:spPr>
        <p:txBody>
          <a:bodyPr anchor="ctr" anchorCtr="0" bIns="45700" lIns="91425" rIns="91425" spcFirstLastPara="1" tIns="45700" wrap="square">
            <a:noAutofit/>
          </a:bodyPr>
          <a:p>
            <a:pPr>
              <a:buClr>
                <a:srgbClr val="000000"/>
              </a:buClr>
              <a:buSzPts val="3200"/>
              <a:buFont typeface="Calibri"/>
              <a:buNone/>
            </a:pPr>
            <a:r>
              <a:rPr b="1" sz="2400" lang="en-US">
                <a:solidFill>
                  <a:prstClr val="black"/>
                </a:solidFill>
                <a:ea typeface="Calibri"/>
                <a:cs typeface="Calibri"/>
                <a:sym typeface="Calibri"/>
              </a:rPr>
              <a:t>CONT…</a:t>
            </a:r>
            <a:endParaRPr b="1" sz="2400">
              <a:solidFill>
                <a:prstClr val="black"/>
              </a:solidFill>
              <a:ea typeface="Calibri"/>
              <a:cs typeface="Calibri"/>
              <a:sym typeface="Calibri"/>
            </a:endParaRPr>
          </a:p>
          <a:p>
            <a:pPr>
              <a:buClr>
                <a:srgbClr val="000000"/>
              </a:buClr>
              <a:buSzPts val="3200"/>
              <a:buFont typeface="Calibri"/>
              <a:buNone/>
            </a:pPr>
            <a:endParaRPr b="1" sz="2400">
              <a:solidFill>
                <a:prstClr val="black"/>
              </a:solidFill>
              <a:ea typeface="Calibri"/>
              <a:cs typeface="Calibri"/>
              <a:sym typeface="Calibri"/>
            </a:endParaRPr>
          </a:p>
          <a:p>
            <a:pPr>
              <a:buClr>
                <a:srgbClr val="000000"/>
              </a:buClr>
              <a:buSzPts val="3200"/>
              <a:buFont typeface="Calibri"/>
              <a:buNone/>
            </a:pPr>
            <a:endParaRPr b="1" sz="2400">
              <a:solidFill>
                <a:prstClr val="black"/>
              </a:solidFill>
              <a:ea typeface="Calibri"/>
              <a:cs typeface="Calibri"/>
              <a:sym typeface="Calibri"/>
            </a:endParaRPr>
          </a:p>
          <a:p>
            <a:pPr>
              <a:buClr>
                <a:srgbClr val="000000"/>
              </a:buClr>
              <a:buSzPts val="3200"/>
              <a:buFont typeface="Calibri"/>
              <a:buNone/>
            </a:pPr>
            <a:r>
              <a:rPr b="1" sz="2400" lang="en-US">
                <a:solidFill>
                  <a:srgbClr val="000000"/>
                </a:solidFill>
                <a:ea typeface="Calibri"/>
                <a:cs typeface="Calibri"/>
                <a:sym typeface="Calibri"/>
              </a:rPr>
              <a:t>2. Surgical Intervention</a:t>
            </a:r>
            <a:endParaRPr b="1" sz="2400">
              <a:solidFill>
                <a:srgbClr val="000000"/>
              </a:solidFill>
              <a:ea typeface="Calibri"/>
              <a:cs typeface="Calibri"/>
              <a:sym typeface="Calibri"/>
            </a:endParaRPr>
          </a:p>
        </p:txBody>
      </p:sp>
      <p:sp>
        <p:nvSpPr>
          <p:cNvPr id="1048814" name="Google Shape;1048753;p5"/>
          <p:cNvSpPr/>
          <p:nvPr/>
        </p:nvSpPr>
        <p:spPr>
          <a:xfrm>
            <a:off x="609600" y="2438223"/>
            <a:ext cx="10972800" cy="3687900"/>
          </a:xfrm>
          <a:prstGeom prst="rect"/>
          <a:noFill/>
          <a:ln>
            <a:noFill/>
          </a:ln>
        </p:spPr>
        <p:txBody>
          <a:bodyPr anchor="t" anchorCtr="0" bIns="45700" lIns="91425" rIns="91425" spcFirstLastPara="1" tIns="45700" wrap="square">
            <a:noAutofit/>
          </a:bodyPr>
          <a:p>
            <a:pPr indent="-292100" marL="342900">
              <a:buClr>
                <a:srgbClr val="000000"/>
              </a:buClr>
              <a:buSzPts val="2400"/>
              <a:buFont typeface="Arial"/>
              <a:buChar char="•"/>
            </a:pPr>
            <a:r>
              <a:rPr sz="2400" lang="en-US">
                <a:solidFill>
                  <a:srgbClr val="000000"/>
                </a:solidFill>
                <a:ea typeface="Calibri"/>
                <a:cs typeface="Calibri"/>
                <a:sym typeface="Calibri"/>
              </a:rPr>
              <a:t>Drainage: To remove abscesses or pus collections.</a:t>
            </a:r>
            <a:endParaRPr sz="2400">
              <a:solidFill>
                <a:prstClr val="black"/>
              </a:solidFill>
            </a:endParaRPr>
          </a:p>
          <a:p>
            <a:pPr indent="-292100" marL="342900">
              <a:spcBef>
                <a:spcPts val="640"/>
              </a:spcBef>
              <a:buClr>
                <a:srgbClr val="000000"/>
              </a:buClr>
              <a:buSzPts val="2400"/>
              <a:buFont typeface="Arial"/>
              <a:buChar char="•"/>
            </a:pPr>
            <a:r>
              <a:rPr sz="2400" lang="en-US">
                <a:solidFill>
                  <a:srgbClr val="000000"/>
                </a:solidFill>
                <a:ea typeface="Calibri"/>
                <a:cs typeface="Calibri"/>
                <a:sym typeface="Calibri"/>
              </a:rPr>
              <a:t>Debridement: Removal of necrotic tissue if infection is deep.</a:t>
            </a:r>
            <a:endParaRPr sz="2400">
              <a:solidFill>
                <a:prstClr val="black"/>
              </a:solidFill>
            </a:endParaRPr>
          </a:p>
          <a:p>
            <a:pPr indent="-292100" marL="342900">
              <a:spcBef>
                <a:spcPts val="640"/>
              </a:spcBef>
              <a:buClr>
                <a:srgbClr val="000000"/>
              </a:buClr>
              <a:buSzPts val="2400"/>
              <a:buFont typeface="Arial"/>
              <a:buChar char="•"/>
            </a:pPr>
            <a:r>
              <a:rPr sz="2400" lang="en-US">
                <a:solidFill>
                  <a:srgbClr val="000000"/>
                </a:solidFill>
                <a:ea typeface="Calibri"/>
                <a:cs typeface="Calibri"/>
                <a:sym typeface="Calibri"/>
              </a:rPr>
              <a:t>Revision Surgery: May be required if infection is severe or recurrent.</a:t>
            </a:r>
            <a:endParaRPr sz="2400">
              <a:solidFill>
                <a:prstClr val="black"/>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242" name="Shape 1048754"/>
        <p:cNvGrpSpPr/>
        <p:nvPr/>
      </p:nvGrpSpPr>
      <p:grpSpPr>
        <a:xfrm>
          <a:off x="0" y="0"/>
          <a:ext cx="0" cy="0"/>
          <a:chOff x="0" y="0"/>
          <a:chExt cx="0" cy="0"/>
        </a:xfrm>
      </p:grpSpPr>
      <p:sp>
        <p:nvSpPr>
          <p:cNvPr id="1048823" name="Google Shape;1048755;p6"/>
          <p:cNvSpPr/>
          <p:nvPr/>
        </p:nvSpPr>
        <p:spPr>
          <a:xfrm>
            <a:off x="609600" y="274675"/>
            <a:ext cx="10972800" cy="1989000"/>
          </a:xfrm>
          <a:prstGeom prst="rect"/>
          <a:noFill/>
          <a:ln>
            <a:noFill/>
          </a:ln>
        </p:spPr>
        <p:txBody>
          <a:bodyPr anchor="ctr" anchorCtr="0" bIns="45700" lIns="91425" rIns="91425" spcFirstLastPara="1" tIns="45700" wrap="square">
            <a:noAutofit/>
          </a:bodyPr>
          <a:p>
            <a:pPr>
              <a:buClr>
                <a:srgbClr val="000000"/>
              </a:buClr>
              <a:buSzPts val="4400"/>
              <a:buFont typeface="Calibri"/>
              <a:buNone/>
            </a:pPr>
            <a:r>
              <a:rPr b="1" sz="2400" lang="en-US">
                <a:solidFill>
                  <a:prstClr val="black"/>
                </a:solidFill>
                <a:ea typeface="Calibri"/>
                <a:cs typeface="Calibri"/>
                <a:sym typeface="Calibri"/>
              </a:rPr>
              <a:t>CONT…</a:t>
            </a:r>
            <a:endParaRPr b="1" sz="2400">
              <a:solidFill>
                <a:prstClr val="black"/>
              </a:solidFill>
              <a:ea typeface="Calibri"/>
              <a:cs typeface="Calibri"/>
              <a:sym typeface="Calibri"/>
            </a:endParaRPr>
          </a:p>
          <a:p>
            <a:pPr>
              <a:buClr>
                <a:srgbClr val="000000"/>
              </a:buClr>
              <a:buSzPts val="4400"/>
              <a:buFont typeface="Calibri"/>
              <a:buNone/>
            </a:pPr>
            <a:endParaRPr b="1" sz="2400">
              <a:solidFill>
                <a:prstClr val="black"/>
              </a:solidFill>
              <a:ea typeface="Calibri"/>
              <a:cs typeface="Calibri"/>
              <a:sym typeface="Calibri"/>
            </a:endParaRPr>
          </a:p>
          <a:p>
            <a:pPr>
              <a:buClr>
                <a:srgbClr val="000000"/>
              </a:buClr>
              <a:buSzPts val="4400"/>
              <a:buFont typeface="Calibri"/>
              <a:buNone/>
            </a:pPr>
            <a:endParaRPr b="1" sz="2400">
              <a:solidFill>
                <a:prstClr val="black"/>
              </a:solidFill>
              <a:ea typeface="Calibri"/>
              <a:cs typeface="Calibri"/>
              <a:sym typeface="Calibri"/>
            </a:endParaRPr>
          </a:p>
          <a:p>
            <a:pPr>
              <a:buClr>
                <a:srgbClr val="000000"/>
              </a:buClr>
              <a:buSzPts val="4400"/>
              <a:buFont typeface="Calibri"/>
              <a:buNone/>
            </a:pPr>
            <a:r>
              <a:rPr b="1" sz="2400" lang="en-US">
                <a:solidFill>
                  <a:srgbClr val="000000"/>
                </a:solidFill>
                <a:ea typeface="Calibri"/>
                <a:cs typeface="Calibri"/>
                <a:sym typeface="Calibri"/>
              </a:rPr>
              <a:t>3. Wound Care</a:t>
            </a:r>
            <a:endParaRPr b="1" sz="2400">
              <a:solidFill>
                <a:prstClr val="black"/>
              </a:solidFill>
            </a:endParaRPr>
          </a:p>
        </p:txBody>
      </p:sp>
      <p:sp>
        <p:nvSpPr>
          <p:cNvPr id="1048824" name="Google Shape;1048756;p6"/>
          <p:cNvSpPr/>
          <p:nvPr/>
        </p:nvSpPr>
        <p:spPr>
          <a:xfrm>
            <a:off x="416467" y="2263675"/>
            <a:ext cx="10972800" cy="3680100"/>
          </a:xfrm>
          <a:prstGeom prst="rect"/>
          <a:noFill/>
          <a:ln>
            <a:noFill/>
          </a:ln>
        </p:spPr>
        <p:txBody>
          <a:bodyPr anchor="t" anchorCtr="0" bIns="45700" lIns="91425" rIns="91425" spcFirstLastPara="1" tIns="45700" wrap="square">
            <a:noAutofit/>
          </a:bodyPr>
          <a:p>
            <a:pPr indent="-292100" marL="342900">
              <a:buClr>
                <a:srgbClr val="000000"/>
              </a:buClr>
              <a:buSzPts val="2400"/>
              <a:buFont typeface="Arial"/>
              <a:buChar char="•"/>
            </a:pPr>
            <a:r>
              <a:rPr sz="2400" lang="en-US">
                <a:solidFill>
                  <a:srgbClr val="000000"/>
                </a:solidFill>
                <a:ea typeface="Calibri"/>
                <a:cs typeface="Calibri"/>
                <a:sym typeface="Calibri"/>
              </a:rPr>
              <a:t>Proper Cleaning: Regular wound cleansing to reduce contamination.</a:t>
            </a:r>
            <a:endParaRPr sz="2400">
              <a:solidFill>
                <a:prstClr val="black"/>
              </a:solidFill>
            </a:endParaRPr>
          </a:p>
          <a:p>
            <a:pPr indent="-292100" marL="342900">
              <a:spcBef>
                <a:spcPts val="640"/>
              </a:spcBef>
              <a:buClr>
                <a:srgbClr val="000000"/>
              </a:buClr>
              <a:buSzPts val="2400"/>
              <a:buFont typeface="Arial"/>
              <a:buChar char="•"/>
            </a:pPr>
            <a:r>
              <a:rPr sz="2400" lang="en-US">
                <a:solidFill>
                  <a:srgbClr val="000000"/>
                </a:solidFill>
                <a:ea typeface="Calibri"/>
                <a:cs typeface="Calibri"/>
                <a:sym typeface="Calibri"/>
              </a:rPr>
              <a:t>Dressing: Change dressings regularly and maintain a sterile environment.</a:t>
            </a:r>
            <a:endParaRPr sz="2400">
              <a:solidFill>
                <a:prstClr val="black"/>
              </a:solidFill>
            </a:endParaRPr>
          </a:p>
          <a:p>
            <a:pPr indent="-292100" marL="342900">
              <a:spcBef>
                <a:spcPts val="640"/>
              </a:spcBef>
              <a:buClr>
                <a:srgbClr val="000000"/>
              </a:buClr>
              <a:buSzPts val="2400"/>
              <a:buFont typeface="Arial"/>
              <a:buChar char="•"/>
            </a:pPr>
            <a:r>
              <a:rPr sz="2400" lang="en-US">
                <a:solidFill>
                  <a:srgbClr val="000000"/>
                </a:solidFill>
                <a:ea typeface="Calibri"/>
                <a:cs typeface="Calibri"/>
                <a:sym typeface="Calibri"/>
              </a:rPr>
              <a:t>Monitor: For signs of worsening infection.</a:t>
            </a:r>
            <a:endParaRPr sz="2400">
              <a:solidFill>
                <a:prstClr val="black"/>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599" name="Title 1"/>
          <p:cNvSpPr>
            <a:spLocks noGrp="1"/>
          </p:cNvSpPr>
          <p:nvPr>
            <p:ph type="title"/>
          </p:nvPr>
        </p:nvSpPr>
        <p:spPr/>
        <p:txBody>
          <a:bodyPr/>
          <a:p>
            <a:r>
              <a:rPr lang="en-US"/>
              <a:t>continue...</a:t>
            </a:r>
          </a:p>
        </p:txBody>
      </p:sp>
      <p:sp>
        <p:nvSpPr>
          <p:cNvPr id="1048600" name="Content Placeholder 2"/>
          <p:cNvSpPr>
            <a:spLocks noGrp="1"/>
          </p:cNvSpPr>
          <p:nvPr>
            <p:ph idx="1"/>
          </p:nvPr>
        </p:nvSpPr>
        <p:spPr/>
        <p:txBody>
          <a:bodyPr>
            <a:normAutofit/>
          </a:bodyPr>
          <a:p>
            <a:pPr>
              <a:buFont typeface="Wingdings" panose="05000000000000000000" charset="0"/>
              <a:buChar char="v"/>
            </a:pPr>
            <a:r>
              <a:rPr altLang="en-US" lang="en-US">
                <a:sym typeface="+mn-ea"/>
              </a:rPr>
              <a:t>chronic wounds </a:t>
            </a:r>
            <a:endParaRPr altLang="en-US" lang="en-US"/>
          </a:p>
          <a:p>
            <a:r>
              <a:rPr altLang="en-US" lang="en-US">
                <a:sym typeface="+mn-ea"/>
              </a:rPr>
              <a:t>wounds which have not healed in 3 months.</a:t>
            </a:r>
            <a:endParaRPr altLang="en-US" lang="en-US"/>
          </a:p>
          <a:p>
            <a:endParaRPr altLang="en-US" lang="en-US">
              <a:sym typeface="+mn-ea"/>
            </a:endParaRPr>
          </a:p>
          <a:p>
            <a:r>
              <a:rPr altLang="en-US" lang="en-US">
                <a:sym typeface="+mn-ea"/>
              </a:rPr>
              <a:t> wound beyond 4-6 weeks and wounds that have not shown 20–40% reduction in area after 2–4 weeks of optimal therapy.</a:t>
            </a:r>
            <a:endParaRPr altLang="en-US" lang="en-US"/>
          </a:p>
          <a:p>
            <a:endParaRPr altLang="en-US" lang="en-US">
              <a:sym typeface="+mn-ea"/>
            </a:endParaRPr>
          </a:p>
          <a:p>
            <a:r>
              <a:rPr altLang="en-US" lang="en-US">
                <a:sym typeface="+mn-ea"/>
              </a:rPr>
              <a:t>Non healing,recalcitrant,delayed healing wound.</a:t>
            </a:r>
            <a:endParaRPr altLang="en-US" lang="en-US"/>
          </a:p>
          <a:p>
            <a:pPr indent="0" marL="0">
              <a:buFont typeface="Arial" panose="020B0604020202020204" pitchFamily="34" charset="0"/>
              <a:buNone/>
            </a:pPr>
            <a:r>
              <a:rPr altLang="en-US" lang="en-US">
                <a:sym typeface="+mn-ea"/>
              </a:rPr>
              <a:t>e.g     venous and arterial ulcers, </a:t>
            </a:r>
            <a:endParaRPr altLang="en-US" lang="en-US"/>
          </a:p>
          <a:p>
            <a:pPr indent="0" marL="0">
              <a:buNone/>
            </a:pPr>
            <a:r>
              <a:rPr altLang="en-US" lang="en-US">
                <a:sym typeface="+mn-ea"/>
              </a:rPr>
              <a:t>      • diabetic ulcers, and </a:t>
            </a:r>
            <a:endParaRPr altLang="en-US" lang="en-US"/>
          </a:p>
          <a:p>
            <a:pPr indent="0" marL="0">
              <a:buNone/>
            </a:pPr>
            <a:r>
              <a:rPr altLang="en-US" lang="en-US">
                <a:sym typeface="+mn-ea"/>
              </a:rPr>
              <a:t>     • pressure ulcers</a:t>
            </a:r>
            <a:endParaRPr altLang="en-US" lang="en-US"/>
          </a:p>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246" name="Shape 1048757"/>
        <p:cNvGrpSpPr/>
        <p:nvPr/>
      </p:nvGrpSpPr>
      <p:grpSpPr>
        <a:xfrm>
          <a:off x="0" y="0"/>
          <a:ext cx="0" cy="0"/>
          <a:chOff x="0" y="0"/>
          <a:chExt cx="0" cy="0"/>
        </a:xfrm>
      </p:grpSpPr>
      <p:sp>
        <p:nvSpPr>
          <p:cNvPr id="1048833" name="Google Shape;1048758;p7"/>
          <p:cNvSpPr/>
          <p:nvPr/>
        </p:nvSpPr>
        <p:spPr>
          <a:xfrm>
            <a:off x="609600" y="274660"/>
            <a:ext cx="10972800" cy="2069400"/>
          </a:xfrm>
          <a:prstGeom prst="rect"/>
          <a:noFill/>
          <a:ln>
            <a:noFill/>
          </a:ln>
        </p:spPr>
        <p:txBody>
          <a:bodyPr anchor="ctr" anchorCtr="0" bIns="45700" lIns="91425" rIns="91425" spcFirstLastPara="1" tIns="45700" wrap="square">
            <a:noAutofit/>
          </a:bodyPr>
          <a:p>
            <a:pPr>
              <a:buClr>
                <a:srgbClr val="000000"/>
              </a:buClr>
              <a:buSzPts val="3200"/>
              <a:buFont typeface="Calibri"/>
              <a:buNone/>
            </a:pPr>
            <a:r>
              <a:rPr b="1" sz="2400" lang="en-US">
                <a:solidFill>
                  <a:prstClr val="black"/>
                </a:solidFill>
                <a:ea typeface="Calibri"/>
                <a:cs typeface="Calibri"/>
                <a:sym typeface="Calibri"/>
              </a:rPr>
              <a:t>CONT…</a:t>
            </a:r>
            <a:endParaRPr b="1" sz="2400">
              <a:solidFill>
                <a:prstClr val="black"/>
              </a:solidFill>
              <a:ea typeface="Calibri"/>
              <a:cs typeface="Calibri"/>
              <a:sym typeface="Calibri"/>
            </a:endParaRPr>
          </a:p>
          <a:p>
            <a:pPr>
              <a:buClr>
                <a:srgbClr val="000000"/>
              </a:buClr>
              <a:buSzPts val="3200"/>
              <a:buFont typeface="Calibri"/>
              <a:buNone/>
            </a:pPr>
            <a:endParaRPr b="1" sz="2400">
              <a:solidFill>
                <a:prstClr val="black"/>
              </a:solidFill>
              <a:ea typeface="Calibri"/>
              <a:cs typeface="Calibri"/>
              <a:sym typeface="Calibri"/>
            </a:endParaRPr>
          </a:p>
          <a:p>
            <a:pPr>
              <a:buClr>
                <a:srgbClr val="000000"/>
              </a:buClr>
              <a:buSzPts val="3200"/>
              <a:buFont typeface="Calibri"/>
              <a:buNone/>
            </a:pPr>
            <a:endParaRPr b="1" sz="2400">
              <a:solidFill>
                <a:prstClr val="black"/>
              </a:solidFill>
              <a:ea typeface="Calibri"/>
              <a:cs typeface="Calibri"/>
              <a:sym typeface="Calibri"/>
            </a:endParaRPr>
          </a:p>
          <a:p>
            <a:pPr>
              <a:buClr>
                <a:srgbClr val="000000"/>
              </a:buClr>
              <a:buSzPts val="3200"/>
              <a:buFont typeface="Calibri"/>
              <a:buNone/>
            </a:pPr>
            <a:r>
              <a:rPr b="1" sz="2400" lang="en-US">
                <a:solidFill>
                  <a:srgbClr val="000000"/>
                </a:solidFill>
                <a:ea typeface="Calibri"/>
                <a:cs typeface="Calibri"/>
                <a:sym typeface="Calibri"/>
              </a:rPr>
              <a:t>4. Supportive Care</a:t>
            </a:r>
            <a:endParaRPr b="1" sz="2400">
              <a:solidFill>
                <a:srgbClr val="000000"/>
              </a:solidFill>
              <a:ea typeface="Calibri"/>
              <a:cs typeface="Calibri"/>
              <a:sym typeface="Calibri"/>
            </a:endParaRPr>
          </a:p>
        </p:txBody>
      </p:sp>
      <p:sp>
        <p:nvSpPr>
          <p:cNvPr id="1048834" name="Google Shape;1048759;p7"/>
          <p:cNvSpPr/>
          <p:nvPr/>
        </p:nvSpPr>
        <p:spPr>
          <a:xfrm>
            <a:off x="609600" y="2438948"/>
            <a:ext cx="10972800" cy="3687300"/>
          </a:xfrm>
          <a:prstGeom prst="rect"/>
          <a:noFill/>
          <a:ln>
            <a:noFill/>
          </a:ln>
        </p:spPr>
        <p:txBody>
          <a:bodyPr anchor="t" anchorCtr="0" bIns="45700" lIns="91425" rIns="91425" spcFirstLastPara="1" tIns="45700" wrap="square">
            <a:noAutofit/>
          </a:bodyPr>
          <a:p>
            <a:pPr indent="-292100" marL="342900">
              <a:buClr>
                <a:srgbClr val="000000"/>
              </a:buClr>
              <a:buSzPts val="2400"/>
              <a:buFont typeface="Arial"/>
              <a:buChar char="•"/>
            </a:pPr>
            <a:r>
              <a:rPr sz="2400" lang="en-US">
                <a:solidFill>
                  <a:srgbClr val="000000"/>
                </a:solidFill>
                <a:ea typeface="Calibri"/>
                <a:cs typeface="Calibri"/>
                <a:sym typeface="Calibri"/>
              </a:rPr>
              <a:t>IV Fluids: For hydration and maintaining blood pressure.</a:t>
            </a:r>
            <a:endParaRPr sz="2400">
              <a:solidFill>
                <a:prstClr val="black"/>
              </a:solidFill>
            </a:endParaRPr>
          </a:p>
          <a:p>
            <a:pPr indent="-292100" marL="342900">
              <a:spcBef>
                <a:spcPts val="640"/>
              </a:spcBef>
              <a:buClr>
                <a:srgbClr val="000000"/>
              </a:buClr>
              <a:buSzPts val="2400"/>
              <a:buFont typeface="Arial"/>
              <a:buChar char="•"/>
            </a:pPr>
            <a:r>
              <a:rPr sz="2400" lang="en-US">
                <a:solidFill>
                  <a:srgbClr val="000000"/>
                </a:solidFill>
                <a:ea typeface="Calibri"/>
                <a:cs typeface="Calibri"/>
                <a:sym typeface="Calibri"/>
              </a:rPr>
              <a:t>Nutrition: Ensure adequate protein and energy for tissue healing.</a:t>
            </a:r>
            <a:endParaRPr sz="2400">
              <a:solidFill>
                <a:prstClr val="black"/>
              </a:solidFill>
            </a:endParaRPr>
          </a:p>
          <a:p>
            <a:pPr indent="-292100" marL="342900">
              <a:spcBef>
                <a:spcPts val="640"/>
              </a:spcBef>
              <a:buClr>
                <a:srgbClr val="000000"/>
              </a:buClr>
              <a:buSzPts val="2400"/>
              <a:buFont typeface="Arial"/>
              <a:buChar char="•"/>
            </a:pPr>
            <a:r>
              <a:rPr sz="2400" lang="en-US">
                <a:solidFill>
                  <a:srgbClr val="000000"/>
                </a:solidFill>
                <a:ea typeface="Calibri"/>
                <a:cs typeface="Calibri"/>
                <a:sym typeface="Calibri"/>
              </a:rPr>
              <a:t>Pain Management: To improve patient comfort and recovery.</a:t>
            </a:r>
            <a:endParaRPr sz="2400">
              <a:solidFill>
                <a:prstClr val="black"/>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250" name=""/>
        <p:cNvGrpSpPr/>
        <p:nvPr/>
      </p:nvGrpSpPr>
      <p:grpSpPr>
        <a:xfrm>
          <a:off x="0" y="0"/>
          <a:ext cx="0" cy="0"/>
          <a:chOff x="0" y="0"/>
          <a:chExt cx="0" cy="0"/>
        </a:xfrm>
      </p:grpSpPr>
      <p:sp>
        <p:nvSpPr>
          <p:cNvPr id="1048845" name="Title 1"/>
          <p:cNvSpPr>
            <a:spLocks noGrp="1"/>
          </p:cNvSpPr>
          <p:nvPr>
            <p:ph type="ctrTitle"/>
          </p:nvPr>
        </p:nvSpPr>
        <p:spPr/>
        <p:txBody>
          <a:bodyPr/>
          <a:p>
            <a:r>
              <a:rPr altLang="zh-CN" dirty="0" lang="en-US"/>
              <a:t>Necrotizing infection of soft  tissue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254" name=""/>
        <p:cNvGrpSpPr/>
        <p:nvPr/>
      </p:nvGrpSpPr>
      <p:grpSpPr>
        <a:xfrm>
          <a:off x="0" y="0"/>
          <a:ext cx="0" cy="0"/>
          <a:chOff x="0" y="0"/>
          <a:chExt cx="0" cy="0"/>
        </a:xfrm>
      </p:grpSpPr>
      <p:sp>
        <p:nvSpPr>
          <p:cNvPr id="1048856" name="Content Placeholder 1048607"/>
          <p:cNvSpPr>
            <a:spLocks noGrp="1"/>
          </p:cNvSpPr>
          <p:nvPr>
            <p:ph idx="1"/>
          </p:nvPr>
        </p:nvSpPr>
        <p:spPr/>
        <p:txBody>
          <a:bodyPr>
            <a:normAutofit/>
          </a:bodyPr>
          <a:p>
            <a:pPr indent="0" marL="0">
              <a:buNone/>
            </a:pPr>
            <a:r>
              <a:rPr b="1" dirty="0" lang="en-US"/>
              <a:t>Infection of skin and soft tissue</a:t>
            </a:r>
          </a:p>
          <a:p>
            <a:pPr indent="0" marL="0">
              <a:buNone/>
            </a:pPr>
            <a:r>
              <a:rPr dirty="0" lang="en-US"/>
              <a:t>  </a:t>
            </a:r>
            <a:r>
              <a:rPr dirty="0" sz="2400" lang="en-US"/>
              <a:t>Is infection that affect  the </a:t>
            </a:r>
            <a:r>
              <a:rPr dirty="0" sz="2400" lang="en-US" smtClean="0"/>
              <a:t>skin, the underling </a:t>
            </a:r>
            <a:r>
              <a:rPr dirty="0" sz="2400" lang="en-US"/>
              <a:t>tissue ,fat and muscle.is </a:t>
            </a:r>
            <a:r>
              <a:rPr dirty="0" sz="2400" lang="en-US" smtClean="0"/>
              <a:t>typically </a:t>
            </a:r>
            <a:r>
              <a:rPr dirty="0" sz="2400" lang="en-US"/>
              <a:t>caused by bacteria though fungi and viruses can also causes it.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258" name=""/>
        <p:cNvGrpSpPr/>
        <p:nvPr/>
      </p:nvGrpSpPr>
      <p:grpSpPr>
        <a:xfrm>
          <a:off x="0" y="0"/>
          <a:ext cx="0" cy="0"/>
          <a:chOff x="0" y="0"/>
          <a:chExt cx="0" cy="0"/>
        </a:xfrm>
      </p:grpSpPr>
      <p:sp>
        <p:nvSpPr>
          <p:cNvPr id="1048868" name="Title 3"/>
          <p:cNvSpPr>
            <a:spLocks noGrp="1"/>
          </p:cNvSpPr>
          <p:nvPr>
            <p:ph type="title"/>
          </p:nvPr>
        </p:nvSpPr>
        <p:spPr/>
        <p:txBody>
          <a:bodyPr>
            <a:normAutofit/>
          </a:bodyPr>
          <a:p>
            <a:r>
              <a:rPr b="1" dirty="0" sz="2800" lang="en-US"/>
              <a:t>Skin and soft tissue infection is classified as</a:t>
            </a:r>
          </a:p>
        </p:txBody>
      </p:sp>
      <p:sp>
        <p:nvSpPr>
          <p:cNvPr id="1048869" name="Content Placeholder 4"/>
          <p:cNvSpPr>
            <a:spLocks noGrp="1"/>
          </p:cNvSpPr>
          <p:nvPr>
            <p:ph sz="half" idx="1"/>
          </p:nvPr>
        </p:nvSpPr>
        <p:spPr/>
        <p:txBody>
          <a:bodyPr>
            <a:normAutofit/>
          </a:bodyPr>
          <a:p>
            <a:pPr indent="0" marL="0">
              <a:buNone/>
            </a:pPr>
            <a:r>
              <a:rPr b="1" dirty="0" sz="1800" lang="en-US"/>
              <a:t>Uncomplicated Skin and Soft Tissue</a:t>
            </a:r>
          </a:p>
          <a:p>
            <a:pPr indent="0" marL="0">
              <a:buNone/>
            </a:pPr>
            <a:r>
              <a:rPr dirty="0" sz="1800" lang="en-US"/>
              <a:t>➢small surface area (&lt;75 cm2) a</a:t>
            </a:r>
          </a:p>
          <a:p>
            <a:pPr indent="0" marL="0">
              <a:buNone/>
            </a:pPr>
            <a:r>
              <a:rPr dirty="0" sz="1800" lang="en-US"/>
              <a:t>➢invasion limited to the skin and its</a:t>
            </a:r>
          </a:p>
          <a:p>
            <a:pPr indent="0" marL="0">
              <a:buNone/>
            </a:pPr>
            <a:r>
              <a:rPr dirty="0" sz="1800" lang="en-US"/>
              <a:t>appendages.</a:t>
            </a:r>
          </a:p>
          <a:p>
            <a:pPr indent="0" marL="0">
              <a:buNone/>
            </a:pPr>
            <a:r>
              <a:rPr dirty="0" sz="1800" lang="en-US"/>
              <a:t>✓ Impetigo</a:t>
            </a:r>
          </a:p>
          <a:p>
            <a:pPr indent="0" marL="0">
              <a:buNone/>
            </a:pPr>
            <a:r>
              <a:rPr dirty="0" sz="1800" lang="en-US"/>
              <a:t>✓Erysipelas</a:t>
            </a:r>
          </a:p>
          <a:p>
            <a:pPr indent="0" marL="0">
              <a:buNone/>
            </a:pPr>
            <a:r>
              <a:rPr dirty="0" sz="1800" lang="en-US"/>
              <a:t>✓ Cellulitis</a:t>
            </a:r>
          </a:p>
          <a:p>
            <a:pPr indent="0" marL="0">
              <a:buNone/>
            </a:pPr>
            <a:r>
              <a:rPr dirty="0" sz="1800" lang="en-US"/>
              <a:t>✓ Folliculitis</a:t>
            </a:r>
          </a:p>
          <a:p>
            <a:pPr indent="0" marL="0">
              <a:buNone/>
            </a:pPr>
            <a:r>
              <a:rPr dirty="0" sz="1800" lang="en-US"/>
              <a:t>✓simple abscess</a:t>
            </a:r>
          </a:p>
          <a:p>
            <a:pPr indent="0" marL="0">
              <a:buNone/>
            </a:pPr>
            <a:r>
              <a:rPr dirty="0" sz="1800" lang="en-US"/>
              <a:t>✓</a:t>
            </a:r>
            <a:r>
              <a:rPr dirty="0" sz="1800" lang="en-US" err="1"/>
              <a:t>Lymphangitis</a:t>
            </a:r>
            <a:endParaRPr dirty="0" sz="1800" lang="en-US"/>
          </a:p>
          <a:p>
            <a:pPr indent="0" marL="0">
              <a:buNone/>
            </a:pPr>
            <a:r>
              <a:rPr dirty="0" sz="1800" lang="en-US"/>
              <a:t>➢Usually no need of surgical intervention</a:t>
            </a:r>
          </a:p>
          <a:p>
            <a:endParaRPr dirty="0" sz="1800" lang="en-US"/>
          </a:p>
        </p:txBody>
      </p:sp>
      <p:sp>
        <p:nvSpPr>
          <p:cNvPr id="1048870" name="Content Placeholder 5"/>
          <p:cNvSpPr>
            <a:spLocks noGrp="1"/>
          </p:cNvSpPr>
          <p:nvPr>
            <p:ph sz="half" idx="2"/>
          </p:nvPr>
        </p:nvSpPr>
        <p:spPr/>
        <p:txBody>
          <a:bodyPr>
            <a:normAutofit/>
          </a:bodyPr>
          <a:p>
            <a:pPr indent="0" marL="0">
              <a:buNone/>
            </a:pPr>
            <a:r>
              <a:rPr b="1" dirty="0" sz="1800" lang="en-US"/>
              <a:t>Complicated Skin and Soft Tissue</a:t>
            </a:r>
          </a:p>
          <a:p>
            <a:pPr indent="0" marL="0">
              <a:buNone/>
            </a:pPr>
            <a:r>
              <a:rPr dirty="0" sz="1800" lang="en-US"/>
              <a:t>➢large surface area (&gt;75 cm2)</a:t>
            </a:r>
          </a:p>
          <a:p>
            <a:pPr indent="0" marL="0">
              <a:buNone/>
            </a:pPr>
            <a:r>
              <a:rPr dirty="0" sz="1800" lang="en-US"/>
              <a:t>➢deeper infections </a:t>
            </a:r>
            <a:r>
              <a:rPr dirty="0" sz="1800" lang="en-US" smtClean="0"/>
              <a:t>extending below </a:t>
            </a:r>
            <a:r>
              <a:rPr dirty="0" sz="1800" lang="en-US"/>
              <a:t>the </a:t>
            </a:r>
            <a:r>
              <a:rPr dirty="0" sz="1800" lang="en-US" smtClean="0"/>
              <a:t>dermis</a:t>
            </a:r>
          </a:p>
          <a:p>
            <a:pPr indent="0" marL="0">
              <a:buNone/>
            </a:pPr>
            <a:r>
              <a:rPr dirty="0" sz="1800" lang="en-US" smtClean="0"/>
              <a:t>✓ </a:t>
            </a:r>
            <a:r>
              <a:rPr dirty="0" sz="1800" lang="en-US"/>
              <a:t>Extensive cellulitis</a:t>
            </a:r>
          </a:p>
          <a:p>
            <a:pPr indent="0" marL="0">
              <a:buNone/>
            </a:pPr>
            <a:r>
              <a:rPr dirty="0" sz="1800" lang="en-US"/>
              <a:t>✓ Necrotizing infection</a:t>
            </a:r>
          </a:p>
          <a:p>
            <a:pPr indent="0" marL="0">
              <a:buNone/>
            </a:pPr>
            <a:r>
              <a:rPr dirty="0" sz="1800" lang="en-US"/>
              <a:t>➢surgical intervention is a must</a:t>
            </a:r>
          </a:p>
          <a:p>
            <a:endParaRPr dirty="0" sz="1800"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262" name=""/>
        <p:cNvGrpSpPr/>
        <p:nvPr/>
      </p:nvGrpSpPr>
      <p:grpSpPr>
        <a:xfrm>
          <a:off x="0" y="0"/>
          <a:ext cx="0" cy="0"/>
          <a:chOff x="0" y="0"/>
          <a:chExt cx="0" cy="0"/>
        </a:xfrm>
      </p:grpSpPr>
      <p:sp>
        <p:nvSpPr>
          <p:cNvPr id="1048881" name="Title 1048610"/>
          <p:cNvSpPr>
            <a:spLocks noGrp="1"/>
          </p:cNvSpPr>
          <p:nvPr>
            <p:ph type="title"/>
          </p:nvPr>
        </p:nvSpPr>
        <p:spPr/>
        <p:txBody>
          <a:bodyPr>
            <a:normAutofit/>
          </a:bodyPr>
          <a:p>
            <a:r>
              <a:rPr b="1" dirty="0" sz="2800" lang="en-US"/>
              <a:t>Necrotizing soft tissue infection </a:t>
            </a:r>
          </a:p>
        </p:txBody>
      </p:sp>
      <p:sp>
        <p:nvSpPr>
          <p:cNvPr id="1048882" name="Content Placeholder 1048611"/>
          <p:cNvSpPr>
            <a:spLocks noGrp="1"/>
          </p:cNvSpPr>
          <p:nvPr>
            <p:ph idx="1"/>
          </p:nvPr>
        </p:nvSpPr>
        <p:spPr/>
        <p:txBody>
          <a:bodyPr>
            <a:normAutofit/>
          </a:bodyPr>
          <a:p>
            <a:pPr indent="0" marL="0">
              <a:buNone/>
            </a:pPr>
            <a:endParaRPr dirty="0" lang="en-US"/>
          </a:p>
          <a:p>
            <a:pPr indent="0" marL="0">
              <a:buNone/>
            </a:pPr>
            <a:r>
              <a:rPr dirty="0" sz="2400" lang="en-US"/>
              <a:t>Is life threatening  rapidly processing bacterial infection that destroy the skin  ,fat , muscle and </a:t>
            </a:r>
            <a:r>
              <a:rPr dirty="0" sz="2400" lang="en-US" err="1"/>
              <a:t>facisa</a:t>
            </a:r>
            <a:r>
              <a:rPr dirty="0" sz="2400" lang="en-US"/>
              <a:t> associated with high mortality and morbidity.</a:t>
            </a:r>
          </a:p>
          <a:p>
            <a:pPr indent="0" marL="0">
              <a:buNone/>
            </a:pPr>
            <a:r>
              <a:rPr dirty="0" sz="2400" lang="en-US"/>
              <a:t>require immediate surgical intervention plus administration of antimicrobial agents.</a:t>
            </a:r>
          </a:p>
          <a:p>
            <a:r>
              <a:rPr dirty="0" sz="2400" lang="en-US"/>
              <a:t>Failure to rapidly recognize and treat these infections results in an extremely high mortality rate ( ∼80–100%)</a:t>
            </a:r>
          </a:p>
          <a:p>
            <a:pPr indent="0" marL="0">
              <a:buNone/>
            </a:pPr>
            <a:endParaRPr dirty="0"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266" name=""/>
        <p:cNvGrpSpPr/>
        <p:nvPr/>
      </p:nvGrpSpPr>
      <p:grpSpPr>
        <a:xfrm>
          <a:off x="0" y="0"/>
          <a:ext cx="0" cy="0"/>
          <a:chOff x="0" y="0"/>
          <a:chExt cx="0" cy="0"/>
        </a:xfrm>
      </p:grpSpPr>
      <p:sp>
        <p:nvSpPr>
          <p:cNvPr id="1048893" name="Content Placeholder 1048613"/>
          <p:cNvSpPr>
            <a:spLocks noGrp="1"/>
          </p:cNvSpPr>
          <p:nvPr>
            <p:ph idx="1"/>
          </p:nvPr>
        </p:nvSpPr>
        <p:spPr>
          <a:xfrm>
            <a:off x="754529" y="1251883"/>
            <a:ext cx="10515600" cy="4351338"/>
          </a:xfrm>
        </p:spPr>
        <p:txBody>
          <a:bodyPr>
            <a:normAutofit/>
          </a:bodyPr>
          <a:p>
            <a:pPr indent="0" marL="0">
              <a:buNone/>
            </a:pPr>
            <a:r>
              <a:rPr b="1" dirty="0" sz="3900" lang="en-US"/>
              <a:t>Risk factors</a:t>
            </a:r>
          </a:p>
          <a:p>
            <a:r>
              <a:rPr dirty="0" sz="3300" lang="en-US"/>
              <a:t>Trauma</a:t>
            </a:r>
          </a:p>
          <a:p>
            <a:r>
              <a:rPr dirty="0" sz="3300" lang="en-US"/>
              <a:t>Immunosuppressed(AIDS, Chemotherapy, Diabetes, cancer, steroid)</a:t>
            </a:r>
          </a:p>
          <a:p>
            <a:r>
              <a:rPr dirty="0" sz="3300" lang="en-US"/>
              <a:t>Elderly</a:t>
            </a:r>
          </a:p>
          <a:p>
            <a:r>
              <a:rPr dirty="0" sz="3300" lang="en-US"/>
              <a:t>peripheral vascular disease</a:t>
            </a:r>
          </a:p>
          <a:p>
            <a:r>
              <a:rPr dirty="0" sz="3300" lang="en-US"/>
              <a:t>Alcoholism</a:t>
            </a:r>
          </a:p>
          <a:p>
            <a:r>
              <a:rPr dirty="0" sz="3300" lang="en-US"/>
              <a:t>intravenous drug abuse</a:t>
            </a:r>
          </a:p>
          <a:p>
            <a:r>
              <a:rPr dirty="0" sz="3300" lang="en-US"/>
              <a:t>discoid lupus- SLE</a:t>
            </a:r>
          </a:p>
          <a:p>
            <a:r>
              <a:rPr dirty="0" sz="3300" lang="en-US"/>
              <a:t>Extremely aggressive necrotizing soft tissue infections among healthy individuals due to streptococci have been described as well</a:t>
            </a:r>
          </a:p>
          <a:p>
            <a:r>
              <a:rPr dirty="0" sz="3300" lang="en-US"/>
              <a:t>The common thread among these host factors appears to be compromise of the </a:t>
            </a:r>
            <a:r>
              <a:rPr dirty="0" sz="3300" lang="en-US" err="1"/>
              <a:t>fascial</a:t>
            </a:r>
            <a:r>
              <a:rPr dirty="0" sz="3300" lang="en-US"/>
              <a:t> blood supply, and if this is coupled with the introduction of exogenous microbes, the result can be devastating.</a:t>
            </a:r>
          </a:p>
          <a:p>
            <a:pPr indent="0" marL="0">
              <a:buNone/>
            </a:pPr>
            <a:endParaRPr dirty="0" sz="3300"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270" name="Shape 1048691"/>
        <p:cNvGrpSpPr/>
        <p:nvPr/>
      </p:nvGrpSpPr>
      <p:grpSpPr>
        <a:xfrm>
          <a:off x="0" y="0"/>
          <a:ext cx="0" cy="0"/>
          <a:chOff x="0" y="0"/>
          <a:chExt cx="0" cy="0"/>
        </a:xfrm>
      </p:grpSpPr>
      <p:sp>
        <p:nvSpPr>
          <p:cNvPr id="1048904" name="Google Shape;1048692;p1"/>
          <p:cNvSpPr txBox="1">
            <a:spLocks noGrp="1"/>
          </p:cNvSpPr>
          <p:nvPr>
            <p:ph type="title"/>
          </p:nvPr>
        </p:nvSpPr>
        <p:spPr>
          <a:xfrm>
            <a:off x="838200" y="365126"/>
            <a:ext cx="10515600" cy="1325700"/>
          </a:xfrm>
          <a:prstGeom prst="rect"/>
          <a:noFill/>
          <a:ln>
            <a:noFill/>
          </a:ln>
        </p:spPr>
        <p:txBody>
          <a:bodyPr anchor="ctr" anchorCtr="0" bIns="45700" lIns="91425" rIns="91425" spcFirstLastPara="1" tIns="45700" wrap="square">
            <a:normAutofit/>
          </a:bodyPr>
          <a:p>
            <a:pPr algn="l" indent="0" lvl="0" marL="0" rtl="0">
              <a:lnSpc>
                <a:spcPct val="90000"/>
              </a:lnSpc>
              <a:spcBef>
                <a:spcPts val="0"/>
              </a:spcBef>
              <a:spcAft>
                <a:spcPts val="0"/>
              </a:spcAft>
              <a:buClr>
                <a:schemeClr val="dk1"/>
              </a:buClr>
              <a:buSzPts val="4400"/>
              <a:buFont typeface="Calibri"/>
              <a:buNone/>
            </a:pPr>
            <a:r>
              <a:rPr b="1" sz="2800" lang="en-US"/>
              <a:t>CONT…</a:t>
            </a:r>
            <a:endParaRPr b="1" sz="2800"/>
          </a:p>
        </p:txBody>
      </p:sp>
      <p:sp>
        <p:nvSpPr>
          <p:cNvPr id="1048905" name="Google Shape;1048693;p1"/>
          <p:cNvSpPr txBox="1">
            <a:spLocks noGrp="1"/>
          </p:cNvSpPr>
          <p:nvPr>
            <p:ph type="body" idx="1"/>
          </p:nvPr>
        </p:nvSpPr>
        <p:spPr>
          <a:xfrm>
            <a:off x="838200" y="1825625"/>
            <a:ext cx="10515600" cy="4351200"/>
          </a:xfrm>
          <a:prstGeom prst="rect"/>
          <a:noFill/>
          <a:ln>
            <a:noFill/>
          </a:ln>
        </p:spPr>
        <p:txBody>
          <a:bodyPr anchor="t" anchorCtr="0" bIns="45700" lIns="91425" rIns="91425" spcFirstLastPara="1" tIns="45700" wrap="square">
            <a:normAutofit/>
          </a:bodyPr>
          <a:p>
            <a:pPr algn="l" indent="-228600" lvl="0" marL="228600" rtl="0">
              <a:lnSpc>
                <a:spcPct val="90000"/>
              </a:lnSpc>
              <a:spcBef>
                <a:spcPts val="0"/>
              </a:spcBef>
              <a:spcAft>
                <a:spcPts val="0"/>
              </a:spcAft>
              <a:buClr>
                <a:schemeClr val="dk1"/>
              </a:buClr>
              <a:buSzPts val="2400"/>
              <a:buChar char="•"/>
            </a:pPr>
            <a:r>
              <a:rPr sz="2400" lang="en-US"/>
              <a:t>The extremities, perineum, trunk, and torso are most commonly affected, in that order</a:t>
            </a:r>
          </a:p>
          <a:p>
            <a:pPr algn="l" indent="-228600" lvl="0" marL="228600" rtl="0">
              <a:lnSpc>
                <a:spcPct val="90000"/>
              </a:lnSpc>
              <a:spcBef>
                <a:spcPts val="1000"/>
              </a:spcBef>
              <a:spcAft>
                <a:spcPts val="0"/>
              </a:spcAft>
              <a:buClr>
                <a:schemeClr val="dk1"/>
              </a:buClr>
              <a:buSzPts val="2400"/>
              <a:buChar char="•"/>
            </a:pPr>
            <a:r>
              <a:rPr sz="2400" lang="en-US"/>
              <a:t>Approximately 50% of such infections are polymicrobial, the remainder being caused by a single organism such as</a:t>
            </a:r>
          </a:p>
          <a:p>
            <a:pPr algn="l" indent="-228600" lvl="0" marL="228600" rtl="0">
              <a:lnSpc>
                <a:spcPct val="90000"/>
              </a:lnSpc>
              <a:spcBef>
                <a:spcPts val="1000"/>
              </a:spcBef>
              <a:spcAft>
                <a:spcPts val="0"/>
              </a:spcAft>
              <a:buClr>
                <a:schemeClr val="dk1"/>
              </a:buClr>
              <a:buSzPts val="2400"/>
              <a:buChar char="•"/>
            </a:pPr>
            <a:r>
              <a:rPr sz="2400" lang="en-US"/>
              <a:t> Pseudomonas aeruginosa</a:t>
            </a:r>
            <a:endParaRPr sz="2400"/>
          </a:p>
          <a:p>
            <a:pPr algn="l" indent="-228600" lvl="0" marL="228600" rtl="0">
              <a:lnSpc>
                <a:spcPct val="90000"/>
              </a:lnSpc>
              <a:spcBef>
                <a:spcPts val="1000"/>
              </a:spcBef>
              <a:spcAft>
                <a:spcPts val="0"/>
              </a:spcAft>
              <a:buClr>
                <a:schemeClr val="dk1"/>
              </a:buClr>
              <a:buSzPts val="2400"/>
              <a:buChar char="•"/>
            </a:pPr>
            <a:r>
              <a:rPr sz="2400" lang="en-US"/>
              <a:t>Streptococcus pyogenes</a:t>
            </a:r>
            <a:endParaRPr sz="2400"/>
          </a:p>
          <a:p>
            <a:pPr algn="l" indent="-228600" lvl="0" marL="228600" rtl="0">
              <a:lnSpc>
                <a:spcPct val="90000"/>
              </a:lnSpc>
              <a:spcBef>
                <a:spcPts val="1000"/>
              </a:spcBef>
              <a:spcAft>
                <a:spcPts val="0"/>
              </a:spcAft>
              <a:buClr>
                <a:schemeClr val="dk1"/>
              </a:buClr>
              <a:buSzPts val="2400"/>
              <a:buChar char="•"/>
            </a:pPr>
            <a:r>
              <a:rPr sz="2400" lang="en-US"/>
              <a:t>Clostridium perfringens</a:t>
            </a:r>
            <a:endParaRPr sz="2400"/>
          </a:p>
          <a:p>
            <a:pPr algn="l" indent="0" lvl="0" marL="0" rtl="0">
              <a:lnSpc>
                <a:spcPct val="90000"/>
              </a:lnSpc>
              <a:spcBef>
                <a:spcPts val="1000"/>
              </a:spcBef>
              <a:spcAft>
                <a:spcPts val="0"/>
              </a:spcAft>
              <a:buClr>
                <a:schemeClr val="dk1"/>
              </a:buClr>
              <a:buSzPts val="2800"/>
              <a:buNone/>
            </a:pPr>
          </a:p>
          <a:p>
            <a:pPr algn="l" indent="0" lvl="0" marL="0" rtl="0">
              <a:lnSpc>
                <a:spcPct val="90000"/>
              </a:lnSpc>
              <a:spcBef>
                <a:spcPts val="1000"/>
              </a:spcBef>
              <a:spcAft>
                <a:spcPts val="0"/>
              </a:spcAft>
              <a:buClr>
                <a:schemeClr val="dk1"/>
              </a:buClr>
              <a:buSzPts val="2800"/>
              <a:buNone/>
            </a:p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274" name="Shape 1048694"/>
        <p:cNvGrpSpPr/>
        <p:nvPr/>
      </p:nvGrpSpPr>
      <p:grpSpPr>
        <a:xfrm>
          <a:off x="0" y="0"/>
          <a:ext cx="0" cy="0"/>
          <a:chOff x="0" y="0"/>
          <a:chExt cx="0" cy="0"/>
        </a:xfrm>
      </p:grpSpPr>
      <p:sp>
        <p:nvSpPr>
          <p:cNvPr id="1048916" name="Google Shape;1048695;p2"/>
          <p:cNvSpPr txBox="1">
            <a:spLocks noGrp="1"/>
          </p:cNvSpPr>
          <p:nvPr>
            <p:ph type="title"/>
          </p:nvPr>
        </p:nvSpPr>
        <p:spPr>
          <a:xfrm>
            <a:off x="838200" y="365126"/>
            <a:ext cx="10515600" cy="1325700"/>
          </a:xfrm>
          <a:prstGeom prst="rect"/>
          <a:noFill/>
          <a:ln>
            <a:noFill/>
          </a:ln>
        </p:spPr>
        <p:txBody>
          <a:bodyPr anchor="ctr" anchorCtr="0" bIns="45700" lIns="91425" rIns="91425" spcFirstLastPara="1" tIns="45700" wrap="square">
            <a:normAutofit/>
          </a:bodyPr>
          <a:p>
            <a:pPr algn="l" indent="0" lvl="0" marL="0" rtl="0">
              <a:lnSpc>
                <a:spcPct val="90000"/>
              </a:lnSpc>
              <a:spcBef>
                <a:spcPts val="0"/>
              </a:spcBef>
              <a:spcAft>
                <a:spcPts val="0"/>
              </a:spcAft>
              <a:buClr>
                <a:schemeClr val="dk1"/>
              </a:buClr>
              <a:buSzPts val="4400"/>
              <a:buFont typeface="Calibri"/>
              <a:buNone/>
            </a:pPr>
            <a:r>
              <a:rPr b="1" sz="2800" lang="en-US"/>
              <a:t>CONT…</a:t>
            </a:r>
            <a:endParaRPr b="1" sz="2800"/>
          </a:p>
        </p:txBody>
      </p:sp>
      <p:sp>
        <p:nvSpPr>
          <p:cNvPr id="1048917" name="Google Shape;1048696;p2"/>
          <p:cNvSpPr txBox="1">
            <a:spLocks noGrp="1"/>
          </p:cNvSpPr>
          <p:nvPr>
            <p:ph type="body" idx="1"/>
          </p:nvPr>
        </p:nvSpPr>
        <p:spPr>
          <a:xfrm>
            <a:off x="838200" y="1825625"/>
            <a:ext cx="10515600" cy="4351200"/>
          </a:xfrm>
          <a:prstGeom prst="rect"/>
          <a:noFill/>
          <a:ln>
            <a:noFill/>
          </a:ln>
        </p:spPr>
        <p:txBody>
          <a:bodyPr anchor="t" anchorCtr="0" bIns="45700" lIns="91425" rIns="91425" spcFirstLastPara="1" tIns="45700" wrap="square">
            <a:normAutofit/>
          </a:bodyPr>
          <a:p>
            <a:pPr algn="l" indent="-228594" lvl="0" marL="228600" rtl="0">
              <a:lnSpc>
                <a:spcPct val="90000"/>
              </a:lnSpc>
              <a:spcBef>
                <a:spcPts val="0"/>
              </a:spcBef>
              <a:spcAft>
                <a:spcPts val="0"/>
              </a:spcAft>
              <a:buClr>
                <a:schemeClr val="dk1"/>
              </a:buClr>
              <a:buSzPct val="100000"/>
              <a:buChar char="•"/>
            </a:pPr>
            <a:r>
              <a:rPr lang="en-US"/>
              <a:t>Necrotizing soft tissue infections (NSTIs) are classified based on the site of infection as follows:</a:t>
            </a:r>
          </a:p>
          <a:p>
            <a:pPr algn="l" indent="-228617" lvl="0" marL="228600" rtl="0">
              <a:lnSpc>
                <a:spcPct val="90000"/>
              </a:lnSpc>
              <a:spcBef>
                <a:spcPts val="1000"/>
              </a:spcBef>
              <a:spcAft>
                <a:spcPts val="0"/>
              </a:spcAft>
              <a:buClr>
                <a:schemeClr val="dk1"/>
              </a:buClr>
              <a:buSzPct val="100000"/>
              <a:buChar char="•"/>
            </a:pPr>
            <a:r>
              <a:rPr b="1" sz="2700" lang="en-US"/>
              <a:t>1. Necrotizing Fasciitis </a:t>
            </a:r>
            <a:r>
              <a:rPr lang="en-US"/>
              <a:t>– Infection spreads along the fascial planes, typically affecting the limbs, perineum, or trunk. It is further classified based on ethiology into:</a:t>
            </a:r>
          </a:p>
          <a:p>
            <a:pPr algn="l" indent="-228594" lvl="0" marL="228600" rtl="0">
              <a:lnSpc>
                <a:spcPct val="90000"/>
              </a:lnSpc>
              <a:spcBef>
                <a:spcPts val="1000"/>
              </a:spcBef>
              <a:spcAft>
                <a:spcPts val="0"/>
              </a:spcAft>
              <a:buClr>
                <a:schemeClr val="dk1"/>
              </a:buClr>
              <a:buSzPct val="100000"/>
              <a:buChar char="•"/>
            </a:pPr>
            <a:r>
              <a:rPr lang="en-US"/>
              <a:t>Type I: Polymicrobial (common in diabetics and immunocompromised patients).</a:t>
            </a:r>
          </a:p>
          <a:p>
            <a:pPr algn="l" indent="-228594" lvl="0" marL="228600" rtl="0">
              <a:lnSpc>
                <a:spcPct val="90000"/>
              </a:lnSpc>
              <a:spcBef>
                <a:spcPts val="1000"/>
              </a:spcBef>
              <a:spcAft>
                <a:spcPts val="0"/>
              </a:spcAft>
              <a:buClr>
                <a:schemeClr val="dk1"/>
              </a:buClr>
              <a:buSzPct val="100000"/>
              <a:buChar char="•"/>
            </a:pPr>
            <a:r>
              <a:rPr lang="en-US"/>
              <a:t>Type II: Monomicrobial, usually caused by Streptococcus pyogenes or Staphylococcus aureus.</a:t>
            </a:r>
          </a:p>
          <a:p>
            <a:pPr algn="l" indent="-228594" lvl="0" marL="228600" rtl="0">
              <a:lnSpc>
                <a:spcPct val="90000"/>
              </a:lnSpc>
              <a:spcBef>
                <a:spcPts val="1000"/>
              </a:spcBef>
              <a:spcAft>
                <a:spcPts val="0"/>
              </a:spcAft>
              <a:buClr>
                <a:schemeClr val="dk1"/>
              </a:buClr>
              <a:buSzPct val="100000"/>
              <a:buChar char="•"/>
            </a:pPr>
            <a:r>
              <a:rPr lang="en-US"/>
              <a:t>Type III: Caused by Clostridium species (gas gangrene).</a:t>
            </a:r>
          </a:p>
          <a:p>
            <a:pPr algn="l" indent="-69215" lvl="0" marL="228600" rtl="0">
              <a:lnSpc>
                <a:spcPct val="90000"/>
              </a:lnSpc>
              <a:spcBef>
                <a:spcPts val="1000"/>
              </a:spcBef>
              <a:spcAft>
                <a:spcPts val="0"/>
              </a:spcAft>
              <a:buClr>
                <a:schemeClr val="dk1"/>
              </a:buClr>
              <a:buSzPct val="100000"/>
              <a:buNone/>
            </a:p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278" name="Shape 1048701"/>
        <p:cNvGrpSpPr/>
        <p:nvPr/>
      </p:nvGrpSpPr>
      <p:grpSpPr>
        <a:xfrm>
          <a:off x="0" y="0"/>
          <a:ext cx="0" cy="0"/>
          <a:chOff x="0" y="0"/>
          <a:chExt cx="0" cy="0"/>
        </a:xfrm>
      </p:grpSpPr>
      <p:sp>
        <p:nvSpPr>
          <p:cNvPr id="1048928" name="Google Shape;1048702;p4"/>
          <p:cNvSpPr txBox="1">
            <a:spLocks noGrp="1"/>
          </p:cNvSpPr>
          <p:nvPr>
            <p:ph type="title"/>
          </p:nvPr>
        </p:nvSpPr>
        <p:spPr>
          <a:xfrm>
            <a:off x="838200" y="365126"/>
            <a:ext cx="10515600" cy="1325700"/>
          </a:xfrm>
          <a:prstGeom prst="rect"/>
          <a:noFill/>
          <a:ln>
            <a:noFill/>
          </a:ln>
        </p:spPr>
        <p:txBody>
          <a:bodyPr anchor="ctr" anchorCtr="0" bIns="45700" lIns="91425" rIns="91425" spcFirstLastPara="1" tIns="45700" wrap="square">
            <a:normAutofit/>
          </a:bodyPr>
          <a:p>
            <a:pPr algn="l" indent="0" lvl="0" marL="0" rtl="0">
              <a:lnSpc>
                <a:spcPct val="90000"/>
              </a:lnSpc>
              <a:spcBef>
                <a:spcPts val="0"/>
              </a:spcBef>
              <a:spcAft>
                <a:spcPts val="0"/>
              </a:spcAft>
              <a:buClr>
                <a:schemeClr val="dk1"/>
              </a:buClr>
              <a:buSzPts val="4400"/>
              <a:buFont typeface="Calibri"/>
              <a:buNone/>
            </a:pPr>
            <a:r>
              <a:rPr b="1" sz="2400" lang="en-US"/>
              <a:t>CONT…</a:t>
            </a:r>
            <a:endParaRPr b="1" sz="2400"/>
          </a:p>
        </p:txBody>
      </p:sp>
      <p:sp>
        <p:nvSpPr>
          <p:cNvPr id="1048929" name="Google Shape;1048703;p4"/>
          <p:cNvSpPr txBox="1"/>
          <p:nvPr/>
        </p:nvSpPr>
        <p:spPr>
          <a:xfrm>
            <a:off x="838199" y="1913371"/>
            <a:ext cx="10261200" cy="2677616"/>
          </a:xfrm>
          <a:prstGeom prst="rect"/>
          <a:noFill/>
          <a:ln>
            <a:noFill/>
          </a:ln>
        </p:spPr>
        <p:txBody>
          <a:bodyPr anchor="t" anchorCtr="0" bIns="45700" lIns="91425" rIns="91425" spcFirstLastPara="1" tIns="45700" wrap="square">
            <a:spAutoFit/>
          </a:bodyPr>
          <a:p>
            <a:r>
              <a:rPr b="1" sz="2400" lang="en-US">
                <a:solidFill>
                  <a:srgbClr val="000000"/>
                </a:solidFill>
                <a:ea typeface="Calibri"/>
                <a:cs typeface="Calibri"/>
                <a:sym typeface="Calibri"/>
              </a:rPr>
              <a:t>4.Fournier's Gangrene </a:t>
            </a:r>
            <a:r>
              <a:rPr sz="2400" lang="en-US">
                <a:solidFill>
                  <a:srgbClr val="000000"/>
                </a:solidFill>
                <a:ea typeface="Calibri"/>
                <a:cs typeface="Calibri"/>
                <a:sym typeface="Calibri"/>
              </a:rPr>
              <a:t>– A subtype of necrotizing fasciitis affecting the perineum and genital area, often seen in diabetics or immunocompromised individuals.</a:t>
            </a:r>
            <a:endParaRPr>
              <a:solidFill>
                <a:prstClr val="black"/>
              </a:solidFill>
            </a:endParaRPr>
          </a:p>
          <a:p>
            <a:endParaRPr sz="2400">
              <a:solidFill>
                <a:srgbClr val="000000"/>
              </a:solidFill>
              <a:ea typeface="Calibri"/>
              <a:cs typeface="Calibri"/>
              <a:sym typeface="Calibri"/>
            </a:endParaRPr>
          </a:p>
          <a:p>
            <a:r>
              <a:rPr b="1" sz="2400" lang="en-US">
                <a:solidFill>
                  <a:srgbClr val="000000"/>
                </a:solidFill>
                <a:ea typeface="Calibri"/>
                <a:cs typeface="Calibri"/>
                <a:sym typeface="Calibri"/>
              </a:rPr>
              <a:t>5. Meleney and Synergistic Gangrene </a:t>
            </a:r>
            <a:endParaRPr>
              <a:solidFill>
                <a:prstClr val="black"/>
              </a:solidFill>
            </a:endParaRPr>
          </a:p>
          <a:p>
            <a:r>
              <a:rPr sz="2400" lang="en-US">
                <a:solidFill>
                  <a:srgbClr val="000000"/>
                </a:solidFill>
                <a:ea typeface="Calibri"/>
                <a:cs typeface="Calibri"/>
                <a:sym typeface="Calibri"/>
              </a:rPr>
              <a:t>A rare, slowly progressive necrotizing infection, usually post-surgical, caused by mixed aerobic and anaerobic bacteria.</a:t>
            </a:r>
            <a:endParaRPr>
              <a:solidFill>
                <a:prstClr val="black"/>
              </a:solidFill>
            </a:endParaRPr>
          </a:p>
          <a:p>
            <a:endParaRPr sz="2400">
              <a:solidFill>
                <a:srgbClr val="000000"/>
              </a:solidFill>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282" name="Shape 1048704"/>
        <p:cNvGrpSpPr/>
        <p:nvPr/>
      </p:nvGrpSpPr>
      <p:grpSpPr>
        <a:xfrm>
          <a:off x="0" y="0"/>
          <a:ext cx="0" cy="0"/>
          <a:chOff x="0" y="0"/>
          <a:chExt cx="0" cy="0"/>
        </a:xfrm>
      </p:grpSpPr>
      <p:sp>
        <p:nvSpPr>
          <p:cNvPr id="1048940" name="Google Shape;1048705;p5"/>
          <p:cNvSpPr txBox="1">
            <a:spLocks noGrp="1"/>
          </p:cNvSpPr>
          <p:nvPr>
            <p:ph type="title"/>
          </p:nvPr>
        </p:nvSpPr>
        <p:spPr>
          <a:xfrm>
            <a:off x="838200" y="365126"/>
            <a:ext cx="10515600" cy="1325700"/>
          </a:xfrm>
          <a:prstGeom prst="rect"/>
          <a:noFill/>
          <a:ln>
            <a:noFill/>
          </a:ln>
        </p:spPr>
        <p:txBody>
          <a:bodyPr anchor="ctr" anchorCtr="0" bIns="45700" lIns="91425" rIns="91425" spcFirstLastPara="1" tIns="45700" wrap="square">
            <a:normAutofit/>
          </a:bodyPr>
          <a:p>
            <a:pPr algn="l" indent="0" lvl="0" marL="0" rtl="0">
              <a:lnSpc>
                <a:spcPct val="90000"/>
              </a:lnSpc>
              <a:spcBef>
                <a:spcPts val="0"/>
              </a:spcBef>
              <a:spcAft>
                <a:spcPts val="0"/>
              </a:spcAft>
              <a:buClr>
                <a:schemeClr val="dk1"/>
              </a:buClr>
              <a:buSzPts val="4400"/>
              <a:buFont typeface="Calibri"/>
              <a:buNone/>
            </a:pPr>
            <a:r>
              <a:rPr b="1" sz="2400" lang="en-US"/>
              <a:t>CONT…</a:t>
            </a:r>
            <a:endParaRPr b="1" sz="2400"/>
          </a:p>
        </p:txBody>
      </p:sp>
      <p:sp>
        <p:nvSpPr>
          <p:cNvPr id="1048941" name="Google Shape;1048706;p5"/>
          <p:cNvSpPr txBox="1">
            <a:spLocks noGrp="1"/>
          </p:cNvSpPr>
          <p:nvPr>
            <p:ph type="body" idx="1"/>
          </p:nvPr>
        </p:nvSpPr>
        <p:spPr>
          <a:xfrm>
            <a:off x="838200" y="1825625"/>
            <a:ext cx="10515600" cy="4351200"/>
          </a:xfrm>
          <a:prstGeom prst="rect"/>
          <a:noFill/>
          <a:ln>
            <a:noFill/>
          </a:ln>
        </p:spPr>
        <p:txBody>
          <a:bodyPr anchor="t" anchorCtr="0" bIns="45700" lIns="91425" rIns="91425" spcFirstLastPara="1" tIns="45700" wrap="square">
            <a:normAutofit/>
          </a:bodyPr>
          <a:p>
            <a:pPr algn="l" indent="0" lvl="0" marL="0" rtl="0">
              <a:lnSpc>
                <a:spcPct val="90000"/>
              </a:lnSpc>
              <a:spcBef>
                <a:spcPts val="0"/>
              </a:spcBef>
              <a:spcAft>
                <a:spcPts val="0"/>
              </a:spcAft>
              <a:buClr>
                <a:schemeClr val="dk1"/>
              </a:buClr>
              <a:buSzPct val="100000"/>
              <a:buNone/>
            </a:pPr>
            <a:r>
              <a:rPr b="1" sz="2400" lang="en-US"/>
              <a:t>Diagnosis</a:t>
            </a:r>
          </a:p>
          <a:p>
            <a:pPr algn="l" indent="-228622" lvl="0" marL="228600" rtl="0">
              <a:lnSpc>
                <a:spcPct val="90000"/>
              </a:lnSpc>
              <a:spcBef>
                <a:spcPts val="1000"/>
              </a:spcBef>
              <a:spcAft>
                <a:spcPts val="0"/>
              </a:spcAft>
              <a:buClr>
                <a:schemeClr val="dk1"/>
              </a:buClr>
              <a:buSzPct val="100000"/>
              <a:buChar char="•"/>
            </a:pPr>
            <a:r>
              <a:rPr sz="2400" lang="en-US"/>
              <a:t> Clinical features</a:t>
            </a:r>
          </a:p>
          <a:p>
            <a:pPr algn="l" indent="-228622" lvl="0" marL="228600" rtl="0">
              <a:lnSpc>
                <a:spcPct val="90000"/>
              </a:lnSpc>
              <a:spcBef>
                <a:spcPts val="1000"/>
              </a:spcBef>
              <a:spcAft>
                <a:spcPts val="0"/>
              </a:spcAft>
              <a:buClr>
                <a:schemeClr val="dk1"/>
              </a:buClr>
              <a:buSzPct val="100000"/>
              <a:buChar char="•"/>
            </a:pPr>
            <a:r>
              <a:rPr sz="2400" lang="en-US"/>
              <a:t>High degree of clinical suspicion</a:t>
            </a:r>
          </a:p>
          <a:p>
            <a:pPr algn="l" indent="-228622" lvl="0" marL="228600" rtl="0">
              <a:lnSpc>
                <a:spcPct val="90000"/>
              </a:lnSpc>
              <a:spcBef>
                <a:spcPts val="1000"/>
              </a:spcBef>
              <a:spcAft>
                <a:spcPts val="0"/>
              </a:spcAft>
              <a:buClr>
                <a:schemeClr val="dk1"/>
              </a:buClr>
              <a:buSzPct val="100000"/>
              <a:buChar char="•"/>
            </a:pPr>
            <a:r>
              <a:rPr sz="2400" lang="en-US"/>
              <a:t>The patient often develops pain at the site of infection that appears to be out of proportion to any of the physical manifestations</a:t>
            </a:r>
          </a:p>
          <a:p>
            <a:pPr algn="l" indent="-228622" lvl="0" marL="228600" rtl="0">
              <a:lnSpc>
                <a:spcPct val="90000"/>
              </a:lnSpc>
              <a:spcBef>
                <a:spcPts val="1000"/>
              </a:spcBef>
              <a:spcAft>
                <a:spcPts val="0"/>
              </a:spcAft>
              <a:buClr>
                <a:schemeClr val="dk1"/>
              </a:buClr>
              <a:buSzPct val="100000"/>
              <a:buChar char="•"/>
            </a:pPr>
            <a:r>
              <a:rPr sz="2400" lang="en-US"/>
              <a:t>Careful examination should be undertaken for an entry site such as a small break or sinus in the skin from which grayish, turbid semipurulent material(“dishwater pus”) can be expressed, as well as for the presence of skin changes (bronze hue or brawny induration), blebs, or crepitus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601" name="Title 1"/>
          <p:cNvSpPr>
            <a:spLocks noGrp="1"/>
          </p:cNvSpPr>
          <p:nvPr>
            <p:ph type="title"/>
          </p:nvPr>
        </p:nvSpPr>
        <p:spPr/>
        <p:txBody>
          <a:bodyPr/>
          <a:p>
            <a:r>
              <a:rPr lang="en-US"/>
              <a:t>continue...</a:t>
            </a:r>
          </a:p>
        </p:txBody>
      </p:sp>
      <p:sp>
        <p:nvSpPr>
          <p:cNvPr id="1048602" name="Content Placeholder 2"/>
          <p:cNvSpPr>
            <a:spLocks noGrp="1"/>
          </p:cNvSpPr>
          <p:nvPr>
            <p:ph idx="1"/>
          </p:nvPr>
        </p:nvSpPr>
        <p:spPr/>
        <p:txBody>
          <a:bodyPr>
            <a:normAutofit/>
          </a:bodyPr>
          <a:p>
            <a:pPr>
              <a:buFont typeface="Wingdings" panose="05000000000000000000" charset="0"/>
              <a:buChar char="q"/>
            </a:pPr>
            <a:r>
              <a:rPr sz="2400" lang="en-US"/>
              <a:t> Based on origin(cause) as</a:t>
            </a:r>
          </a:p>
          <a:p>
            <a:pPr>
              <a:buFont typeface="Arial" panose="020B0604020202020204" pitchFamily="34" charset="0"/>
              <a:buChar char="•"/>
            </a:pPr>
            <a:r>
              <a:rPr sz="2400" lang="en-US"/>
              <a:t> </a:t>
            </a:r>
            <a:r>
              <a:rPr altLang="en-US" sz="2400" lang="en-US"/>
              <a:t>Mechanical,Chemical,Radation,Thermal,Special wounds .</a:t>
            </a:r>
          </a:p>
          <a:p>
            <a:pPr lvl="3">
              <a:buFont typeface="Wingdings" panose="05000000000000000000" charset="0"/>
              <a:buChar char="v"/>
            </a:pPr>
            <a:r>
              <a:rPr altLang="en-US" sz="2400" lang="en-US">
                <a:sym typeface="+mn-ea"/>
              </a:rPr>
              <a:t>    Mechanical wounds         </a:t>
            </a:r>
            <a:endParaRPr altLang="en-US" sz="2400" lang="en-US"/>
          </a:p>
          <a:p>
            <a:pPr>
              <a:buFont typeface="Arial" panose="020B0604020202020204" pitchFamily="34" charset="0"/>
              <a:buChar char="•"/>
            </a:pPr>
            <a:r>
              <a:rPr altLang="en-US" sz="2400" lang="en-US"/>
              <a:t>Abrasion:</a:t>
            </a:r>
            <a:r>
              <a:rPr dirty="0" sz="2400" lang="en-US">
                <a:sym typeface="+mn-ea"/>
              </a:rPr>
              <a:t> made by a </a:t>
            </a:r>
            <a:r>
              <a:rPr b="1" dirty="0" sz="2400" lang="en-US">
                <a:sym typeface="+mn-ea"/>
              </a:rPr>
              <a:t>scraping</a:t>
            </a:r>
            <a:r>
              <a:rPr dirty="0" sz="2400" lang="en-US">
                <a:sym typeface="+mn-ea"/>
              </a:rPr>
              <a:t> injury to the skin surface, </a:t>
            </a:r>
          </a:p>
          <a:p>
            <a:pPr indent="0" marL="0">
              <a:buFont typeface="Arial" panose="020B0604020202020204" pitchFamily="34" charset="0"/>
              <a:buNone/>
            </a:pPr>
            <a:r>
              <a:rPr dirty="0" sz="2400" lang="en-US">
                <a:sym typeface="+mn-ea"/>
              </a:rPr>
              <a:t>typically in an irregular fashion</a:t>
            </a:r>
            <a:endParaRPr dirty="0" sz="2400" lang="en-US"/>
          </a:p>
          <a:p>
            <a:pPr eaLnBrk="1" hangingPunct="1"/>
            <a:endParaRPr b="1" dirty="0" sz="2400" lang="en-US">
              <a:latin typeface="+mj-lt"/>
              <a:sym typeface="+mn-ea"/>
            </a:endParaRPr>
          </a:p>
          <a:p>
            <a:pPr eaLnBrk="1" hangingPunct="1"/>
            <a:r>
              <a:rPr b="1" dirty="0" sz="2400" lang="en-US">
                <a:latin typeface="+mj-lt"/>
                <a:sym typeface="+mn-ea"/>
              </a:rPr>
              <a:t>Incised wound</a:t>
            </a:r>
            <a:r>
              <a:rPr dirty="0" sz="2400" lang="en-US">
                <a:latin typeface="+mj-lt"/>
                <a:sym typeface="+mn-ea"/>
              </a:rPr>
              <a:t>: defined as a very regular cut made by a sharp object such as a knife, glass or blade.</a:t>
            </a:r>
            <a:endParaRPr dirty="0" sz="2400" lang="en-US">
              <a:latin typeface="+mj-lt"/>
            </a:endParaRPr>
          </a:p>
          <a:p>
            <a:pPr eaLnBrk="1" hangingPunct="1"/>
            <a:endParaRPr dirty="0" sz="2400" lang="en-US">
              <a:latin typeface="+mj-lt"/>
              <a:sym typeface="+mn-ea"/>
            </a:endParaRPr>
          </a:p>
          <a:p>
            <a:pPr eaLnBrk="1" hangingPunct="1"/>
            <a:r>
              <a:rPr dirty="0" sz="2400" lang="en-US">
                <a:latin typeface="+mj-lt"/>
                <a:sym typeface="+mn-ea"/>
              </a:rPr>
              <a:t>Has </a:t>
            </a:r>
            <a:r>
              <a:rPr b="1" dirty="0" sz="2400" lang="en-US">
                <a:latin typeface="+mj-lt"/>
                <a:sym typeface="+mn-ea"/>
              </a:rPr>
              <a:t>sharp edge </a:t>
            </a:r>
            <a:r>
              <a:rPr dirty="0" sz="2400" lang="en-US">
                <a:latin typeface="+mj-lt"/>
                <a:sym typeface="+mn-ea"/>
              </a:rPr>
              <a:t>and is less contaminated.</a:t>
            </a:r>
            <a:endParaRPr dirty="0" sz="2400" lang="en-US">
              <a:latin typeface="+mj-lt"/>
            </a:endParaRPr>
          </a:p>
          <a:p>
            <a:pPr eaLnBrk="1" hangingPunct="1"/>
            <a:endParaRPr altLang="en-US" sz="2400" lang="en-US"/>
          </a:p>
        </p:txBody>
      </p:sp>
      <p:pic>
        <p:nvPicPr>
          <p:cNvPr id="2097152" name="Picture 5" descr="C:\Users\user\Pictures\abrasion 2.jpg"/>
          <p:cNvPicPr>
            <a:picLocks noChangeAspect="1" noChangeArrowheads="1"/>
          </p:cNvPicPr>
          <p:nvPr/>
        </p:nvPicPr>
        <p:blipFill>
          <a:blip xmlns:r="http://schemas.openxmlformats.org/officeDocument/2006/relationships" r:embed="rId1"/>
          <a:srcRect/>
          <a:stretch>
            <a:fillRect/>
          </a:stretch>
        </p:blipFill>
        <p:spPr bwMode="auto">
          <a:xfrm>
            <a:off x="8300085" y="1528680"/>
            <a:ext cx="2971800" cy="2327275"/>
          </a:xfrm>
          <a:prstGeom prst="rect"/>
          <a:noFill/>
          <a:ln>
            <a:noFill/>
          </a:ln>
        </p:spPr>
      </p:pic>
      <p:pic>
        <p:nvPicPr>
          <p:cNvPr id="2097153" name="Picture 5" descr="Appendicectomy_Incision"/>
          <p:cNvPicPr>
            <a:picLocks noChangeAspect="1" noChangeArrowheads="1"/>
          </p:cNvPicPr>
          <p:nvPr/>
        </p:nvPicPr>
        <p:blipFill>
          <a:blip xmlns:r="http://schemas.openxmlformats.org/officeDocument/2006/relationships" r:embed="rId2"/>
          <a:srcRect/>
          <a:stretch>
            <a:fillRect/>
          </a:stretch>
        </p:blipFill>
        <p:spPr bwMode="auto">
          <a:xfrm>
            <a:off x="6542985" y="4808855"/>
            <a:ext cx="5295265" cy="1836420"/>
          </a:xfrm>
          <a:prstGeom prst="rect"/>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286" name="Shape 1048711"/>
        <p:cNvGrpSpPr/>
        <p:nvPr/>
      </p:nvGrpSpPr>
      <p:grpSpPr>
        <a:xfrm>
          <a:off x="0" y="0"/>
          <a:ext cx="0" cy="0"/>
          <a:chOff x="0" y="0"/>
          <a:chExt cx="0" cy="0"/>
        </a:xfrm>
      </p:grpSpPr>
      <p:sp>
        <p:nvSpPr>
          <p:cNvPr id="1048950" name="Google Shape;1048712;p6"/>
          <p:cNvSpPr txBox="1">
            <a:spLocks noGrp="1"/>
          </p:cNvSpPr>
          <p:nvPr>
            <p:ph type="body" idx="4294967295"/>
          </p:nvPr>
        </p:nvSpPr>
        <p:spPr>
          <a:xfrm>
            <a:off x="543300" y="1104775"/>
            <a:ext cx="11228800" cy="5634600"/>
          </a:xfrm>
          <a:prstGeom prst="rect"/>
          <a:noFill/>
          <a:ln>
            <a:noFill/>
          </a:ln>
        </p:spPr>
        <p:txBody>
          <a:bodyPr anchor="t" anchorCtr="0" bIns="45700" lIns="91425" rIns="91425" spcFirstLastPara="1" tIns="45700" wrap="square">
            <a:noAutofit/>
          </a:bodyPr>
          <a:p>
            <a:pPr algn="l" indent="-95250" lvl="0" marL="228600" rtl="0">
              <a:lnSpc>
                <a:spcPct val="90000"/>
              </a:lnSpc>
              <a:spcBef>
                <a:spcPts val="0"/>
              </a:spcBef>
              <a:spcAft>
                <a:spcPts val="0"/>
              </a:spcAft>
              <a:buClr>
                <a:schemeClr val="dk1"/>
              </a:buClr>
              <a:buSzPts val="2100"/>
              <a:buNone/>
            </a:pPr>
            <a:endParaRPr sz="2100"/>
          </a:p>
          <a:p>
            <a:pPr algn="l" indent="0" lvl="0" marL="0" rtl="0">
              <a:lnSpc>
                <a:spcPct val="90000"/>
              </a:lnSpc>
              <a:spcBef>
                <a:spcPts val="1000"/>
              </a:spcBef>
              <a:spcAft>
                <a:spcPts val="0"/>
              </a:spcAft>
              <a:buClr>
                <a:schemeClr val="dk1"/>
              </a:buClr>
              <a:buSzPts val="2400"/>
              <a:buNone/>
            </a:pPr>
            <a:r>
              <a:rPr b="1" sz="2400" lang="en-US"/>
              <a:t>IMAGING</a:t>
            </a:r>
          </a:p>
          <a:p>
            <a:pPr algn="l" indent="-228600" lvl="0" marL="228600" rtl="0">
              <a:lnSpc>
                <a:spcPct val="90000"/>
              </a:lnSpc>
              <a:spcBef>
                <a:spcPts val="1000"/>
              </a:spcBef>
              <a:spcAft>
                <a:spcPts val="0"/>
              </a:spcAft>
              <a:buClr>
                <a:schemeClr val="dk1"/>
              </a:buClr>
              <a:buSzPts val="2400"/>
              <a:buChar char="•"/>
            </a:pPr>
            <a:r>
              <a:rPr sz="2400" lang="en-US"/>
              <a:t>MRI</a:t>
            </a:r>
          </a:p>
          <a:p>
            <a:pPr algn="l" indent="-228600" lvl="0" marL="228600" rtl="0">
              <a:lnSpc>
                <a:spcPct val="90000"/>
              </a:lnSpc>
              <a:spcBef>
                <a:spcPts val="1000"/>
              </a:spcBef>
              <a:spcAft>
                <a:spcPts val="0"/>
              </a:spcAft>
              <a:buClr>
                <a:schemeClr val="dk1"/>
              </a:buClr>
              <a:buSzPts val="2400"/>
              <a:buChar char="•"/>
            </a:pPr>
            <a:r>
              <a:rPr sz="2400" lang="en-US"/>
              <a:t>CT-scan</a:t>
            </a:r>
          </a:p>
          <a:p>
            <a:pPr algn="l" indent="-228600" lvl="0" marL="228600" rtl="0">
              <a:lnSpc>
                <a:spcPct val="90000"/>
              </a:lnSpc>
              <a:spcBef>
                <a:spcPts val="1000"/>
              </a:spcBef>
              <a:spcAft>
                <a:spcPts val="0"/>
              </a:spcAft>
              <a:buClr>
                <a:schemeClr val="dk1"/>
              </a:buClr>
              <a:buSzPts val="2400"/>
              <a:buChar char="•"/>
            </a:pPr>
            <a:r>
              <a:rPr sz="2400" lang="en-US"/>
              <a:t>standard x ray</a:t>
            </a:r>
          </a:p>
          <a:p>
            <a:pPr algn="l" indent="0" lvl="0" marL="0" rtl="0">
              <a:lnSpc>
                <a:spcPct val="90000"/>
              </a:lnSpc>
              <a:spcBef>
                <a:spcPts val="1000"/>
              </a:spcBef>
              <a:spcAft>
                <a:spcPts val="0"/>
              </a:spcAft>
              <a:buClr>
                <a:schemeClr val="dk1"/>
              </a:buClr>
              <a:buSzPts val="2400"/>
              <a:buNone/>
            </a:pPr>
            <a:r>
              <a:rPr b="1" sz="2400" lang="en-US"/>
              <a:t>LABRATORY INVESTIGATIONS</a:t>
            </a:r>
          </a:p>
          <a:p>
            <a:pPr algn="l" indent="0" lvl="0" marL="0" rtl="0">
              <a:lnSpc>
                <a:spcPct val="90000"/>
              </a:lnSpc>
              <a:spcBef>
                <a:spcPts val="1000"/>
              </a:spcBef>
              <a:spcAft>
                <a:spcPts val="0"/>
              </a:spcAft>
              <a:buClr>
                <a:schemeClr val="dk1"/>
              </a:buClr>
              <a:buSzPts val="2400"/>
              <a:buNone/>
            </a:pPr>
            <a:r>
              <a:rPr sz="2400" lang="en-US"/>
              <a:t>   C reactive protein</a:t>
            </a:r>
          </a:p>
          <a:p>
            <a:pPr algn="l" indent="0" lvl="0" marL="0" rtl="0">
              <a:lnSpc>
                <a:spcPct val="90000"/>
              </a:lnSpc>
              <a:spcBef>
                <a:spcPts val="1000"/>
              </a:spcBef>
              <a:spcAft>
                <a:spcPts val="0"/>
              </a:spcAft>
              <a:buClr>
                <a:schemeClr val="dk1"/>
              </a:buClr>
              <a:buSzPts val="2400"/>
              <a:buNone/>
            </a:pPr>
            <a:r>
              <a:rPr sz="2400" lang="en-US"/>
              <a:t>   Leukocyte count</a:t>
            </a:r>
          </a:p>
          <a:p>
            <a:pPr algn="l" indent="0" lvl="0" marL="0" rtl="0">
              <a:lnSpc>
                <a:spcPct val="90000"/>
              </a:lnSpc>
              <a:spcBef>
                <a:spcPts val="1000"/>
              </a:spcBef>
              <a:spcAft>
                <a:spcPts val="0"/>
              </a:spcAft>
              <a:buClr>
                <a:schemeClr val="dk1"/>
              </a:buClr>
              <a:buSzPts val="2400"/>
              <a:buNone/>
            </a:pPr>
            <a:r>
              <a:rPr sz="2400" lang="en-US"/>
              <a:t>   Hb,createnin,Na ,and glucose level</a:t>
            </a:r>
          </a:p>
          <a:p>
            <a:pPr algn="l" indent="0" lvl="0" marL="0" rtl="0">
              <a:lnSpc>
                <a:spcPct val="90000"/>
              </a:lnSpc>
              <a:spcBef>
                <a:spcPts val="1000"/>
              </a:spcBef>
              <a:spcAft>
                <a:spcPts val="0"/>
              </a:spcAft>
              <a:buClr>
                <a:schemeClr val="dk1"/>
              </a:buClr>
              <a:buSzPts val="2400"/>
              <a:buNone/>
            </a:pPr>
            <a:r>
              <a:rPr sz="2400" lang="en-US"/>
              <a:t>     Others: creatin kinase</a:t>
            </a:r>
          </a:p>
          <a:p>
            <a:pPr algn="l" indent="0" lvl="0" marL="0" rtl="0">
              <a:lnSpc>
                <a:spcPct val="90000"/>
              </a:lnSpc>
              <a:spcBef>
                <a:spcPts val="1000"/>
              </a:spcBef>
              <a:spcAft>
                <a:spcPts val="0"/>
              </a:spcAft>
              <a:buClr>
                <a:schemeClr val="dk1"/>
              </a:buClr>
              <a:buSzPts val="2400"/>
              <a:buNone/>
            </a:pPr>
            <a:r>
              <a:rPr sz="2400" lang="en-US"/>
              <a:t>                :procalcitonin</a:t>
            </a:r>
            <a:endParaRPr sz="2400"/>
          </a:p>
          <a:p>
            <a:pPr algn="l" indent="0" lvl="0" marL="0" rtl="0">
              <a:lnSpc>
                <a:spcPct val="90000"/>
              </a:lnSpc>
              <a:spcBef>
                <a:spcPts val="1000"/>
              </a:spcBef>
              <a:spcAft>
                <a:spcPts val="0"/>
              </a:spcAft>
              <a:buClr>
                <a:schemeClr val="dk1"/>
              </a:buClr>
              <a:buSzPts val="2400"/>
              <a:buNone/>
            </a:pPr>
            <a:r>
              <a:rPr sz="2400" lang="en-US"/>
              <a:t>                :lactataemia</a:t>
            </a:r>
            <a:endParaRPr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292" name="Shape 1048711"/>
        <p:cNvGrpSpPr/>
        <p:nvPr/>
      </p:nvGrpSpPr>
      <p:grpSpPr>
        <a:xfrm>
          <a:off x="0" y="0"/>
          <a:ext cx="0" cy="0"/>
          <a:chOff x="0" y="0"/>
          <a:chExt cx="0" cy="0"/>
        </a:xfrm>
      </p:grpSpPr>
      <p:sp>
        <p:nvSpPr>
          <p:cNvPr id="1048962" name="Google Shape;1048712;p6"/>
          <p:cNvSpPr txBox="1">
            <a:spLocks noGrp="1"/>
          </p:cNvSpPr>
          <p:nvPr>
            <p:ph type="body" idx="4294967295"/>
          </p:nvPr>
        </p:nvSpPr>
        <p:spPr>
          <a:xfrm>
            <a:off x="543300" y="1104775"/>
            <a:ext cx="11228800" cy="5634600"/>
          </a:xfrm>
          <a:prstGeom prst="rect"/>
          <a:noFill/>
          <a:ln>
            <a:noFill/>
          </a:ln>
        </p:spPr>
        <p:txBody>
          <a:bodyPr anchor="t" anchorCtr="0" bIns="45700" lIns="91425" rIns="91425" spcFirstLastPara="1" tIns="45700" wrap="square">
            <a:noAutofit/>
          </a:bodyPr>
          <a:p>
            <a:pPr algn="l" indent="-95250" lvl="0" marL="228600" rtl="0">
              <a:lnSpc>
                <a:spcPct val="90000"/>
              </a:lnSpc>
              <a:spcBef>
                <a:spcPts val="0"/>
              </a:spcBef>
              <a:spcAft>
                <a:spcPts val="0"/>
              </a:spcAft>
              <a:buClr>
                <a:schemeClr val="dk1"/>
              </a:buClr>
              <a:buSzPts val="2100"/>
              <a:buNone/>
            </a:pPr>
            <a:endParaRPr sz="2100"/>
          </a:p>
          <a:p>
            <a:pPr algn="l" indent="0" lvl="0" marL="0" rtl="0">
              <a:lnSpc>
                <a:spcPct val="90000"/>
              </a:lnSpc>
              <a:spcBef>
                <a:spcPts val="1000"/>
              </a:spcBef>
              <a:spcAft>
                <a:spcPts val="0"/>
              </a:spcAft>
              <a:buClr>
                <a:schemeClr val="dk1"/>
              </a:buClr>
              <a:buSzPts val="2400"/>
              <a:buNone/>
            </a:pPr>
            <a:r>
              <a:rPr b="1" sz="2400" lang="en-US"/>
              <a:t>IMAGING</a:t>
            </a:r>
          </a:p>
          <a:p>
            <a:pPr algn="l" indent="-228600" lvl="0" marL="228600" rtl="0">
              <a:lnSpc>
                <a:spcPct val="90000"/>
              </a:lnSpc>
              <a:spcBef>
                <a:spcPts val="1000"/>
              </a:spcBef>
              <a:spcAft>
                <a:spcPts val="0"/>
              </a:spcAft>
              <a:buClr>
                <a:schemeClr val="dk1"/>
              </a:buClr>
              <a:buSzPts val="2400"/>
              <a:buChar char="•"/>
            </a:pPr>
            <a:r>
              <a:rPr sz="2400" lang="en-US"/>
              <a:t>MRI</a:t>
            </a:r>
          </a:p>
          <a:p>
            <a:pPr algn="l" indent="-228600" lvl="0" marL="228600" rtl="0">
              <a:lnSpc>
                <a:spcPct val="90000"/>
              </a:lnSpc>
              <a:spcBef>
                <a:spcPts val="1000"/>
              </a:spcBef>
              <a:spcAft>
                <a:spcPts val="0"/>
              </a:spcAft>
              <a:buClr>
                <a:schemeClr val="dk1"/>
              </a:buClr>
              <a:buSzPts val="2400"/>
              <a:buChar char="•"/>
            </a:pPr>
            <a:r>
              <a:rPr sz="2400" lang="en-US"/>
              <a:t>CT-scan</a:t>
            </a:r>
          </a:p>
          <a:p>
            <a:pPr algn="l" indent="-228600" lvl="0" marL="228600" rtl="0">
              <a:lnSpc>
                <a:spcPct val="90000"/>
              </a:lnSpc>
              <a:spcBef>
                <a:spcPts val="1000"/>
              </a:spcBef>
              <a:spcAft>
                <a:spcPts val="0"/>
              </a:spcAft>
              <a:buClr>
                <a:schemeClr val="dk1"/>
              </a:buClr>
              <a:buSzPts val="2400"/>
              <a:buChar char="•"/>
            </a:pPr>
            <a:r>
              <a:rPr sz="2400" lang="en-US"/>
              <a:t>standard x ray</a:t>
            </a:r>
          </a:p>
          <a:p>
            <a:pPr algn="l" indent="0" lvl="0" marL="0" rtl="0">
              <a:lnSpc>
                <a:spcPct val="90000"/>
              </a:lnSpc>
              <a:spcBef>
                <a:spcPts val="1000"/>
              </a:spcBef>
              <a:spcAft>
                <a:spcPts val="0"/>
              </a:spcAft>
              <a:buClr>
                <a:schemeClr val="dk1"/>
              </a:buClr>
              <a:buSzPts val="2400"/>
              <a:buNone/>
            </a:pPr>
            <a:r>
              <a:rPr b="1" sz="2400" lang="en-US"/>
              <a:t>LABRATORY INVESTIGATIONS</a:t>
            </a:r>
          </a:p>
          <a:p>
            <a:pPr algn="l" indent="0" lvl="0" marL="0" rtl="0">
              <a:lnSpc>
                <a:spcPct val="90000"/>
              </a:lnSpc>
              <a:spcBef>
                <a:spcPts val="1000"/>
              </a:spcBef>
              <a:spcAft>
                <a:spcPts val="0"/>
              </a:spcAft>
              <a:buClr>
                <a:schemeClr val="dk1"/>
              </a:buClr>
              <a:buSzPts val="2400"/>
              <a:buNone/>
            </a:pPr>
            <a:r>
              <a:rPr sz="2400" lang="en-US"/>
              <a:t>   C reactive protein</a:t>
            </a:r>
          </a:p>
          <a:p>
            <a:pPr algn="l" indent="0" lvl="0" marL="0" rtl="0">
              <a:lnSpc>
                <a:spcPct val="90000"/>
              </a:lnSpc>
              <a:spcBef>
                <a:spcPts val="1000"/>
              </a:spcBef>
              <a:spcAft>
                <a:spcPts val="0"/>
              </a:spcAft>
              <a:buClr>
                <a:schemeClr val="dk1"/>
              </a:buClr>
              <a:buSzPts val="2400"/>
              <a:buNone/>
            </a:pPr>
            <a:r>
              <a:rPr sz="2400" lang="en-US"/>
              <a:t>   Leukocyte count</a:t>
            </a:r>
          </a:p>
          <a:p>
            <a:pPr algn="l" indent="0" lvl="0" marL="0" rtl="0">
              <a:lnSpc>
                <a:spcPct val="90000"/>
              </a:lnSpc>
              <a:spcBef>
                <a:spcPts val="1000"/>
              </a:spcBef>
              <a:spcAft>
                <a:spcPts val="0"/>
              </a:spcAft>
              <a:buClr>
                <a:schemeClr val="dk1"/>
              </a:buClr>
              <a:buSzPts val="2400"/>
              <a:buNone/>
            </a:pPr>
            <a:r>
              <a:rPr sz="2400" lang="en-US"/>
              <a:t>   Hb,createnin,Na ,and glucose level</a:t>
            </a:r>
          </a:p>
          <a:p>
            <a:pPr algn="l" indent="0" lvl="0" marL="0" rtl="0">
              <a:lnSpc>
                <a:spcPct val="90000"/>
              </a:lnSpc>
              <a:spcBef>
                <a:spcPts val="1000"/>
              </a:spcBef>
              <a:spcAft>
                <a:spcPts val="0"/>
              </a:spcAft>
              <a:buClr>
                <a:schemeClr val="dk1"/>
              </a:buClr>
              <a:buSzPts val="2400"/>
              <a:buNone/>
            </a:pPr>
            <a:r>
              <a:rPr sz="2400" lang="en-US"/>
              <a:t>     Others: creatin kinase</a:t>
            </a:r>
          </a:p>
          <a:p>
            <a:pPr algn="l" indent="0" lvl="0" marL="0" rtl="0">
              <a:lnSpc>
                <a:spcPct val="90000"/>
              </a:lnSpc>
              <a:spcBef>
                <a:spcPts val="1000"/>
              </a:spcBef>
              <a:spcAft>
                <a:spcPts val="0"/>
              </a:spcAft>
              <a:buClr>
                <a:schemeClr val="dk1"/>
              </a:buClr>
              <a:buSzPts val="2400"/>
              <a:buNone/>
            </a:pPr>
            <a:r>
              <a:rPr sz="2400" lang="en-US"/>
              <a:t>                :procalcitonin</a:t>
            </a:r>
            <a:endParaRPr sz="2400"/>
          </a:p>
          <a:p>
            <a:pPr algn="l" indent="0" lvl="0" marL="0" rtl="0">
              <a:lnSpc>
                <a:spcPct val="90000"/>
              </a:lnSpc>
              <a:spcBef>
                <a:spcPts val="1000"/>
              </a:spcBef>
              <a:spcAft>
                <a:spcPts val="0"/>
              </a:spcAft>
              <a:buClr>
                <a:schemeClr val="dk1"/>
              </a:buClr>
              <a:buSzPts val="2400"/>
              <a:buNone/>
            </a:pPr>
            <a:r>
              <a:rPr sz="2400" lang="en-US"/>
              <a:t>                :lactataemia</a:t>
            </a:r>
            <a:endParaRPr sz="2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298" name="Shape 1048713"/>
        <p:cNvGrpSpPr/>
        <p:nvPr/>
      </p:nvGrpSpPr>
      <p:grpSpPr>
        <a:xfrm>
          <a:off x="0" y="0"/>
          <a:ext cx="0" cy="0"/>
          <a:chOff x="0" y="0"/>
          <a:chExt cx="0" cy="0"/>
        </a:xfrm>
      </p:grpSpPr>
      <p:sp>
        <p:nvSpPr>
          <p:cNvPr id="1048976" name="Google Shape;1048714;p7"/>
          <p:cNvSpPr txBox="1">
            <a:spLocks noGrp="1"/>
          </p:cNvSpPr>
          <p:nvPr>
            <p:ph type="title"/>
          </p:nvPr>
        </p:nvSpPr>
        <p:spPr>
          <a:xfrm>
            <a:off x="838200" y="365126"/>
            <a:ext cx="10515600" cy="1325700"/>
          </a:xfrm>
          <a:prstGeom prst="rect"/>
          <a:noFill/>
          <a:ln>
            <a:noFill/>
          </a:ln>
        </p:spPr>
        <p:txBody>
          <a:bodyPr anchor="ctr" anchorCtr="0" bIns="45700" lIns="91425" rIns="91425" spcFirstLastPara="1" tIns="45700" wrap="square">
            <a:normAutofit/>
          </a:bodyPr>
          <a:p>
            <a:pPr algn="l" indent="0" lvl="0" marL="0" rtl="0">
              <a:lnSpc>
                <a:spcPct val="90000"/>
              </a:lnSpc>
              <a:spcBef>
                <a:spcPts val="0"/>
              </a:spcBef>
              <a:spcAft>
                <a:spcPts val="0"/>
              </a:spcAft>
              <a:buClr>
                <a:schemeClr val="dk1"/>
              </a:buClr>
              <a:buSzPts val="4400"/>
              <a:buFont typeface="Calibri"/>
              <a:buNone/>
            </a:pPr>
            <a:r>
              <a:rPr b="1" sz="2400" lang="en-US"/>
              <a:t>CONT…</a:t>
            </a:r>
            <a:endParaRPr b="1" sz="2400"/>
          </a:p>
        </p:txBody>
      </p:sp>
      <p:sp>
        <p:nvSpPr>
          <p:cNvPr id="1048977" name="Google Shape;1048715;p7"/>
          <p:cNvSpPr txBox="1">
            <a:spLocks noGrp="1"/>
          </p:cNvSpPr>
          <p:nvPr>
            <p:ph type="body" idx="1"/>
          </p:nvPr>
        </p:nvSpPr>
        <p:spPr>
          <a:xfrm>
            <a:off x="838200" y="1825625"/>
            <a:ext cx="10515600" cy="4351200"/>
          </a:xfrm>
          <a:prstGeom prst="rect"/>
          <a:noFill/>
          <a:ln>
            <a:noFill/>
          </a:ln>
        </p:spPr>
        <p:txBody>
          <a:bodyPr anchor="t" anchorCtr="0" bIns="45700" lIns="91425" rIns="91425" spcFirstLastPara="1" tIns="45700" wrap="square">
            <a:normAutofit/>
          </a:bodyPr>
          <a:p>
            <a:pPr algn="l" indent="0" lvl="0" marL="0" rtl="0">
              <a:lnSpc>
                <a:spcPct val="90000"/>
              </a:lnSpc>
              <a:spcBef>
                <a:spcPts val="0"/>
              </a:spcBef>
              <a:spcAft>
                <a:spcPts val="0"/>
              </a:spcAft>
              <a:buClr>
                <a:schemeClr val="dk1"/>
              </a:buClr>
              <a:buSzPct val="96000"/>
              <a:buNone/>
            </a:pPr>
            <a:r>
              <a:rPr b="1" sz="2500" lang="en-US"/>
              <a:t>principles of management</a:t>
            </a:r>
            <a:endParaRPr b="1" sz="2500"/>
          </a:p>
          <a:p>
            <a:pPr algn="l" indent="0" lvl="0" marL="0" rtl="0">
              <a:lnSpc>
                <a:spcPct val="90000"/>
              </a:lnSpc>
              <a:spcBef>
                <a:spcPts val="0"/>
              </a:spcBef>
              <a:spcAft>
                <a:spcPts val="0"/>
              </a:spcAft>
              <a:buClr>
                <a:schemeClr val="dk1"/>
              </a:buClr>
              <a:buSzPct val="100000"/>
              <a:buNone/>
            </a:pPr>
            <a:endParaRPr sz="2400"/>
          </a:p>
          <a:p>
            <a:pPr algn="l" indent="0" lvl="0" marL="0" rtl="0">
              <a:lnSpc>
                <a:spcPct val="90000"/>
              </a:lnSpc>
              <a:spcBef>
                <a:spcPts val="1000"/>
              </a:spcBef>
              <a:spcAft>
                <a:spcPts val="0"/>
              </a:spcAft>
              <a:buClr>
                <a:schemeClr val="dk1"/>
              </a:buClr>
              <a:buSzPct val="100000"/>
              <a:buNone/>
            </a:pPr>
            <a:r>
              <a:rPr sz="2400" lang="en-US"/>
              <a:t>➢source control with wide surgical debridement</a:t>
            </a:r>
          </a:p>
          <a:p>
            <a:pPr algn="l" indent="0" lvl="0" marL="0" rtl="0">
              <a:lnSpc>
                <a:spcPct val="90000"/>
              </a:lnSpc>
              <a:spcBef>
                <a:spcPts val="1000"/>
              </a:spcBef>
              <a:spcAft>
                <a:spcPts val="0"/>
              </a:spcAft>
              <a:buClr>
                <a:schemeClr val="dk1"/>
              </a:buClr>
              <a:buSzPct val="100000"/>
              <a:buNone/>
            </a:pPr>
            <a:r>
              <a:rPr sz="2400" lang="en-US"/>
              <a:t>➢broad-spectrum intravenous antibiotics</a:t>
            </a:r>
          </a:p>
          <a:p>
            <a:pPr algn="l" indent="0" lvl="0" marL="0" rtl="0">
              <a:lnSpc>
                <a:spcPct val="90000"/>
              </a:lnSpc>
              <a:spcBef>
                <a:spcPts val="1000"/>
              </a:spcBef>
              <a:spcAft>
                <a:spcPts val="0"/>
              </a:spcAft>
              <a:buClr>
                <a:schemeClr val="dk1"/>
              </a:buClr>
              <a:buSzPct val="100000"/>
              <a:buNone/>
            </a:pPr>
            <a:r>
              <a:rPr sz="2400" lang="en-US"/>
              <a:t>➢supportive care and resuscitation.</a:t>
            </a:r>
          </a:p>
          <a:p>
            <a:pPr algn="l" indent="0" lvl="0" marL="0" rtl="0">
              <a:lnSpc>
                <a:spcPct val="90000"/>
              </a:lnSpc>
              <a:spcBef>
                <a:spcPts val="1000"/>
              </a:spcBef>
              <a:spcAft>
                <a:spcPts val="0"/>
              </a:spcAft>
              <a:buClr>
                <a:schemeClr val="dk1"/>
              </a:buClr>
              <a:buSzPct val="100000"/>
              <a:buNone/>
            </a:pPr>
            <a:endParaRPr sz="2400"/>
          </a:p>
          <a:p>
            <a:pPr algn="l" indent="0" lvl="0" marL="0" rtl="0">
              <a:lnSpc>
                <a:spcPct val="90000"/>
              </a:lnSpc>
              <a:spcBef>
                <a:spcPts val="1000"/>
              </a:spcBef>
              <a:spcAft>
                <a:spcPts val="0"/>
              </a:spcAft>
              <a:buClr>
                <a:schemeClr val="dk1"/>
              </a:buClr>
              <a:buSzPct val="112000"/>
              <a:buNone/>
            </a:pPr>
            <a:r>
              <a:rPr lang="en-US"/>
              <a:t>     </a:t>
            </a:r>
            <a:r>
              <a:rPr b="1" sz="2500" lang="en-US"/>
              <a:t>1.Surgery</a:t>
            </a:r>
            <a:endParaRPr b="1" sz="2500"/>
          </a:p>
          <a:p>
            <a:pPr algn="l" indent="0" lvl="0" marL="0" rtl="0">
              <a:lnSpc>
                <a:spcPct val="90000"/>
              </a:lnSpc>
              <a:spcBef>
                <a:spcPts val="1000"/>
              </a:spcBef>
              <a:spcAft>
                <a:spcPts val="0"/>
              </a:spcAft>
              <a:buClr>
                <a:schemeClr val="dk1"/>
              </a:buClr>
              <a:buSzPct val="100000"/>
              <a:buNone/>
            </a:pPr>
            <a:r>
              <a:rPr lang="en-US"/>
              <a:t>        </a:t>
            </a:r>
            <a:r>
              <a:rPr sz="2400" lang="en-US"/>
              <a:t>Urgent extensive surgical removal of necrotic tissue until health tissue is seen.</a:t>
            </a:r>
          </a:p>
          <a:p>
            <a:pPr algn="l" indent="-50800" lvl="0" marL="228600" rtl="0">
              <a:lnSpc>
                <a:spcPct val="90000"/>
              </a:lnSpc>
              <a:spcBef>
                <a:spcPts val="1000"/>
              </a:spcBef>
              <a:spcAft>
                <a:spcPts val="0"/>
              </a:spcAft>
              <a:buClr>
                <a:schemeClr val="dk1"/>
              </a:buClr>
              <a:buSzPct val="100000"/>
              <a:buNone/>
            </a:p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302" name="Shape 1048716"/>
        <p:cNvGrpSpPr/>
        <p:nvPr/>
      </p:nvGrpSpPr>
      <p:grpSpPr>
        <a:xfrm>
          <a:off x="0" y="0"/>
          <a:ext cx="0" cy="0"/>
          <a:chOff x="0" y="0"/>
          <a:chExt cx="0" cy="0"/>
        </a:xfrm>
      </p:grpSpPr>
      <p:sp>
        <p:nvSpPr>
          <p:cNvPr id="1048988" name="Google Shape;1048717;p8"/>
          <p:cNvSpPr txBox="1">
            <a:spLocks noGrp="1"/>
          </p:cNvSpPr>
          <p:nvPr>
            <p:ph type="title"/>
          </p:nvPr>
        </p:nvSpPr>
        <p:spPr>
          <a:xfrm>
            <a:off x="838200" y="365126"/>
            <a:ext cx="10515600" cy="1325700"/>
          </a:xfrm>
          <a:prstGeom prst="rect"/>
          <a:noFill/>
          <a:ln>
            <a:noFill/>
          </a:ln>
        </p:spPr>
        <p:txBody>
          <a:bodyPr anchor="ctr" anchorCtr="0" bIns="45700" lIns="91425" rIns="91425" spcFirstLastPara="1" tIns="45700" wrap="square">
            <a:normAutofit/>
          </a:bodyPr>
          <a:p>
            <a:pPr algn="l" indent="0" lvl="0" marL="0" rtl="0">
              <a:lnSpc>
                <a:spcPct val="90000"/>
              </a:lnSpc>
              <a:spcBef>
                <a:spcPts val="0"/>
              </a:spcBef>
              <a:spcAft>
                <a:spcPts val="0"/>
              </a:spcAft>
              <a:buClr>
                <a:schemeClr val="dk1"/>
              </a:buClr>
              <a:buSzPts val="4400"/>
              <a:buFont typeface="Calibri"/>
              <a:buNone/>
            </a:pPr>
            <a:r>
              <a:rPr b="1" sz="2400" lang="en-US"/>
              <a:t>CONT…</a:t>
            </a:r>
            <a:endParaRPr b="1" sz="2400"/>
          </a:p>
        </p:txBody>
      </p:sp>
      <p:sp>
        <p:nvSpPr>
          <p:cNvPr id="1048989" name="Google Shape;1048718;p8"/>
          <p:cNvSpPr txBox="1">
            <a:spLocks noGrp="1"/>
          </p:cNvSpPr>
          <p:nvPr>
            <p:ph type="body" idx="1"/>
          </p:nvPr>
        </p:nvSpPr>
        <p:spPr>
          <a:xfrm>
            <a:off x="838200" y="1825625"/>
            <a:ext cx="10515600" cy="4351200"/>
          </a:xfrm>
          <a:prstGeom prst="rect"/>
          <a:noFill/>
          <a:ln>
            <a:noFill/>
          </a:ln>
        </p:spPr>
        <p:txBody>
          <a:bodyPr anchor="t" anchorCtr="0" bIns="45700" lIns="91425" rIns="91425" spcFirstLastPara="1" tIns="45700" wrap="square">
            <a:normAutofit/>
          </a:bodyPr>
          <a:p>
            <a:pPr algn="l" indent="0" lvl="0" marL="0" rtl="0">
              <a:lnSpc>
                <a:spcPct val="90000"/>
              </a:lnSpc>
              <a:spcBef>
                <a:spcPts val="0"/>
              </a:spcBef>
              <a:spcAft>
                <a:spcPts val="0"/>
              </a:spcAft>
              <a:buClr>
                <a:schemeClr val="dk1"/>
              </a:buClr>
              <a:buSzPct val="100000"/>
              <a:buNone/>
            </a:pPr>
            <a:r>
              <a:rPr b="1" lang="en-US"/>
              <a:t>2.Antiobiotic coverage</a:t>
            </a:r>
          </a:p>
          <a:p>
            <a:pPr algn="l" indent="0" lvl="0" marL="0" rtl="0">
              <a:lnSpc>
                <a:spcPct val="90000"/>
              </a:lnSpc>
              <a:spcBef>
                <a:spcPts val="1000"/>
              </a:spcBef>
              <a:spcAft>
                <a:spcPts val="0"/>
              </a:spcAft>
              <a:buClr>
                <a:schemeClr val="dk1"/>
              </a:buClr>
              <a:buSzPct val="100000"/>
              <a:buNone/>
            </a:pPr>
            <a:r>
              <a:rPr lang="en-US"/>
              <a:t>✓directed against Gram positive and Gram-negative aerobes and anaerobes(e.g., vancomycin plus a carbapenem) or</a:t>
            </a:r>
          </a:p>
          <a:p>
            <a:pPr algn="l" indent="0" lvl="0" marL="0" rtl="0">
              <a:lnSpc>
                <a:spcPct val="90000"/>
              </a:lnSpc>
              <a:spcBef>
                <a:spcPts val="1000"/>
              </a:spcBef>
              <a:spcAft>
                <a:spcPts val="0"/>
              </a:spcAft>
              <a:buClr>
                <a:schemeClr val="dk1"/>
              </a:buClr>
              <a:buSzPct val="100000"/>
              <a:buNone/>
            </a:pPr>
            <a:r>
              <a:rPr lang="en-US"/>
              <a:t>✓gram positives (Staphylococcus and Streptococcus) -cephalosporin or MRSA by vancomycin</a:t>
            </a:r>
          </a:p>
          <a:p>
            <a:pPr algn="l" indent="0" lvl="0" marL="0" rtl="0">
              <a:lnSpc>
                <a:spcPct val="90000"/>
              </a:lnSpc>
              <a:spcBef>
                <a:spcPts val="1000"/>
              </a:spcBef>
              <a:spcAft>
                <a:spcPts val="0"/>
              </a:spcAft>
              <a:buClr>
                <a:schemeClr val="dk1"/>
              </a:buClr>
              <a:buSzPct val="100000"/>
              <a:buNone/>
            </a:pPr>
            <a:r>
              <a:rPr lang="en-US"/>
              <a:t>✓gram negatives – gentamicin or metconazole</a:t>
            </a:r>
          </a:p>
          <a:p>
            <a:pPr algn="l" indent="0" lvl="0" marL="0" rtl="0">
              <a:lnSpc>
                <a:spcPct val="90000"/>
              </a:lnSpc>
              <a:spcBef>
                <a:spcPts val="1000"/>
              </a:spcBef>
              <a:spcAft>
                <a:spcPts val="0"/>
              </a:spcAft>
              <a:buClr>
                <a:schemeClr val="dk1"/>
              </a:buClr>
              <a:buSzPct val="100000"/>
              <a:buNone/>
            </a:pPr>
            <a:r>
              <a:rPr lang="en-US"/>
              <a:t>✓ anaerobic organisms- penicillin</a:t>
            </a:r>
          </a:p>
          <a:p>
            <a:pPr algn="l" indent="-63563" lvl="0" marL="228600" rtl="0">
              <a:lnSpc>
                <a:spcPct val="90000"/>
              </a:lnSpc>
              <a:spcBef>
                <a:spcPts val="1000"/>
              </a:spcBef>
              <a:spcAft>
                <a:spcPts val="0"/>
              </a:spcAft>
              <a:buClr>
                <a:schemeClr val="dk1"/>
              </a:buClr>
              <a:buSzPct val="100000"/>
              <a:buNone/>
            </a:p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307" name="Shape 1048719"/>
        <p:cNvGrpSpPr/>
        <p:nvPr/>
      </p:nvGrpSpPr>
      <p:grpSpPr>
        <a:xfrm>
          <a:off x="0" y="0"/>
          <a:ext cx="0" cy="0"/>
          <a:chOff x="0" y="0"/>
          <a:chExt cx="0" cy="0"/>
        </a:xfrm>
      </p:grpSpPr>
      <p:sp>
        <p:nvSpPr>
          <p:cNvPr id="1049000" name="Google Shape;1048720;p9"/>
          <p:cNvSpPr txBox="1">
            <a:spLocks noGrp="1"/>
          </p:cNvSpPr>
          <p:nvPr>
            <p:ph type="title"/>
          </p:nvPr>
        </p:nvSpPr>
        <p:spPr>
          <a:xfrm>
            <a:off x="838200" y="365126"/>
            <a:ext cx="10515600" cy="1325700"/>
          </a:xfrm>
          <a:prstGeom prst="rect"/>
          <a:noFill/>
          <a:ln>
            <a:noFill/>
          </a:ln>
        </p:spPr>
        <p:txBody>
          <a:bodyPr anchor="ctr" anchorCtr="0" bIns="45700" lIns="91425" rIns="91425" spcFirstLastPara="1" tIns="45700" wrap="square">
            <a:normAutofit/>
          </a:bodyPr>
          <a:p>
            <a:pPr algn="l" indent="0" lvl="0" marL="0" rtl="0">
              <a:lnSpc>
                <a:spcPct val="90000"/>
              </a:lnSpc>
              <a:spcBef>
                <a:spcPts val="0"/>
              </a:spcBef>
              <a:spcAft>
                <a:spcPts val="0"/>
              </a:spcAft>
              <a:buClr>
                <a:schemeClr val="dk1"/>
              </a:buClr>
              <a:buSzPts val="4400"/>
              <a:buFont typeface="Calibri"/>
              <a:buNone/>
            </a:pPr>
            <a:r>
              <a:rPr b="1" sz="2400" lang="en-US"/>
              <a:t>CONT…</a:t>
            </a:r>
            <a:endParaRPr b="1" sz="2400"/>
          </a:p>
        </p:txBody>
      </p:sp>
      <p:sp>
        <p:nvSpPr>
          <p:cNvPr id="1049001" name="Google Shape;1048721;p9"/>
          <p:cNvSpPr txBox="1">
            <a:spLocks noGrp="1"/>
          </p:cNvSpPr>
          <p:nvPr>
            <p:ph type="body" idx="1"/>
          </p:nvPr>
        </p:nvSpPr>
        <p:spPr>
          <a:xfrm>
            <a:off x="838200" y="1825625"/>
            <a:ext cx="10515600" cy="4351200"/>
          </a:xfrm>
          <a:prstGeom prst="rect"/>
          <a:noFill/>
          <a:ln>
            <a:noFill/>
          </a:ln>
        </p:spPr>
        <p:txBody>
          <a:bodyPr anchor="t" anchorCtr="0" bIns="45700" lIns="91425" rIns="91425" spcFirstLastPara="1" tIns="45700" wrap="square">
            <a:normAutofit/>
          </a:bodyPr>
          <a:p>
            <a:pPr algn="l" indent="0" lvl="0" marL="0" rtl="0">
              <a:lnSpc>
                <a:spcPct val="90000"/>
              </a:lnSpc>
              <a:spcBef>
                <a:spcPts val="0"/>
              </a:spcBef>
              <a:spcAft>
                <a:spcPts val="0"/>
              </a:spcAft>
              <a:buClr>
                <a:schemeClr val="dk1"/>
              </a:buClr>
              <a:buSzPts val="2800"/>
              <a:buNone/>
            </a:pPr>
            <a:r>
              <a:rPr b="1" lang="en-US"/>
              <a:t>3.Suportive care and resscucation</a:t>
            </a:r>
            <a:endParaRPr b="1"/>
          </a:p>
          <a:p>
            <a:pPr algn="l" indent="0" lvl="0" marL="0" rtl="0">
              <a:lnSpc>
                <a:spcPct val="90000"/>
              </a:lnSpc>
              <a:spcBef>
                <a:spcPts val="1000"/>
              </a:spcBef>
              <a:spcAft>
                <a:spcPts val="0"/>
              </a:spcAft>
              <a:buClr>
                <a:schemeClr val="dk1"/>
              </a:buClr>
              <a:buSzPts val="2400"/>
              <a:buNone/>
            </a:pPr>
            <a:r>
              <a:rPr sz="2400" lang="en-US"/>
              <a:t>     .Hemodynamic Resuscitation</a:t>
            </a:r>
          </a:p>
          <a:p>
            <a:pPr algn="l" indent="0" lvl="0" marL="0" rtl="0">
              <a:lnSpc>
                <a:spcPct val="90000"/>
              </a:lnSpc>
              <a:spcBef>
                <a:spcPts val="1000"/>
              </a:spcBef>
              <a:spcAft>
                <a:spcPts val="0"/>
              </a:spcAft>
              <a:buClr>
                <a:schemeClr val="dk1"/>
              </a:buClr>
              <a:buSzPts val="2400"/>
              <a:buNone/>
            </a:pPr>
            <a:r>
              <a:rPr sz="2400" lang="en-US"/>
              <a:t>     .Oxygenation and Ventilation Support</a:t>
            </a:r>
          </a:p>
          <a:p>
            <a:pPr algn="l" indent="0" lvl="0" marL="0" rtl="0">
              <a:lnSpc>
                <a:spcPct val="90000"/>
              </a:lnSpc>
              <a:spcBef>
                <a:spcPts val="1000"/>
              </a:spcBef>
              <a:spcAft>
                <a:spcPts val="0"/>
              </a:spcAft>
              <a:buClr>
                <a:schemeClr val="dk1"/>
              </a:buClr>
              <a:buSzPts val="2400"/>
              <a:buNone/>
            </a:pPr>
            <a:r>
              <a:rPr sz="2400" lang="en-US"/>
              <a:t>     .Pain Management &amp; Sedation</a:t>
            </a:r>
          </a:p>
          <a:p>
            <a:pPr algn="l" indent="0" lvl="0" marL="0" rtl="0">
              <a:lnSpc>
                <a:spcPct val="90000"/>
              </a:lnSpc>
              <a:spcBef>
                <a:spcPts val="1000"/>
              </a:spcBef>
              <a:spcAft>
                <a:spcPts val="0"/>
              </a:spcAft>
              <a:buClr>
                <a:schemeClr val="dk1"/>
              </a:buClr>
              <a:buSzPts val="2400"/>
              <a:buNone/>
            </a:pPr>
            <a:r>
              <a:rPr sz="2400" lang="en-US"/>
              <a:t>     .Glycemic Control</a:t>
            </a:r>
          </a:p>
          <a:p>
            <a:pPr algn="l" indent="0" lvl="0" marL="0" rtl="0">
              <a:lnSpc>
                <a:spcPct val="90000"/>
              </a:lnSpc>
              <a:spcBef>
                <a:spcPts val="1000"/>
              </a:spcBef>
              <a:spcAft>
                <a:spcPts val="0"/>
              </a:spcAft>
              <a:buClr>
                <a:schemeClr val="dk1"/>
              </a:buClr>
              <a:buSzPts val="2400"/>
              <a:buNone/>
            </a:pPr>
            <a:r>
              <a:rPr sz="2400" lang="en-US"/>
              <a:t>     .Nutritional Support</a:t>
            </a:r>
          </a:p>
          <a:p>
            <a:pPr algn="l" indent="0" lvl="0" marL="0" rtl="0">
              <a:lnSpc>
                <a:spcPct val="90000"/>
              </a:lnSpc>
              <a:spcBef>
                <a:spcPts val="1000"/>
              </a:spcBef>
              <a:spcAft>
                <a:spcPts val="0"/>
              </a:spcAft>
              <a:buClr>
                <a:schemeClr val="dk1"/>
              </a:buClr>
              <a:buSzPts val="2400"/>
              <a:buNone/>
            </a:pPr>
            <a:r>
              <a:rPr sz="2400" lang="en-US"/>
              <a:t>     .Hyperbaric Oxygen Therapy (HBO)</a:t>
            </a:r>
          </a:p>
          <a:p>
            <a:pPr algn="l" indent="0" lvl="0" marL="0" rtl="0">
              <a:lnSpc>
                <a:spcPct val="90000"/>
              </a:lnSpc>
              <a:spcBef>
                <a:spcPts val="1000"/>
              </a:spcBef>
              <a:spcAft>
                <a:spcPts val="0"/>
              </a:spcAft>
              <a:buClr>
                <a:schemeClr val="dk1"/>
              </a:buClr>
              <a:buSzPts val="2400"/>
              <a:buNone/>
            </a:pPr>
            <a:r>
              <a:rPr sz="2400" lang="en-US"/>
              <a:t>     .Preventing and Managing Complications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308" name=""/>
        <p:cNvGrpSpPr/>
        <p:nvPr/>
      </p:nvGrpSpPr>
      <p:grpSpPr>
        <a:xfrm>
          <a:off x="0" y="0"/>
          <a:ext cx="0" cy="0"/>
          <a:chOff x="0" y="0"/>
          <a:chExt cx="0" cy="0"/>
        </a:xfrm>
      </p:grpSpPr>
      <p:sp>
        <p:nvSpPr>
          <p:cNvPr id="1049002" name="Content Placeholder 1048647"/>
          <p:cNvSpPr>
            <a:spLocks noGrp="1"/>
          </p:cNvSpPr>
          <p:nvPr>
            <p:ph idx="1"/>
          </p:nvPr>
        </p:nvSpPr>
        <p:spPr>
          <a:xfrm>
            <a:off x="838200" y="442001"/>
            <a:ext cx="10256563" cy="5734963"/>
          </a:xfrm>
        </p:spPr>
        <p:txBody>
          <a:bodyPr/>
          <a:p>
            <a:pPr indent="0" marL="0">
              <a:buNone/>
            </a:pPr>
            <a:endParaRPr lang="en-US"/>
          </a:p>
          <a:p>
            <a:pPr indent="0" marL="0">
              <a:buNone/>
            </a:pPr>
            <a:endParaRPr lang="en-US"/>
          </a:p>
          <a:p>
            <a:pPr indent="0" marL="0">
              <a:buNone/>
            </a:pPr>
            <a:endParaRPr lang="en-US"/>
          </a:p>
          <a:p>
            <a:pPr indent="0" marL="0">
              <a:buNone/>
            </a:pPr>
            <a:r>
              <a:rPr altLang="en-IN" lang="en-US"/>
              <a:t>          Rational Use of Antimicrobials</a:t>
            </a:r>
            <a:endParaRPr lang="en-US"/>
          </a:p>
          <a:p>
            <a:pPr indent="0" marL="0">
              <a:buNone/>
            </a:pP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309" name=""/>
        <p:cNvGrpSpPr/>
        <p:nvPr/>
      </p:nvGrpSpPr>
      <p:grpSpPr>
        <a:xfrm>
          <a:off x="0" y="0"/>
          <a:ext cx="0" cy="0"/>
          <a:chOff x="0" y="0"/>
          <a:chExt cx="0" cy="0"/>
        </a:xfrm>
      </p:grpSpPr>
      <p:sp>
        <p:nvSpPr>
          <p:cNvPr id="1049003" name="Title 1048648"/>
          <p:cNvSpPr>
            <a:spLocks noGrp="1"/>
          </p:cNvSpPr>
          <p:nvPr>
            <p:ph type="title"/>
          </p:nvPr>
        </p:nvSpPr>
        <p:spPr/>
        <p:txBody>
          <a:bodyPr/>
          <a:p>
            <a:r>
              <a:rPr altLang="en-IN" lang="en-US"/>
              <a:t>Cont...</a:t>
            </a:r>
            <a:endParaRPr lang="en-US"/>
          </a:p>
        </p:txBody>
      </p:sp>
      <p:sp>
        <p:nvSpPr>
          <p:cNvPr id="1049004" name="Content Placeholder 1048649"/>
          <p:cNvSpPr>
            <a:spLocks noGrp="1"/>
          </p:cNvSpPr>
          <p:nvPr>
            <p:ph idx="1"/>
          </p:nvPr>
        </p:nvSpPr>
        <p:spPr/>
        <p:txBody>
          <a:bodyPr>
            <a:normAutofit/>
          </a:bodyPr>
          <a:p>
            <a:r>
              <a:rPr altLang="en-IN" lang="en-US"/>
              <a:t> For prevention of  surgical infection use a maneuver prophylaxis. The basic principles in prophylaxis are,</a:t>
            </a:r>
            <a:endParaRPr lang="en-US"/>
          </a:p>
          <a:p>
            <a:r>
              <a:rPr altLang="en-IN" lang="en-US"/>
              <a:t>skin preparation</a:t>
            </a:r>
            <a:endParaRPr lang="en-US"/>
          </a:p>
          <a:p>
            <a:r>
              <a:rPr altLang="en-IN" lang="en-US"/>
              <a:t>antimicrobial therapy</a:t>
            </a:r>
            <a:endParaRPr lang="en-US"/>
          </a:p>
          <a:p>
            <a:r>
              <a:rPr altLang="en-IN" lang="en-US"/>
              <a:t> patient physiological management</a:t>
            </a:r>
            <a:endParaRPr lang="en-US"/>
          </a:p>
          <a:p>
            <a:r>
              <a:rPr altLang="en-IN" lang="en-US"/>
              <a:t>For the treatment of already established surgical infections use source control asprimary therapy and antimicrobial agents as secondary therapy.</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310" name=""/>
        <p:cNvGrpSpPr/>
        <p:nvPr/>
      </p:nvGrpSpPr>
      <p:grpSpPr>
        <a:xfrm>
          <a:off x="0" y="0"/>
          <a:ext cx="0" cy="0"/>
          <a:chOff x="0" y="0"/>
          <a:chExt cx="0" cy="0"/>
        </a:xfrm>
      </p:grpSpPr>
      <p:sp>
        <p:nvSpPr>
          <p:cNvPr id="1049005" name="Title 1048650"/>
          <p:cNvSpPr>
            <a:spLocks noGrp="1"/>
          </p:cNvSpPr>
          <p:nvPr>
            <p:ph type="title"/>
          </p:nvPr>
        </p:nvSpPr>
        <p:spPr/>
        <p:txBody>
          <a:bodyPr/>
          <a:p>
            <a:r>
              <a:rPr altLang="en-IN" lang="en-US"/>
              <a:t>Cont....</a:t>
            </a:r>
            <a:endParaRPr lang="en-US"/>
          </a:p>
        </p:txBody>
      </p:sp>
      <p:sp>
        <p:nvSpPr>
          <p:cNvPr id="1049006" name="Content Placeholder 1048651"/>
          <p:cNvSpPr>
            <a:spLocks noGrp="1"/>
          </p:cNvSpPr>
          <p:nvPr>
            <p:ph idx="1"/>
          </p:nvPr>
        </p:nvSpPr>
        <p:spPr/>
        <p:txBody>
          <a:bodyPr>
            <a:normAutofit lnSpcReduction="10000"/>
          </a:bodyPr>
          <a:p>
            <a:r>
              <a:rPr altLang="en-IN" lang="en-US"/>
              <a:t>Therefore, antimicrobial agents can be used as :</a:t>
            </a:r>
            <a:endParaRPr lang="en-US"/>
          </a:p>
          <a:p>
            <a:r>
              <a:rPr altLang="en-IN" lang="en-US"/>
              <a:t>Prophylaxis </a:t>
            </a:r>
            <a:endParaRPr lang="en-US"/>
          </a:p>
          <a:p>
            <a:r>
              <a:rPr altLang="en-IN" lang="en-US"/>
              <a:t>Empiric therapy </a:t>
            </a:r>
            <a:endParaRPr lang="en-US"/>
          </a:p>
          <a:p>
            <a:r>
              <a:rPr altLang="en-IN" lang="en-US"/>
              <a:t>Therapy of established surgical infections.</a:t>
            </a:r>
            <a:endParaRPr lang="en-US"/>
          </a:p>
          <a:p>
            <a:r>
              <a:rPr altLang="en-IN" lang="en-US"/>
              <a:t>Administration of antibiotics as a prophylaxis and therapy of surgical infection has to be based up on </a:t>
            </a:r>
            <a:endParaRPr lang="en-US"/>
          </a:p>
          <a:p>
            <a:r>
              <a:rPr altLang="en-IN" lang="en-US"/>
              <a:t>✓The right drug </a:t>
            </a:r>
            <a:endParaRPr lang="en-US"/>
          </a:p>
          <a:p>
            <a:r>
              <a:rPr altLang="en-IN" lang="en-US"/>
              <a:t>✓For the right microorganism </a:t>
            </a:r>
            <a:endParaRPr lang="en-US"/>
          </a:p>
          <a:p>
            <a:r>
              <a:rPr altLang="en-IN" lang="en-US"/>
              <a:t>✓At the right dose </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311" name=""/>
        <p:cNvGrpSpPr/>
        <p:nvPr/>
      </p:nvGrpSpPr>
      <p:grpSpPr>
        <a:xfrm>
          <a:off x="0" y="0"/>
          <a:ext cx="0" cy="0"/>
          <a:chOff x="0" y="0"/>
          <a:chExt cx="0" cy="0"/>
        </a:xfrm>
      </p:grpSpPr>
      <p:sp>
        <p:nvSpPr>
          <p:cNvPr id="1049007" name="Title 1048652"/>
          <p:cNvSpPr>
            <a:spLocks noGrp="1"/>
          </p:cNvSpPr>
          <p:nvPr>
            <p:ph type="title"/>
          </p:nvPr>
        </p:nvSpPr>
        <p:spPr/>
        <p:txBody>
          <a:bodyPr/>
          <a:p>
            <a:r>
              <a:rPr altLang="en-IN" lang="en-US"/>
              <a:t>Cont....</a:t>
            </a:r>
            <a:endParaRPr lang="en-US"/>
          </a:p>
        </p:txBody>
      </p:sp>
      <p:sp>
        <p:nvSpPr>
          <p:cNvPr id="1049008" name="Content Placeholder 1048653"/>
          <p:cNvSpPr>
            <a:spLocks noGrp="1"/>
          </p:cNvSpPr>
          <p:nvPr>
            <p:ph idx="1"/>
          </p:nvPr>
        </p:nvSpPr>
        <p:spPr/>
        <p:txBody>
          <a:bodyPr/>
          <a:p>
            <a:r>
              <a:rPr altLang="en-IN" lang="en-US"/>
              <a:t>Through the appropriate route</a:t>
            </a:r>
            <a:endParaRPr lang="en-US"/>
          </a:p>
          <a:p>
            <a:r>
              <a:rPr altLang="en-IN" lang="en-US"/>
              <a:t>For the appropriate duration</a:t>
            </a:r>
            <a:endParaRPr lang="en-US"/>
          </a:p>
          <a:p>
            <a:r>
              <a:rPr altLang="en-IN" lang="en-US"/>
              <a:t>Employing antibiotics considering the above scenario is called rational use of antibiotics.</a:t>
            </a:r>
            <a:endParaRPr lang="en-US"/>
          </a:p>
          <a:p>
            <a:endParaRPr lang="en-US"/>
          </a:p>
          <a:p>
            <a:endParaRPr altLang="en-US" 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312" name=""/>
        <p:cNvGrpSpPr/>
        <p:nvPr/>
      </p:nvGrpSpPr>
      <p:grpSpPr>
        <a:xfrm>
          <a:off x="0" y="0"/>
          <a:ext cx="0" cy="0"/>
          <a:chOff x="0" y="0"/>
          <a:chExt cx="0" cy="0"/>
        </a:xfrm>
      </p:grpSpPr>
      <p:sp>
        <p:nvSpPr>
          <p:cNvPr id="1049009" name="Title 1048654"/>
          <p:cNvSpPr>
            <a:spLocks noGrp="1"/>
          </p:cNvSpPr>
          <p:nvPr>
            <p:ph type="title"/>
          </p:nvPr>
        </p:nvSpPr>
        <p:spPr/>
        <p:txBody>
          <a:bodyPr/>
          <a:p>
            <a:r>
              <a:rPr altLang="en-IN" lang="en-US"/>
              <a:t>Prophylaxis</a:t>
            </a:r>
            <a:endParaRPr lang="en-US"/>
          </a:p>
        </p:txBody>
      </p:sp>
      <p:sp>
        <p:nvSpPr>
          <p:cNvPr id="1049010" name="Content Placeholder 1048655"/>
          <p:cNvSpPr>
            <a:spLocks noGrp="1"/>
          </p:cNvSpPr>
          <p:nvPr>
            <p:ph idx="1"/>
          </p:nvPr>
        </p:nvSpPr>
        <p:spPr/>
        <p:txBody>
          <a:bodyPr>
            <a:normAutofit/>
          </a:bodyPr>
          <a:p>
            <a:r>
              <a:rPr lang="en-IN"/>
              <a:t>✓ administration of an antimicrobial agent or agents prior to initiation of certain </a:t>
            </a:r>
            <a:endParaRPr lang="en-US"/>
          </a:p>
          <a:p>
            <a:r>
              <a:rPr lang="en-IN"/>
              <a:t>specific types of surgical procedures in order to reduce the number of microbes that </a:t>
            </a:r>
            <a:endParaRPr lang="en-US"/>
          </a:p>
          <a:p>
            <a:r>
              <a:rPr lang="en-IN"/>
              <a:t>enter the tissue or body cavity</a:t>
            </a:r>
            <a:endParaRPr lang="en-US"/>
          </a:p>
          <a:p>
            <a:r>
              <a:rPr lang="en-IN"/>
              <a:t>✓agents selected according to their activity against microbes likely to be present at the </a:t>
            </a:r>
            <a:endParaRPr lang="en-US"/>
          </a:p>
          <a:p>
            <a:r>
              <a:rPr lang="en-IN"/>
              <a:t>surgical site, based on knowledge of host microflora</a:t>
            </a:r>
            <a:endParaRPr lang="en-US"/>
          </a:p>
          <a:p>
            <a:r>
              <a:rPr lang="en-IN"/>
              <a:t>✓limited to </a:t>
            </a:r>
            <a:r>
              <a:rPr altLang="en-IN" lang="en-US"/>
              <a:t>the time prior to and during the operative procedure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603" name="Title 1"/>
          <p:cNvSpPr>
            <a:spLocks noGrp="1"/>
          </p:cNvSpPr>
          <p:nvPr>
            <p:ph type="title"/>
          </p:nvPr>
        </p:nvSpPr>
        <p:spPr/>
        <p:txBody>
          <a:bodyPr/>
          <a:p>
            <a:r>
              <a:rPr lang="en-US"/>
              <a:t>continue...</a:t>
            </a:r>
          </a:p>
        </p:txBody>
      </p:sp>
      <p:sp>
        <p:nvSpPr>
          <p:cNvPr id="1048604" name="Content Placeholder 2"/>
          <p:cNvSpPr>
            <a:spLocks noGrp="1"/>
          </p:cNvSpPr>
          <p:nvPr>
            <p:ph idx="1"/>
          </p:nvPr>
        </p:nvSpPr>
        <p:spPr/>
        <p:txBody>
          <a:bodyPr/>
          <a:p>
            <a:pPr eaLnBrk="1" hangingPunct="1">
              <a:buFont typeface="Wingdings" panose="05000000000000000000" pitchFamily="2" charset="2"/>
              <a:buChar char="§"/>
            </a:pPr>
            <a:r>
              <a:rPr b="1" dirty="0" lang="en-US">
                <a:latin typeface="+mj-lt"/>
                <a:sym typeface="+mn-ea"/>
              </a:rPr>
              <a:t>Lacerations</a:t>
            </a:r>
            <a:r>
              <a:rPr dirty="0" lang="en-US">
                <a:latin typeface="+mj-lt"/>
                <a:sym typeface="+mn-ea"/>
              </a:rPr>
              <a:t> which are deeper than abrasions </a:t>
            </a:r>
          </a:p>
          <a:p>
            <a:pPr eaLnBrk="1" hangingPunct="1" indent="0" marL="0">
              <a:buFont typeface="Wingdings" panose="05000000000000000000" pitchFamily="2" charset="2"/>
              <a:buNone/>
            </a:pPr>
            <a:r>
              <a:rPr dirty="0" lang="en-US">
                <a:latin typeface="+mj-lt"/>
                <a:sym typeface="+mn-ea"/>
              </a:rPr>
              <a:t>and more irregular than incised wounds.</a:t>
            </a:r>
          </a:p>
          <a:p>
            <a:endParaRPr lang="en-US"/>
          </a:p>
        </p:txBody>
      </p:sp>
      <p:pic>
        <p:nvPicPr>
          <p:cNvPr id="2097154" name="Picture 5" descr="C:\Users\user\Pictures\skin laceration 2.jpg"/>
          <p:cNvPicPr>
            <a:picLocks noChangeAspect="1" noChangeArrowheads="1"/>
          </p:cNvPicPr>
          <p:nvPr/>
        </p:nvPicPr>
        <p:blipFill>
          <a:blip xmlns:r="http://schemas.openxmlformats.org/officeDocument/2006/relationships" r:embed="rId1"/>
          <a:srcRect/>
          <a:stretch>
            <a:fillRect/>
          </a:stretch>
        </p:blipFill>
        <p:spPr bwMode="auto">
          <a:xfrm>
            <a:off x="7677151" y="2953620"/>
            <a:ext cx="3088640" cy="3223895"/>
          </a:xfrm>
          <a:prstGeom prst="rect"/>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313" name=""/>
        <p:cNvGrpSpPr/>
        <p:nvPr/>
      </p:nvGrpSpPr>
      <p:grpSpPr>
        <a:xfrm>
          <a:off x="0" y="0"/>
          <a:ext cx="0" cy="0"/>
          <a:chOff x="0" y="0"/>
          <a:chExt cx="0" cy="0"/>
        </a:xfrm>
      </p:grpSpPr>
      <p:sp>
        <p:nvSpPr>
          <p:cNvPr id="1049011" name="Title 1048656"/>
          <p:cNvSpPr>
            <a:spLocks noGrp="1"/>
          </p:cNvSpPr>
          <p:nvPr>
            <p:ph type="title"/>
          </p:nvPr>
        </p:nvSpPr>
        <p:spPr/>
        <p:txBody>
          <a:bodyPr/>
          <a:p>
            <a:r>
              <a:rPr altLang="en-IN" lang="en-US"/>
              <a:t>Cont.....</a:t>
            </a:r>
            <a:endParaRPr lang="en-US"/>
          </a:p>
        </p:txBody>
      </p:sp>
      <p:sp>
        <p:nvSpPr>
          <p:cNvPr id="1049012" name="Content Placeholder 1048657"/>
          <p:cNvSpPr>
            <a:spLocks noGrp="1"/>
          </p:cNvSpPr>
          <p:nvPr>
            <p:ph idx="1"/>
          </p:nvPr>
        </p:nvSpPr>
        <p:spPr/>
        <p:txBody>
          <a:bodyPr/>
          <a:p>
            <a:r>
              <a:rPr lang="en-IN"/>
              <a:t>✓only a single dose of antibiotic is required, except …….</a:t>
            </a:r>
            <a:endParaRPr lang="en-US"/>
          </a:p>
          <a:p>
            <a:r>
              <a:rPr lang="en-IN"/>
              <a:t>• Prolonged procedure</a:t>
            </a:r>
            <a:endParaRPr lang="en-US"/>
          </a:p>
          <a:p>
            <a:r>
              <a:rPr lang="en-IN"/>
              <a:t>• Excessive blood loss</a:t>
            </a:r>
            <a:endParaRPr lang="en-US"/>
          </a:p>
          <a:p>
            <a:r>
              <a:rPr lang="en-IN"/>
              <a:t>• Excessive burns </a:t>
            </a:r>
            <a:endParaRPr lang="en-US"/>
          </a:p>
          <a:p>
            <a:r>
              <a:rPr lang="en-IN"/>
              <a:t>• Unexpected contamination (therapy)</a:t>
            </a:r>
            <a:endParaRPr lang="en-US"/>
          </a:p>
          <a:p>
            <a:r>
              <a:rPr lang="en-IN"/>
              <a:t>• Implanted prosthesis in septic source (therapy)</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314" name=""/>
        <p:cNvGrpSpPr/>
        <p:nvPr/>
      </p:nvGrpSpPr>
      <p:grpSpPr>
        <a:xfrm>
          <a:off x="0" y="0"/>
          <a:ext cx="0" cy="0"/>
          <a:chOff x="0" y="0"/>
          <a:chExt cx="0" cy="0"/>
        </a:xfrm>
      </p:grpSpPr>
      <p:sp>
        <p:nvSpPr>
          <p:cNvPr id="1049013" name="Title 1048658"/>
          <p:cNvSpPr>
            <a:spLocks noGrp="1"/>
          </p:cNvSpPr>
          <p:nvPr>
            <p:ph type="title"/>
          </p:nvPr>
        </p:nvSpPr>
        <p:spPr/>
        <p:txBody>
          <a:bodyPr/>
          <a:p>
            <a:r>
              <a:rPr altLang="en-IN" lang="en-US"/>
              <a:t>Cont.....</a:t>
            </a:r>
            <a:endParaRPr lang="en-US"/>
          </a:p>
        </p:txBody>
      </p:sp>
      <p:sp>
        <p:nvSpPr>
          <p:cNvPr id="1049014" name="Content Placeholder 1048659"/>
          <p:cNvSpPr>
            <a:spLocks noGrp="1"/>
          </p:cNvSpPr>
          <p:nvPr>
            <p:ph idx="1"/>
          </p:nvPr>
        </p:nvSpPr>
        <p:spPr/>
        <p:txBody>
          <a:bodyPr/>
          <a:p>
            <a:r>
              <a:rPr lang="en-IN"/>
              <a:t>✓prophylaxis merges into empiric therapy in situations in which the risk ofinfection increases markedly because of intraoperative findings</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315" name=""/>
        <p:cNvGrpSpPr/>
        <p:nvPr/>
      </p:nvGrpSpPr>
      <p:grpSpPr>
        <a:xfrm>
          <a:off x="0" y="0"/>
          <a:ext cx="0" cy="0"/>
          <a:chOff x="0" y="0"/>
          <a:chExt cx="0" cy="0"/>
        </a:xfrm>
      </p:grpSpPr>
      <p:sp>
        <p:nvSpPr>
          <p:cNvPr id="1049015" name="Title 1048660"/>
          <p:cNvSpPr>
            <a:spLocks noGrp="1"/>
          </p:cNvSpPr>
          <p:nvPr>
            <p:ph type="title"/>
          </p:nvPr>
        </p:nvSpPr>
        <p:spPr/>
        <p:txBody>
          <a:bodyPr/>
          <a:p>
            <a:r>
              <a:rPr altLang="en-IN" lang="en-US"/>
              <a:t>Empiric therapy </a:t>
            </a:r>
            <a:endParaRPr lang="en-US"/>
          </a:p>
        </p:txBody>
      </p:sp>
      <p:sp>
        <p:nvSpPr>
          <p:cNvPr id="1049016" name="Content Placeholder 1048661"/>
          <p:cNvSpPr>
            <a:spLocks noGrp="1"/>
          </p:cNvSpPr>
          <p:nvPr>
            <p:ph idx="1"/>
          </p:nvPr>
        </p:nvSpPr>
        <p:spPr/>
        <p:txBody>
          <a:bodyPr>
            <a:normAutofit fontScale="92857"/>
          </a:bodyPr>
          <a:p>
            <a:r>
              <a:rPr lang="en-IN"/>
              <a:t>✓is the use of antimicrobial agents when the risk of a surgical infection is high,</a:t>
            </a:r>
            <a:endParaRPr lang="en-US"/>
          </a:p>
          <a:p>
            <a:r>
              <a:rPr lang="en-IN"/>
              <a:t>▪ ruptured appendicitis </a:t>
            </a:r>
            <a:endParaRPr lang="en-US"/>
          </a:p>
          <a:p>
            <a:r>
              <a:rPr lang="en-IN"/>
              <a:t>▪ inadequate bowel preparation or considerable spillage of colon contents</a:t>
            </a:r>
            <a:endParaRPr lang="en-US"/>
          </a:p>
          <a:p>
            <a:r>
              <a:rPr lang="en-IN"/>
              <a:t>   ✓ is often employed in critically ill patients with severe sepsis or septic shock </a:t>
            </a:r>
            <a:endParaRPr lang="en-US"/>
          </a:p>
          <a:p>
            <a:r>
              <a:rPr lang="en-IN"/>
              <a:t>✓should be limited to a short course of treatment (3 to 5 days) &amp; modified based on microbiological data and clinica course of the patient.</a:t>
            </a:r>
            <a:endParaRPr lang="en-US"/>
          </a:p>
          <a:p>
            <a:r>
              <a:rPr lang="en-IN"/>
              <a:t>Empiric therapy can merge into therapy of established surgical infection in some patients.</a:t>
            </a: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316" name=""/>
        <p:cNvGrpSpPr/>
        <p:nvPr/>
      </p:nvGrpSpPr>
      <p:grpSpPr>
        <a:xfrm>
          <a:off x="0" y="0"/>
          <a:ext cx="0" cy="0"/>
          <a:chOff x="0" y="0"/>
          <a:chExt cx="0" cy="0"/>
        </a:xfrm>
      </p:grpSpPr>
      <p:sp>
        <p:nvSpPr>
          <p:cNvPr id="1049017" name="Title 1048662"/>
          <p:cNvSpPr>
            <a:spLocks noGrp="1"/>
          </p:cNvSpPr>
          <p:nvPr>
            <p:ph type="title"/>
          </p:nvPr>
        </p:nvSpPr>
        <p:spPr/>
        <p:txBody>
          <a:bodyPr/>
          <a:p>
            <a:r>
              <a:rPr altLang="en-IN" lang="en-US"/>
              <a:t>Cont....</a:t>
            </a:r>
            <a:endParaRPr lang="en-US"/>
          </a:p>
        </p:txBody>
      </p:sp>
      <p:sp>
        <p:nvSpPr>
          <p:cNvPr id="1049018" name="Content Placeholder 1048663"/>
          <p:cNvSpPr>
            <a:spLocks noGrp="1"/>
          </p:cNvSpPr>
          <p:nvPr>
            <p:ph idx="1"/>
          </p:nvPr>
        </p:nvSpPr>
        <p:spPr/>
        <p:txBody>
          <a:bodyPr/>
          <a:p>
            <a:r>
              <a:rPr lang="en-IN"/>
              <a:t>✓should be limited to a short course of treatment (3 to 5 days) &amp; modified based on microbiological data and clinica course of the patient.</a:t>
            </a:r>
            <a:endParaRPr lang="en-US"/>
          </a:p>
          <a:p>
            <a:r>
              <a:rPr lang="en-IN"/>
              <a:t>Empiric therapy can merge into therapy of established surgical infection in some patients.</a:t>
            </a: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317" name=""/>
        <p:cNvGrpSpPr/>
        <p:nvPr/>
      </p:nvGrpSpPr>
      <p:grpSpPr>
        <a:xfrm>
          <a:off x="0" y="0"/>
          <a:ext cx="0" cy="0"/>
          <a:chOff x="0" y="0"/>
          <a:chExt cx="0" cy="0"/>
        </a:xfrm>
      </p:grpSpPr>
      <p:sp>
        <p:nvSpPr>
          <p:cNvPr id="1049019" name="Title 1048664"/>
          <p:cNvSpPr>
            <a:spLocks noGrp="1"/>
          </p:cNvSpPr>
          <p:nvPr>
            <p:ph type="title"/>
          </p:nvPr>
        </p:nvSpPr>
        <p:spPr/>
        <p:txBody>
          <a:bodyPr>
            <a:normAutofit/>
          </a:bodyPr>
          <a:p>
            <a:r>
              <a:rPr altLang="en-IN" lang="en-US"/>
              <a:t>Therapy of established surgical infection </a:t>
            </a:r>
            <a:br>
              <a:rPr altLang="en-IN" lang="en-US"/>
            </a:br>
            <a:endParaRPr lang="en-US"/>
          </a:p>
        </p:txBody>
      </p:sp>
      <p:sp>
        <p:nvSpPr>
          <p:cNvPr id="1049020" name="Content Placeholder 1048665"/>
          <p:cNvSpPr>
            <a:spLocks noGrp="1"/>
          </p:cNvSpPr>
          <p:nvPr>
            <p:ph idx="1"/>
          </p:nvPr>
        </p:nvSpPr>
        <p:spPr/>
        <p:txBody>
          <a:bodyPr/>
          <a:p>
            <a:r>
              <a:rPr altLang="en-IN" lang="en-US"/>
              <a:t>employed particularly in relation to the use of microbiologic data like culture and antibiotic sensitivity pattern,</a:t>
            </a:r>
            <a:endParaRPr lang="en-US"/>
          </a:p>
          <a:p>
            <a:r>
              <a:rPr altLang="en-IN" lang="en-US"/>
              <a:t>differs depending on monomicrobial vs polymicrobial state.</a:t>
            </a:r>
            <a:endParaRPr lang="en-US"/>
          </a:p>
          <a:p>
            <a:r>
              <a:rPr altLang="en-IN" lang="en-US"/>
              <a:t>Monomicrobial infections frequently are nosocomial infections occurring in postoperative patients, such as UTIs, pneumonia, or bacteremia.</a:t>
            </a:r>
            <a:endParaRPr lang="en-US"/>
          </a:p>
          <a:p>
            <a:r>
              <a:rPr altLang="en-IN" lang="en-US"/>
              <a:t>Monomicrobial infections evidenced by SIRS and local infection should be treated with empiric antibiotic therapy </a:t>
            </a: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318" name=""/>
        <p:cNvGrpSpPr/>
        <p:nvPr/>
      </p:nvGrpSpPr>
      <p:grpSpPr>
        <a:xfrm>
          <a:off x="0" y="0"/>
          <a:ext cx="0" cy="0"/>
          <a:chOff x="0" y="0"/>
          <a:chExt cx="0" cy="0"/>
        </a:xfrm>
      </p:grpSpPr>
      <p:sp>
        <p:nvSpPr>
          <p:cNvPr id="1049021" name="Title 1048666"/>
          <p:cNvSpPr>
            <a:spLocks noGrp="1"/>
          </p:cNvSpPr>
          <p:nvPr>
            <p:ph type="title"/>
          </p:nvPr>
        </p:nvSpPr>
        <p:spPr/>
        <p:txBody>
          <a:bodyPr/>
          <a:p>
            <a:r>
              <a:rPr altLang="en-IN" lang="en-US"/>
              <a:t>Cont.....</a:t>
            </a:r>
            <a:endParaRPr lang="en-US"/>
          </a:p>
        </p:txBody>
      </p:sp>
      <p:sp>
        <p:nvSpPr>
          <p:cNvPr id="1049022" name="Content Placeholder 1048667"/>
          <p:cNvSpPr>
            <a:spLocks noGrp="1"/>
          </p:cNvSpPr>
          <p:nvPr>
            <p:ph idx="1"/>
          </p:nvPr>
        </p:nvSpPr>
        <p:spPr>
          <a:xfrm>
            <a:off x="838200" y="1825625"/>
            <a:ext cx="10360179" cy="5238766"/>
          </a:xfrm>
        </p:spPr>
        <p:txBody>
          <a:bodyPr/>
          <a:p>
            <a:r>
              <a:rPr altLang="en-IN" lang="en-US"/>
              <a:t>Empiric therapy for established infection-Initial drug selection must be based on </a:t>
            </a:r>
            <a:endParaRPr lang="en-US"/>
          </a:p>
          <a:p>
            <a:r>
              <a:rPr altLang="en-IN" lang="en-US"/>
              <a:t> ✓initial evidence (gram-positive vs. gram negative microbes, yeast)</a:t>
            </a:r>
            <a:endParaRPr lang="en-US"/>
          </a:p>
          <a:p>
            <a:r>
              <a:rPr altLang="en-IN" lang="en-US"/>
              <a:t> ✓ coupled with institutional protocol </a:t>
            </a:r>
            <a:endParaRPr lang="en-US"/>
          </a:p>
          <a:p>
            <a:r>
              <a:rPr altLang="en-IN" lang="en-US"/>
              <a:t>✓ unit-specific drug sensitivity patterns</a:t>
            </a:r>
            <a:endParaRPr lang="en-US"/>
          </a:p>
          <a:p>
            <a:r>
              <a:rPr altLang="en-IN" lang="en-US"/>
              <a:t>✓The least toxic, least expensive agent to which the organism is most sensitive should be selected</a:t>
            </a:r>
            <a:endParaRPr lang="en-US"/>
          </a:p>
          <a:p>
            <a:endParaRPr lang="en-US"/>
          </a:p>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319" name=""/>
        <p:cNvGrpSpPr/>
        <p:nvPr/>
      </p:nvGrpSpPr>
      <p:grpSpPr>
        <a:xfrm>
          <a:off x="0" y="0"/>
          <a:ext cx="0" cy="0"/>
          <a:chOff x="0" y="0"/>
          <a:chExt cx="0" cy="0"/>
        </a:xfrm>
      </p:grpSpPr>
      <p:sp>
        <p:nvSpPr>
          <p:cNvPr id="1049023" name="Title 1048674"/>
          <p:cNvSpPr>
            <a:spLocks noGrp="1"/>
          </p:cNvSpPr>
          <p:nvPr>
            <p:ph type="title"/>
          </p:nvPr>
        </p:nvSpPr>
        <p:spPr/>
        <p:txBody>
          <a:bodyPr/>
          <a:p>
            <a:r>
              <a:rPr altLang="en-IN" lang="en-US"/>
              <a:t>Cont.....</a:t>
            </a:r>
            <a:endParaRPr lang="en-US"/>
          </a:p>
        </p:txBody>
      </p:sp>
      <p:sp>
        <p:nvSpPr>
          <p:cNvPr id="1049024" name="Content Placeholder 1048675"/>
          <p:cNvSpPr>
            <a:spLocks noGrp="1"/>
          </p:cNvSpPr>
          <p:nvPr>
            <p:ph idx="1"/>
          </p:nvPr>
        </p:nvSpPr>
        <p:spPr/>
        <p:txBody>
          <a:bodyPr/>
          <a:p>
            <a:r>
              <a:rPr altLang="en-IN" lang="en-US"/>
              <a:t>Duration of antibiotic administration –Monomicrobial </a:t>
            </a:r>
            <a:endParaRPr lang="en-US"/>
          </a:p>
          <a:p>
            <a:r>
              <a:rPr altLang="en-IN" lang="en-US"/>
              <a:t>✓ should be decided at the time the drug regimen is prescribed</a:t>
            </a:r>
            <a:endParaRPr lang="en-US"/>
          </a:p>
          <a:p>
            <a:r>
              <a:rPr altLang="en-IN" lang="en-US"/>
              <a:t>✓Empiric therapy limited to 3 to 5 days </a:t>
            </a:r>
            <a:endParaRPr lang="en-US"/>
          </a:p>
          <a:p>
            <a:r>
              <a:rPr altLang="en-IN" lang="en-US"/>
              <a:t>✓UTI (3-5 days)</a:t>
            </a:r>
            <a:endParaRPr lang="en-US"/>
          </a:p>
          <a:p>
            <a:r>
              <a:rPr altLang="en-IN" lang="en-US"/>
              <a:t>✓Pneumonia (7-8 days)</a:t>
            </a:r>
            <a:endParaRPr lang="en-US"/>
          </a:p>
          <a:p>
            <a:r>
              <a:rPr altLang="en-IN" lang="en-US"/>
              <a:t>✓Bacteremia (7-14 days)</a:t>
            </a:r>
            <a:endParaRPr lang="en-US"/>
          </a:p>
          <a:p>
            <a:r>
              <a:rPr altLang="en-IN" lang="en-US"/>
              <a:t>✓Osteomyelitis ,endocarditis, prosthetic infection (6-12 wks)</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320" name=""/>
        <p:cNvGrpSpPr/>
        <p:nvPr/>
      </p:nvGrpSpPr>
      <p:grpSpPr>
        <a:xfrm>
          <a:off x="0" y="0"/>
          <a:ext cx="0" cy="0"/>
          <a:chOff x="0" y="0"/>
          <a:chExt cx="0" cy="0"/>
        </a:xfrm>
      </p:grpSpPr>
      <p:sp>
        <p:nvSpPr>
          <p:cNvPr id="1049025" name="Title 1048676"/>
          <p:cNvSpPr>
            <a:spLocks noGrp="1"/>
          </p:cNvSpPr>
          <p:nvPr>
            <p:ph type="title"/>
          </p:nvPr>
        </p:nvSpPr>
        <p:spPr/>
        <p:txBody>
          <a:bodyPr/>
          <a:p>
            <a:r>
              <a:rPr altLang="en-IN" lang="en-US"/>
              <a:t>Cont.....</a:t>
            </a:r>
            <a:endParaRPr lang="en-US"/>
          </a:p>
        </p:txBody>
      </p:sp>
      <p:sp>
        <p:nvSpPr>
          <p:cNvPr id="1049026" name="Content Placeholder 1048677"/>
          <p:cNvSpPr>
            <a:spLocks noGrp="1"/>
          </p:cNvSpPr>
          <p:nvPr>
            <p:ph idx="1"/>
          </p:nvPr>
        </p:nvSpPr>
        <p:spPr/>
        <p:txBody>
          <a:bodyPr>
            <a:normAutofit/>
          </a:bodyPr>
          <a:p>
            <a:r>
              <a:rPr altLang="en-IN" lang="en-US"/>
              <a:t>Duration of antibiotic administration polymicrobial </a:t>
            </a:r>
            <a:endParaRPr lang="en-US"/>
          </a:p>
          <a:p>
            <a:r>
              <a:rPr altLang="en-IN" lang="en-US"/>
              <a:t>✓patient’s clinical course should direct the surgeon rather than culture result </a:t>
            </a:r>
            <a:endParaRPr lang="en-US"/>
          </a:p>
          <a:p>
            <a:r>
              <a:rPr altLang="en-IN" lang="en-US"/>
              <a:t>▪ absence of an elevated white blood cell (WBC) count</a:t>
            </a:r>
            <a:endParaRPr lang="en-US"/>
          </a:p>
          <a:p>
            <a:r>
              <a:rPr altLang="en-IN" lang="en-US"/>
              <a:t>▪ lack of band forms of PMNs on peripheral smear</a:t>
            </a:r>
            <a:endParaRPr lang="en-US"/>
          </a:p>
          <a:p>
            <a:r>
              <a:rPr altLang="en-IN" lang="en-US"/>
              <a:t>▪ lack of fever (&lt;38 °C) provide close to complete assurance that infection has been eradicated.</a:t>
            </a:r>
            <a:endParaRPr lang="en-US"/>
          </a:p>
          <a:p>
            <a:r>
              <a:rPr altLang="en-IN" lang="en-US"/>
              <a:t>▪ procalcitonin level </a:t>
            </a:r>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321" name=""/>
        <p:cNvGrpSpPr/>
        <p:nvPr/>
      </p:nvGrpSpPr>
      <p:grpSpPr>
        <a:xfrm>
          <a:off x="0" y="0"/>
          <a:ext cx="0" cy="0"/>
          <a:chOff x="0" y="0"/>
          <a:chExt cx="0" cy="0"/>
        </a:xfrm>
      </p:grpSpPr>
      <p:sp>
        <p:nvSpPr>
          <p:cNvPr id="1049027" name="Content Placeholder 1048683"/>
          <p:cNvSpPr>
            <a:spLocks noGrp="1"/>
          </p:cNvSpPr>
          <p:nvPr>
            <p:ph idx="1"/>
          </p:nvPr>
        </p:nvSpPr>
        <p:spPr/>
        <p:txBody>
          <a:bodyPr/>
          <a:p>
            <a:r>
              <a:rPr altLang="en-IN" lang="en-US"/>
              <a:t>Principles antimicrobial agents for therapy of serious infection, </a:t>
            </a:r>
            <a:endParaRPr lang="en-US"/>
          </a:p>
          <a:p>
            <a:r>
              <a:rPr altLang="en-IN" lang="en-US"/>
              <a:t>• Identify likely sources of infection</a:t>
            </a:r>
            <a:endParaRPr lang="en-US"/>
          </a:p>
          <a:p>
            <a:r>
              <a:rPr altLang="en-IN" lang="en-US"/>
              <a:t>• Select an efective agent </a:t>
            </a:r>
            <a:endParaRPr lang="en-US"/>
          </a:p>
          <a:p>
            <a:r>
              <a:rPr altLang="en-IN" lang="en-US"/>
              <a:t>• begin therapy rapidly with broader coverage</a:t>
            </a:r>
            <a:endParaRPr lang="en-US"/>
          </a:p>
          <a:p>
            <a:r>
              <a:rPr altLang="en-IN" lang="en-US"/>
              <a:t>obtain cultures early </a:t>
            </a:r>
            <a:endParaRPr lang="en-US"/>
          </a:p>
          <a:p>
            <a:r>
              <a:rPr altLang="en-IN" lang="en-US"/>
              <a:t>• discontinue the antibiotics if no infection is identified after 3 days, </a:t>
            </a:r>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322" name=""/>
        <p:cNvGrpSpPr/>
        <p:nvPr/>
      </p:nvGrpSpPr>
      <p:grpSpPr>
        <a:xfrm>
          <a:off x="0" y="0"/>
          <a:ext cx="0" cy="0"/>
          <a:chOff x="0" y="0"/>
          <a:chExt cx="0" cy="0"/>
        </a:xfrm>
      </p:grpSpPr>
      <p:sp>
        <p:nvSpPr>
          <p:cNvPr id="1049028" name="Title 1048684"/>
          <p:cNvSpPr>
            <a:spLocks noGrp="1"/>
          </p:cNvSpPr>
          <p:nvPr>
            <p:ph type="title"/>
          </p:nvPr>
        </p:nvSpPr>
        <p:spPr/>
        <p:txBody>
          <a:bodyPr/>
          <a:p>
            <a:endParaRPr lang="en-US"/>
          </a:p>
        </p:txBody>
      </p:sp>
      <p:sp>
        <p:nvSpPr>
          <p:cNvPr id="1049029" name="Content Placeholder 1048685"/>
          <p:cNvSpPr>
            <a:spLocks noGrp="1"/>
          </p:cNvSpPr>
          <p:nvPr>
            <p:ph idx="1"/>
          </p:nvPr>
        </p:nvSpPr>
        <p:spPr/>
        <p:txBody>
          <a:bodyPr>
            <a:normAutofit fontScale="96429"/>
          </a:bodyPr>
          <a:p>
            <a:r>
              <a:rPr altLang="en-IN" lang="en-US"/>
              <a:t>• Discontinue antibiotics after an appropriate course of therapy</a:t>
            </a:r>
            <a:endParaRPr lang="en-US"/>
          </a:p>
          <a:p>
            <a:pPr>
              <a:buFont typeface="Wingdings" charset="2"/>
              <a:buChar char="¨"/>
            </a:pPr>
            <a:r>
              <a:rPr altLang="en-IN" lang="en-US"/>
              <a:t>In general rational use of antibiotics includes,</a:t>
            </a:r>
            <a:endParaRPr lang="en-US"/>
          </a:p>
          <a:p>
            <a:r>
              <a:rPr altLang="en-IN" lang="en-US"/>
              <a:t>prescribing empirical antibiotic therapy according antibiogram </a:t>
            </a:r>
            <a:endParaRPr lang="en-US"/>
          </a:p>
          <a:p>
            <a:r>
              <a:rPr altLang="en-IN" lang="en-US"/>
              <a:t>obtaining at least two sets of blood cultures before starting systemic </a:t>
            </a:r>
            <a:endParaRPr lang="en-US"/>
          </a:p>
          <a:p>
            <a:r>
              <a:rPr altLang="en-IN" lang="en-US"/>
              <a:t>antibiotic therapy </a:t>
            </a:r>
            <a:endParaRPr lang="en-US"/>
          </a:p>
          <a:p>
            <a:r>
              <a:rPr altLang="en-IN" lang="en-US"/>
              <a:t>obtaining specimen for cultures from suspected infection sites before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605" name="Title 1"/>
          <p:cNvSpPr>
            <a:spLocks noGrp="1"/>
          </p:cNvSpPr>
          <p:nvPr>
            <p:ph type="title"/>
          </p:nvPr>
        </p:nvSpPr>
        <p:spPr/>
        <p:txBody>
          <a:bodyPr/>
          <a:p>
            <a:r>
              <a:rPr lang="en-US"/>
              <a:t>Continue...</a:t>
            </a:r>
          </a:p>
        </p:txBody>
      </p:sp>
      <p:sp>
        <p:nvSpPr>
          <p:cNvPr id="1048606" name="Content Placeholder 2"/>
          <p:cNvSpPr>
            <a:spLocks noGrp="1"/>
          </p:cNvSpPr>
          <p:nvPr>
            <p:ph idx="1"/>
          </p:nvPr>
        </p:nvSpPr>
        <p:spPr/>
        <p:txBody>
          <a:bodyPr/>
          <a:p>
            <a:r>
              <a:rPr altLang="en-US" dirty="0" lang="en-US">
                <a:latin typeface="+mj-lt"/>
                <a:sym typeface="+mn-ea"/>
              </a:rPr>
              <a:t>Punctured wound:Caused by sharp, pointed objects like nails, needles, or animal bites. These wounds are deeper than they are wide.</a:t>
            </a:r>
            <a:endParaRPr altLang="en-US" dirty="0" lang="en-US">
              <a:latin typeface="+mj-lt"/>
            </a:endParaRPr>
          </a:p>
          <a:p>
            <a:endParaRPr lang="en-US"/>
          </a:p>
        </p:txBody>
      </p:sp>
      <p:pic>
        <p:nvPicPr>
          <p:cNvPr id="2097155" name="Picture 4" descr="download"/>
          <p:cNvPicPr>
            <a:picLocks noChangeAspect="1"/>
          </p:cNvPicPr>
          <p:nvPr/>
        </p:nvPicPr>
        <p:blipFill>
          <a:blip xmlns:r="http://schemas.openxmlformats.org/officeDocument/2006/relationships" r:embed="rId1"/>
          <a:stretch>
            <a:fillRect/>
          </a:stretch>
        </p:blipFill>
        <p:spPr>
          <a:xfrm>
            <a:off x="1866964" y="3179680"/>
            <a:ext cx="3978911" cy="2657475"/>
          </a:xfrm>
          <a:prstGeom prst="rect"/>
        </p:spPr>
      </p:pic>
      <p:pic>
        <p:nvPicPr>
          <p:cNvPr id="2097156" name="Picture 5" descr="download (1)"/>
          <p:cNvPicPr>
            <a:picLocks noChangeAspect="1"/>
          </p:cNvPicPr>
          <p:nvPr/>
        </p:nvPicPr>
        <p:blipFill>
          <a:blip xmlns:r="http://schemas.openxmlformats.org/officeDocument/2006/relationships" r:embed="rId2"/>
          <a:stretch>
            <a:fillRect/>
          </a:stretch>
        </p:blipFill>
        <p:spPr>
          <a:xfrm>
            <a:off x="8157156" y="3179445"/>
            <a:ext cx="3888105" cy="1644650"/>
          </a:xfrm>
          <a:prstGeom prst="rec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324" name=""/>
        <p:cNvGrpSpPr/>
        <p:nvPr/>
      </p:nvGrpSpPr>
      <p:grpSpPr>
        <a:xfrm>
          <a:off x="0" y="0"/>
          <a:ext cx="0" cy="0"/>
          <a:chOff x="0" y="0"/>
          <a:chExt cx="0" cy="0"/>
        </a:xfrm>
      </p:grpSpPr>
      <p:sp>
        <p:nvSpPr>
          <p:cNvPr id="1049035" name="Title 1"/>
          <p:cNvSpPr>
            <a:spLocks noGrp="1"/>
          </p:cNvSpPr>
          <p:nvPr>
            <p:ph type="ctrTitle"/>
          </p:nvPr>
        </p:nvSpPr>
        <p:spPr/>
        <p:txBody>
          <a:bodyPr/>
          <a:p>
            <a:r>
              <a:t>Surgical Complications</a:t>
            </a:r>
          </a:p>
        </p:txBody>
      </p:sp>
      <p:sp>
        <p:nvSpPr>
          <p:cNvPr id="1049036" name="Subtitle 2"/>
          <p:cNvSpPr>
            <a:spLocks noGrp="1"/>
          </p:cNvSpPr>
          <p:nvPr>
            <p:ph type="subTitle" idx="1"/>
          </p:nvPr>
        </p:nvSpPr>
        <p:spPr/>
        <p:txBody>
          <a:body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325" name=""/>
        <p:cNvGrpSpPr/>
        <p:nvPr/>
      </p:nvGrpSpPr>
      <p:grpSpPr>
        <a:xfrm>
          <a:off x="0" y="0"/>
          <a:ext cx="0" cy="0"/>
          <a:chOff x="0" y="0"/>
          <a:chExt cx="0" cy="0"/>
        </a:xfrm>
      </p:grpSpPr>
      <p:sp>
        <p:nvSpPr>
          <p:cNvPr id="1049037" name="Title 1"/>
          <p:cNvSpPr>
            <a:spLocks noGrp="1"/>
          </p:cNvSpPr>
          <p:nvPr>
            <p:ph type="title"/>
          </p:nvPr>
        </p:nvSpPr>
        <p:spPr/>
        <p:txBody>
          <a:bodyPr/>
          <a:p>
            <a:r>
              <a:t>Wound Complications</a:t>
            </a:r>
          </a:p>
        </p:txBody>
      </p:sp>
      <p:sp>
        <p:nvSpPr>
          <p:cNvPr id="1049038" name="Content Placeholder 2"/>
          <p:cNvSpPr>
            <a:spLocks noGrp="1"/>
          </p:cNvSpPr>
          <p:nvPr>
            <p:ph idx="1"/>
          </p:nvPr>
        </p:nvSpPr>
        <p:spPr/>
        <p:txBody>
          <a:bodyPr/>
          <a:p>
            <a:r>
              <a:t>• Seroma: Fluid collection in surgical wound</a:t>
            </a:r>
          </a:p>
          <a:p>
            <a:r>
              <a:t>• Hematoma: Blood collection due to incomplete hemostasis</a:t>
            </a:r>
          </a:p>
          <a:p>
            <a:r>
              <a:t>• Acute Wound Failure (Dehiscence): Fascial or superficial wound separation</a:t>
            </a:r>
          </a:p>
          <a:p>
            <a:r>
              <a:t>• Surgical Site Infection (SSI): Major cause of post-surgical morbidity</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326" name=""/>
        <p:cNvGrpSpPr/>
        <p:nvPr/>
      </p:nvGrpSpPr>
      <p:grpSpPr>
        <a:xfrm>
          <a:off x="0" y="0"/>
          <a:ext cx="0" cy="0"/>
          <a:chOff x="0" y="0"/>
          <a:chExt cx="0" cy="0"/>
        </a:xfrm>
      </p:grpSpPr>
      <p:sp>
        <p:nvSpPr>
          <p:cNvPr id="1049039" name="Title 1"/>
          <p:cNvSpPr>
            <a:spLocks noGrp="1"/>
          </p:cNvSpPr>
          <p:nvPr>
            <p:ph type="title"/>
          </p:nvPr>
        </p:nvSpPr>
        <p:spPr/>
        <p:txBody>
          <a:bodyPr/>
          <a:p>
            <a:r>
              <a:t>Seroma</a:t>
            </a:r>
          </a:p>
        </p:txBody>
      </p:sp>
      <p:sp>
        <p:nvSpPr>
          <p:cNvPr id="1049040" name="Content Placeholder 2"/>
          <p:cNvSpPr>
            <a:spLocks noGrp="1"/>
          </p:cNvSpPr>
          <p:nvPr>
            <p:ph idx="1"/>
          </p:nvPr>
        </p:nvSpPr>
        <p:spPr/>
        <p:txBody>
          <a:bodyPr/>
          <a:p>
            <a:r>
              <a:t>• Causes: Dead space creation, lymphatic disruption</a:t>
            </a:r>
          </a:p>
          <a:p>
            <a:r>
              <a:t>• Presentation: Palpable fluid collection, discomfort</a:t>
            </a:r>
          </a:p>
          <a:p>
            <a:r>
              <a:t>• Management: Aspiration, compression dressings, drainage for persistent cases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327" name=""/>
        <p:cNvGrpSpPr/>
        <p:nvPr/>
      </p:nvGrpSpPr>
      <p:grpSpPr>
        <a:xfrm>
          <a:off x="0" y="0"/>
          <a:ext cx="0" cy="0"/>
          <a:chOff x="0" y="0"/>
          <a:chExt cx="0" cy="0"/>
        </a:xfrm>
      </p:grpSpPr>
      <p:sp>
        <p:nvSpPr>
          <p:cNvPr id="1049041" name="Title 1"/>
          <p:cNvSpPr>
            <a:spLocks noGrp="1"/>
          </p:cNvSpPr>
          <p:nvPr>
            <p:ph type="title"/>
          </p:nvPr>
        </p:nvSpPr>
        <p:spPr/>
        <p:txBody>
          <a:bodyPr/>
          <a:p>
            <a:r>
              <a:t>Hematoma</a:t>
            </a:r>
          </a:p>
        </p:txBody>
      </p:sp>
      <p:sp>
        <p:nvSpPr>
          <p:cNvPr id="1049042" name="Content Placeholder 2"/>
          <p:cNvSpPr>
            <a:spLocks noGrp="1"/>
          </p:cNvSpPr>
          <p:nvPr>
            <p:ph idx="1"/>
          </p:nvPr>
        </p:nvSpPr>
        <p:spPr/>
        <p:txBody>
          <a:bodyPr/>
          <a:p>
            <a:r>
              <a:t>• Causes: Incomplete hemostasis, coagulopathy</a:t>
            </a:r>
          </a:p>
          <a:p>
            <a:r>
              <a:t>• Presentation: Swelling, skin discoloration, pressure effects</a:t>
            </a:r>
          </a:p>
          <a:p>
            <a:r>
              <a:t>• Management: Surgical drainage, correction of coagulopathy</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328" name=""/>
        <p:cNvGrpSpPr/>
        <p:nvPr/>
      </p:nvGrpSpPr>
      <p:grpSpPr>
        <a:xfrm>
          <a:off x="0" y="0"/>
          <a:ext cx="0" cy="0"/>
          <a:chOff x="0" y="0"/>
          <a:chExt cx="0" cy="0"/>
        </a:xfrm>
      </p:grpSpPr>
      <p:sp>
        <p:nvSpPr>
          <p:cNvPr id="1049043" name="Title 1"/>
          <p:cNvSpPr>
            <a:spLocks noGrp="1"/>
          </p:cNvSpPr>
          <p:nvPr>
            <p:ph type="title"/>
          </p:nvPr>
        </p:nvSpPr>
        <p:spPr/>
        <p:txBody>
          <a:bodyPr/>
          <a:p>
            <a:r>
              <a:t>Acute Wound Failure (Dehiscence)</a:t>
            </a:r>
          </a:p>
        </p:txBody>
      </p:sp>
      <p:sp>
        <p:nvSpPr>
          <p:cNvPr id="1049044" name="Content Placeholder 2"/>
          <p:cNvSpPr>
            <a:spLocks noGrp="1"/>
          </p:cNvSpPr>
          <p:nvPr>
            <p:ph idx="1"/>
          </p:nvPr>
        </p:nvSpPr>
        <p:spPr/>
        <p:txBody>
          <a:bodyPr/>
          <a:p>
            <a:r>
              <a:rPr dirty="0"/>
              <a:t>• Causes: Inadequate closure, increased abdominal </a:t>
            </a:r>
            <a:r>
              <a:rPr dirty="0" smtClean="0"/>
              <a:t>pressure</a:t>
            </a:r>
            <a:r>
              <a:rPr dirty="0" lang="en-US" smtClean="0"/>
              <a:t> and patient factors </a:t>
            </a:r>
            <a:endParaRPr dirty="0"/>
          </a:p>
          <a:p>
            <a:r>
              <a:rPr dirty="0"/>
              <a:t>• Presentation: </a:t>
            </a:r>
            <a:r>
              <a:rPr dirty="0" err="1"/>
              <a:t>Serosanguinous</a:t>
            </a:r>
            <a:r>
              <a:rPr dirty="0"/>
              <a:t> drainage, sudden evisceration</a:t>
            </a:r>
          </a:p>
          <a:p>
            <a:r>
              <a:rPr dirty="0"/>
              <a:t>• Management: Prompt </a:t>
            </a:r>
            <a:r>
              <a:rPr dirty="0" err="1"/>
              <a:t>reclosure</a:t>
            </a:r>
            <a:r>
              <a:rPr dirty="0"/>
              <a:t>, negative pressure therapy for large defects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329" name=""/>
        <p:cNvGrpSpPr/>
        <p:nvPr/>
      </p:nvGrpSpPr>
      <p:grpSpPr>
        <a:xfrm>
          <a:off x="0" y="0"/>
          <a:ext cx="0" cy="0"/>
          <a:chOff x="0" y="0"/>
          <a:chExt cx="0" cy="0"/>
        </a:xfrm>
      </p:grpSpPr>
      <p:sp>
        <p:nvSpPr>
          <p:cNvPr id="1049045" name="Title 1"/>
          <p:cNvSpPr>
            <a:spLocks noGrp="1"/>
          </p:cNvSpPr>
          <p:nvPr>
            <p:ph type="title"/>
          </p:nvPr>
        </p:nvSpPr>
        <p:spPr/>
        <p:txBody>
          <a:bodyPr/>
          <a:p>
            <a:r>
              <a:t>Surgical Site Infection (SSI)</a:t>
            </a:r>
          </a:p>
        </p:txBody>
      </p:sp>
      <p:sp>
        <p:nvSpPr>
          <p:cNvPr id="1049046" name="Content Placeholder 2"/>
          <p:cNvSpPr>
            <a:spLocks noGrp="1"/>
          </p:cNvSpPr>
          <p:nvPr>
            <p:ph idx="1"/>
          </p:nvPr>
        </p:nvSpPr>
        <p:spPr/>
        <p:txBody>
          <a:bodyPr/>
          <a:p>
            <a:r>
              <a:t>• Classification: Superficial, deep, organ/space</a:t>
            </a:r>
          </a:p>
          <a:p>
            <a:r>
              <a:t>• Risk Factors: Poor glycemic control, smoking, long surgical duration</a:t>
            </a:r>
          </a:p>
          <a:p>
            <a:r>
              <a:t>• Management: Debridement, antibiotic therapy, infection prevention measures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330" name=""/>
        <p:cNvGrpSpPr/>
        <p:nvPr/>
      </p:nvGrpSpPr>
      <p:grpSpPr>
        <a:xfrm>
          <a:off x="0" y="0"/>
          <a:ext cx="0" cy="0"/>
          <a:chOff x="0" y="0"/>
          <a:chExt cx="0" cy="0"/>
        </a:xfrm>
      </p:grpSpPr>
      <p:sp>
        <p:nvSpPr>
          <p:cNvPr id="1049047" name="Title 1"/>
          <p:cNvSpPr>
            <a:spLocks noGrp="1"/>
          </p:cNvSpPr>
          <p:nvPr>
            <p:ph type="title"/>
          </p:nvPr>
        </p:nvSpPr>
        <p:spPr/>
        <p:txBody>
          <a:bodyPr/>
          <a:p>
            <a:r>
              <a:t>Thermal Regulation</a:t>
            </a:r>
          </a:p>
        </p:txBody>
      </p:sp>
      <p:sp>
        <p:nvSpPr>
          <p:cNvPr id="1049048" name="Content Placeholder 2"/>
          <p:cNvSpPr>
            <a:spLocks noGrp="1"/>
          </p:cNvSpPr>
          <p:nvPr>
            <p:ph idx="1"/>
          </p:nvPr>
        </p:nvSpPr>
        <p:spPr/>
        <p:txBody>
          <a:bodyPr/>
          <a:p>
            <a:r>
              <a:t>• Hypothermia: Core temperature &lt;35°C</a:t>
            </a:r>
          </a:p>
          <a:p>
            <a:r>
              <a:t>• Causes: Prolonged surgery, cold IV fluids</a:t>
            </a:r>
          </a:p>
          <a:p>
            <a:r>
              <a:t>• Management: Warm IV fluids, active rewarming, monitoring</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331" name=""/>
        <p:cNvGrpSpPr/>
        <p:nvPr/>
      </p:nvGrpSpPr>
      <p:grpSpPr>
        <a:xfrm>
          <a:off x="0" y="0"/>
          <a:ext cx="0" cy="0"/>
          <a:chOff x="0" y="0"/>
          <a:chExt cx="0" cy="0"/>
        </a:xfrm>
      </p:grpSpPr>
      <p:sp>
        <p:nvSpPr>
          <p:cNvPr id="1049049" name="Title 1"/>
          <p:cNvSpPr>
            <a:spLocks noGrp="1"/>
          </p:cNvSpPr>
          <p:nvPr>
            <p:ph type="title"/>
          </p:nvPr>
        </p:nvSpPr>
        <p:spPr/>
        <p:txBody>
          <a:bodyPr/>
          <a:p>
            <a:r>
              <a:t>Malignant Hyperthermia</a:t>
            </a:r>
          </a:p>
        </p:txBody>
      </p:sp>
      <p:sp>
        <p:nvSpPr>
          <p:cNvPr id="1049050" name="Content Placeholder 2"/>
          <p:cNvSpPr>
            <a:spLocks noGrp="1"/>
          </p:cNvSpPr>
          <p:nvPr>
            <p:ph idx="1"/>
          </p:nvPr>
        </p:nvSpPr>
        <p:spPr/>
        <p:txBody>
          <a:bodyPr/>
          <a:p>
            <a:r>
              <a:t>• Cause: Genetic mutation in calcium regulation</a:t>
            </a:r>
          </a:p>
          <a:p>
            <a:r>
              <a:t>• Presentation: Muscle rigidity, hypercarbia, hyperthermia</a:t>
            </a:r>
          </a:p>
          <a:p>
            <a:r>
              <a:t>• Treatment: Discontinue triggers, administer dantrolene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332" name=""/>
        <p:cNvGrpSpPr/>
        <p:nvPr/>
      </p:nvGrpSpPr>
      <p:grpSpPr>
        <a:xfrm>
          <a:off x="0" y="0"/>
          <a:ext cx="0" cy="0"/>
          <a:chOff x="0" y="0"/>
          <a:chExt cx="0" cy="0"/>
        </a:xfrm>
      </p:grpSpPr>
      <p:sp>
        <p:nvSpPr>
          <p:cNvPr id="1049051" name="Title 1"/>
          <p:cNvSpPr>
            <a:spLocks noGrp="1"/>
          </p:cNvSpPr>
          <p:nvPr>
            <p:ph type="title"/>
          </p:nvPr>
        </p:nvSpPr>
        <p:spPr/>
        <p:txBody>
          <a:bodyPr/>
          <a:p>
            <a:r>
              <a:t>Postoperative Fever</a:t>
            </a:r>
          </a:p>
        </p:txBody>
      </p:sp>
      <p:sp>
        <p:nvSpPr>
          <p:cNvPr id="1049052" name="Content Placeholder 2"/>
          <p:cNvSpPr>
            <a:spLocks noGrp="1"/>
          </p:cNvSpPr>
          <p:nvPr>
            <p:ph idx="1"/>
          </p:nvPr>
        </p:nvSpPr>
        <p:spPr/>
        <p:txBody>
          <a:bodyPr/>
          <a:p>
            <a:r>
              <a:t>• Causes: Infectious (e.g., pneumonia) vs. Noninfectious (e.g., drug reaction)</a:t>
            </a:r>
          </a:p>
          <a:p>
            <a:r>
              <a:t>• Timing: Early (48 hours - inflammation), Late (infection-related)</a:t>
            </a:r>
          </a:p>
          <a:p>
            <a:r>
              <a:t>• Management: Identify cause, initiate appropriate therapy</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333" name=""/>
        <p:cNvGrpSpPr/>
        <p:nvPr/>
      </p:nvGrpSpPr>
      <p:grpSpPr>
        <a:xfrm>
          <a:off x="0" y="0"/>
          <a:ext cx="0" cy="0"/>
          <a:chOff x="0" y="0"/>
          <a:chExt cx="0" cy="0"/>
        </a:xfrm>
      </p:grpSpPr>
      <p:sp>
        <p:nvSpPr>
          <p:cNvPr id="1049053" name="Title 1"/>
          <p:cNvSpPr>
            <a:spLocks noGrp="1"/>
          </p:cNvSpPr>
          <p:nvPr>
            <p:ph type="title"/>
          </p:nvPr>
        </p:nvSpPr>
        <p:spPr/>
        <p:txBody>
          <a:bodyPr/>
          <a:p>
            <a:r>
              <a:t>Respiratory Complications</a:t>
            </a:r>
          </a:p>
        </p:txBody>
      </p:sp>
      <p:sp>
        <p:nvSpPr>
          <p:cNvPr id="1049054" name="Content Placeholder 2"/>
          <p:cNvSpPr>
            <a:spLocks noGrp="1"/>
          </p:cNvSpPr>
          <p:nvPr>
            <p:ph idx="1"/>
          </p:nvPr>
        </p:nvSpPr>
        <p:spPr/>
        <p:txBody>
          <a:bodyPr/>
          <a:p>
            <a:r>
              <a:t>• Atelectasis: Collapse of alveoli, common postoperatively</a:t>
            </a:r>
          </a:p>
          <a:p>
            <a:r>
              <a:t>• Pneumonia: Nosocomial infection, high morbidity</a:t>
            </a:r>
          </a:p>
          <a:p>
            <a:r>
              <a:t>• Aspiration: Lung injury due to inhaled gastric contents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607" name="Title 1"/>
          <p:cNvSpPr>
            <a:spLocks noGrp="1"/>
          </p:cNvSpPr>
          <p:nvPr>
            <p:ph type="title"/>
          </p:nvPr>
        </p:nvSpPr>
        <p:spPr/>
        <p:txBody>
          <a:bodyPr/>
          <a:p>
            <a:r>
              <a:rPr lang="en-US"/>
              <a:t>continue...</a:t>
            </a:r>
          </a:p>
        </p:txBody>
      </p:sp>
      <p:sp>
        <p:nvSpPr>
          <p:cNvPr id="1048608" name="Content Placeholder 2"/>
          <p:cNvSpPr>
            <a:spLocks noGrp="1"/>
          </p:cNvSpPr>
          <p:nvPr>
            <p:ph idx="1"/>
          </p:nvPr>
        </p:nvSpPr>
        <p:spPr/>
        <p:txBody>
          <a:bodyPr/>
          <a:p>
            <a:r>
              <a:rPr dirty="0" lang="en-US">
                <a:sym typeface="+mn-ea"/>
              </a:rPr>
              <a:t>Penetrating wound:stab injury,bullet injury</a:t>
            </a:r>
            <a:endParaRPr lang="en-US"/>
          </a:p>
        </p:txBody>
      </p:sp>
      <p:pic>
        <p:nvPicPr>
          <p:cNvPr id="2097157" name="Picture 2" descr="C:\Users\user\Pictures\contact range bullet wound.jpg"/>
          <p:cNvPicPr>
            <a:picLocks noChangeAspect="1" noChangeArrowheads="1"/>
          </p:cNvPicPr>
          <p:nvPr/>
        </p:nvPicPr>
        <p:blipFill>
          <a:blip xmlns:r="http://schemas.openxmlformats.org/officeDocument/2006/relationships" r:embed="rId1"/>
          <a:srcRect/>
          <a:stretch>
            <a:fillRect/>
          </a:stretch>
        </p:blipFill>
        <p:spPr bwMode="auto">
          <a:xfrm>
            <a:off x="8439729" y="1825625"/>
            <a:ext cx="3491231" cy="2334260"/>
          </a:xfrm>
          <a:prstGeom prst="rect"/>
          <a:noFill/>
          <a:ln>
            <a:noFill/>
          </a:ln>
        </p:spPr>
      </p:pic>
      <p:pic>
        <p:nvPicPr>
          <p:cNvPr id="2097158" name="Picture 2"/>
          <p:cNvPicPr>
            <a:picLocks noChangeAspect="1" noChangeArrowheads="1"/>
          </p:cNvPicPr>
          <p:nvPr/>
        </p:nvPicPr>
        <p:blipFill>
          <a:blip xmlns:r="http://schemas.openxmlformats.org/officeDocument/2006/relationships" r:embed="rId2"/>
          <a:srcRect/>
          <a:stretch>
            <a:fillRect/>
          </a:stretch>
        </p:blipFill>
        <p:spPr bwMode="auto">
          <a:xfrm>
            <a:off x="4337685" y="2977115"/>
            <a:ext cx="3834131" cy="3044825"/>
          </a:xfrm>
          <a:prstGeom prst="rect"/>
          <a:noFill/>
          <a:ln>
            <a:noFill/>
          </a:ln>
          <a:effec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334" name=""/>
        <p:cNvGrpSpPr/>
        <p:nvPr/>
      </p:nvGrpSpPr>
      <p:grpSpPr>
        <a:xfrm>
          <a:off x="0" y="0"/>
          <a:ext cx="0" cy="0"/>
          <a:chOff x="0" y="0"/>
          <a:chExt cx="0" cy="0"/>
        </a:xfrm>
      </p:grpSpPr>
      <p:sp>
        <p:nvSpPr>
          <p:cNvPr id="1049055" name="Title 1"/>
          <p:cNvSpPr>
            <a:spLocks noGrp="1"/>
          </p:cNvSpPr>
          <p:nvPr>
            <p:ph type="title"/>
          </p:nvPr>
        </p:nvSpPr>
        <p:spPr/>
        <p:txBody>
          <a:bodyPr/>
          <a:p>
            <a:r>
              <a:t>Atelectasis</a:t>
            </a:r>
          </a:p>
        </p:txBody>
      </p:sp>
      <p:sp>
        <p:nvSpPr>
          <p:cNvPr id="1049056" name="Content Placeholder 2"/>
          <p:cNvSpPr>
            <a:spLocks noGrp="1"/>
          </p:cNvSpPr>
          <p:nvPr>
            <p:ph idx="1"/>
          </p:nvPr>
        </p:nvSpPr>
        <p:spPr/>
        <p:txBody>
          <a:bodyPr/>
          <a:p>
            <a:r>
              <a:t>• Causes: Decreased lung compliance, secretion accumulation</a:t>
            </a:r>
          </a:p>
          <a:p>
            <a:r>
              <a:t>• Presentation: Dyspnea, hypoxemia, reduced breath sounds</a:t>
            </a:r>
          </a:p>
          <a:p>
            <a:r>
              <a:t>• Management: Incentive spirometry, mobilization, pain control</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335" name=""/>
        <p:cNvGrpSpPr/>
        <p:nvPr/>
      </p:nvGrpSpPr>
      <p:grpSpPr>
        <a:xfrm>
          <a:off x="0" y="0"/>
          <a:ext cx="0" cy="0"/>
          <a:chOff x="0" y="0"/>
          <a:chExt cx="0" cy="0"/>
        </a:xfrm>
      </p:grpSpPr>
      <p:sp>
        <p:nvSpPr>
          <p:cNvPr id="1049057" name="Title 1"/>
          <p:cNvSpPr>
            <a:spLocks noGrp="1"/>
          </p:cNvSpPr>
          <p:nvPr>
            <p:ph type="title"/>
          </p:nvPr>
        </p:nvSpPr>
        <p:spPr/>
        <p:txBody>
          <a:bodyPr/>
          <a:p>
            <a:r>
              <a:t>Pneumonia</a:t>
            </a:r>
          </a:p>
        </p:txBody>
      </p:sp>
      <p:sp>
        <p:nvSpPr>
          <p:cNvPr id="1049058" name="Content Placeholder 2"/>
          <p:cNvSpPr>
            <a:spLocks noGrp="1"/>
          </p:cNvSpPr>
          <p:nvPr>
            <p:ph idx="1"/>
          </p:nvPr>
        </p:nvSpPr>
        <p:spPr/>
        <p:txBody>
          <a:bodyPr/>
          <a:p>
            <a:r>
              <a:t>• Classification: Hospital-acquired vs. Ventilator-associated</a:t>
            </a:r>
          </a:p>
          <a:p>
            <a:r>
              <a:t>• Causes: Aspiration, prolonged ventilation</a:t>
            </a:r>
          </a:p>
          <a:p>
            <a:r>
              <a:t>• Management: Empiric antibiotics, supportive care</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336" name=""/>
        <p:cNvGrpSpPr/>
        <p:nvPr/>
      </p:nvGrpSpPr>
      <p:grpSpPr>
        <a:xfrm>
          <a:off x="0" y="0"/>
          <a:ext cx="0" cy="0"/>
          <a:chOff x="0" y="0"/>
          <a:chExt cx="0" cy="0"/>
        </a:xfrm>
      </p:grpSpPr>
      <p:sp>
        <p:nvSpPr>
          <p:cNvPr id="1049059" name="Title 1"/>
          <p:cNvSpPr>
            <a:spLocks noGrp="1"/>
          </p:cNvSpPr>
          <p:nvPr>
            <p:ph type="title"/>
          </p:nvPr>
        </p:nvSpPr>
        <p:spPr/>
        <p:txBody>
          <a:bodyPr>
            <a:normAutofit/>
          </a:bodyPr>
          <a:p>
            <a:r>
              <a:t>Aspiration Pneumonitis &amp; Pneumonia</a:t>
            </a:r>
          </a:p>
        </p:txBody>
      </p:sp>
      <p:sp>
        <p:nvSpPr>
          <p:cNvPr id="1049060" name="Content Placeholder 2"/>
          <p:cNvSpPr>
            <a:spLocks noGrp="1"/>
          </p:cNvSpPr>
          <p:nvPr>
            <p:ph idx="1"/>
          </p:nvPr>
        </p:nvSpPr>
        <p:spPr/>
        <p:txBody>
          <a:bodyPr/>
          <a:p>
            <a:r>
              <a:t>• Causes: Inhalation of gastric/oropharyngeal contents</a:t>
            </a:r>
          </a:p>
          <a:p>
            <a:r>
              <a:t>• Presentation: Fever, hypoxia, respiratory distress</a:t>
            </a:r>
          </a:p>
          <a:p>
            <a:r>
              <a:t>• Management: Supportive care, antibiotics for pneumonia</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337" name=""/>
        <p:cNvGrpSpPr/>
        <p:nvPr/>
      </p:nvGrpSpPr>
      <p:grpSpPr>
        <a:xfrm>
          <a:off x="0" y="0"/>
          <a:ext cx="0" cy="0"/>
          <a:chOff x="0" y="0"/>
          <a:chExt cx="0" cy="0"/>
        </a:xfrm>
      </p:grpSpPr>
      <p:sp>
        <p:nvSpPr>
          <p:cNvPr id="1049061" name="Title 1"/>
          <p:cNvSpPr>
            <a:spLocks noGrp="1"/>
          </p:cNvSpPr>
          <p:nvPr>
            <p:ph type="title"/>
          </p:nvPr>
        </p:nvSpPr>
        <p:spPr/>
        <p:txBody>
          <a:bodyPr/>
          <a:p>
            <a:r>
              <a:t>Cardiac Complications</a:t>
            </a:r>
          </a:p>
        </p:txBody>
      </p:sp>
      <p:sp>
        <p:nvSpPr>
          <p:cNvPr id="1049062" name="Content Placeholder 2"/>
          <p:cNvSpPr>
            <a:spLocks noGrp="1"/>
          </p:cNvSpPr>
          <p:nvPr>
            <p:ph idx="1"/>
          </p:nvPr>
        </p:nvSpPr>
        <p:spPr/>
        <p:txBody>
          <a:bodyPr/>
          <a:p>
            <a:r>
              <a:t>• Myocardial Ischemia: Risk postoperatively in high-risk patients</a:t>
            </a:r>
          </a:p>
          <a:p>
            <a:r>
              <a:t>• Management: Monitoring, early intervention</a:t>
            </a:r>
          </a:p>
          <a:p>
            <a:r>
              <a:t>• Postoperative Hypertension: Manage with antihypertensives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338" name=""/>
        <p:cNvGrpSpPr/>
        <p:nvPr/>
      </p:nvGrpSpPr>
      <p:grpSpPr>
        <a:xfrm>
          <a:off x="0" y="0"/>
          <a:ext cx="0" cy="0"/>
          <a:chOff x="0" y="0"/>
          <a:chExt cx="0" cy="0"/>
        </a:xfrm>
      </p:grpSpPr>
      <p:sp>
        <p:nvSpPr>
          <p:cNvPr id="1049063" name="Title 1"/>
          <p:cNvSpPr>
            <a:spLocks noGrp="1"/>
          </p:cNvSpPr>
          <p:nvPr>
            <p:ph type="title"/>
          </p:nvPr>
        </p:nvSpPr>
        <p:spPr/>
        <p:txBody>
          <a:bodyPr/>
          <a:p>
            <a:r>
              <a:t>Renal &amp; Urinary Complications</a:t>
            </a:r>
          </a:p>
        </p:txBody>
      </p:sp>
      <p:sp>
        <p:nvSpPr>
          <p:cNvPr id="1049064" name="Content Placeholder 2"/>
          <p:cNvSpPr>
            <a:spLocks noGrp="1"/>
          </p:cNvSpPr>
          <p:nvPr>
            <p:ph idx="1"/>
          </p:nvPr>
        </p:nvSpPr>
        <p:spPr/>
        <p:txBody>
          <a:bodyPr/>
          <a:p>
            <a:r>
              <a:t>• Acute Kidney Injury (AKI): Due to hypoperfusion, nephrotoxins</a:t>
            </a:r>
          </a:p>
          <a:p>
            <a:r>
              <a:t>• Management: Optimize perfusion, monitor electrolytes</a:t>
            </a:r>
          </a:p>
          <a:p>
            <a:r>
              <a:t>• Urinary Retention: Common after pelvic surgery, managed with catheterization</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339" name=""/>
        <p:cNvGrpSpPr/>
        <p:nvPr/>
      </p:nvGrpSpPr>
      <p:grpSpPr>
        <a:xfrm>
          <a:off x="0" y="0"/>
          <a:ext cx="0" cy="0"/>
          <a:chOff x="0" y="0"/>
          <a:chExt cx="0" cy="0"/>
        </a:xfrm>
      </p:grpSpPr>
      <p:sp>
        <p:nvSpPr>
          <p:cNvPr id="1049065" name="Title 1"/>
          <p:cNvSpPr>
            <a:spLocks noGrp="1"/>
          </p:cNvSpPr>
          <p:nvPr>
            <p:ph type="title"/>
          </p:nvPr>
        </p:nvSpPr>
        <p:spPr/>
        <p:txBody>
          <a:bodyPr/>
          <a:p>
            <a:r>
              <a:t>Gastrointestinal Complications</a:t>
            </a:r>
          </a:p>
        </p:txBody>
      </p:sp>
      <p:sp>
        <p:nvSpPr>
          <p:cNvPr id="1049066" name="Content Placeholder 2"/>
          <p:cNvSpPr>
            <a:spLocks noGrp="1"/>
          </p:cNvSpPr>
          <p:nvPr>
            <p:ph idx="1"/>
          </p:nvPr>
        </p:nvSpPr>
        <p:spPr/>
        <p:txBody>
          <a:bodyPr/>
          <a:p>
            <a:r>
              <a:t>• Ileus: Delayed bowel function recovery</a:t>
            </a:r>
          </a:p>
          <a:p>
            <a:r>
              <a:t>• Anastomotic Leak: Life-threatening, requires prompt intervention</a:t>
            </a:r>
          </a:p>
          <a:p>
            <a:r>
              <a:t>• Management: Bowel rest, drainage, surgical repair if necessary</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340" name=""/>
        <p:cNvGrpSpPr/>
        <p:nvPr/>
      </p:nvGrpSpPr>
      <p:grpSpPr>
        <a:xfrm>
          <a:off x="0" y="0"/>
          <a:ext cx="0" cy="0"/>
          <a:chOff x="0" y="0"/>
          <a:chExt cx="0" cy="0"/>
        </a:xfrm>
      </p:grpSpPr>
      <p:sp>
        <p:nvSpPr>
          <p:cNvPr id="1049067" name="Title 1"/>
          <p:cNvSpPr>
            <a:spLocks noGrp="1"/>
          </p:cNvSpPr>
          <p:nvPr>
            <p:ph type="title"/>
          </p:nvPr>
        </p:nvSpPr>
        <p:spPr/>
        <p:txBody>
          <a:bodyPr/>
          <a:p>
            <a:r>
              <a:t>Neurologic Complications</a:t>
            </a:r>
          </a:p>
        </p:txBody>
      </p:sp>
      <p:sp>
        <p:nvSpPr>
          <p:cNvPr id="1049068" name="Content Placeholder 2"/>
          <p:cNvSpPr>
            <a:spLocks noGrp="1"/>
          </p:cNvSpPr>
          <p:nvPr>
            <p:ph idx="1"/>
          </p:nvPr>
        </p:nvSpPr>
        <p:spPr/>
        <p:txBody>
          <a:bodyPr/>
          <a:p>
            <a:r>
              <a:t>• Postoperative Delirium: Common in elderly</a:t>
            </a:r>
          </a:p>
          <a:p>
            <a:r>
              <a:t>• Perioperative Stroke: Risk in patients with vascular disease</a:t>
            </a:r>
          </a:p>
          <a:p>
            <a:r>
              <a:t>• Management: Prevention, early identification, supportive care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10.xml><?xml version="1.0" encoding="utf-8"?>
<a:theme xmlns:a="http://schemas.openxmlformats.org/drawingml/2006/main" name="9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11.xml><?xml version="1.0" encoding="utf-8"?>
<a:theme xmlns:a="http://schemas.openxmlformats.org/drawingml/2006/main" name="10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12.xml><?xml version="1.0" encoding="utf-8"?>
<a:theme xmlns:a="http://schemas.openxmlformats.org/drawingml/2006/main" name="11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13.xml><?xml version="1.0" encoding="utf-8"?>
<a:theme xmlns:a="http://schemas.openxmlformats.org/drawingml/2006/main" name="12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14.xml><?xml version="1.0" encoding="utf-8"?>
<a:theme xmlns:a="http://schemas.openxmlformats.org/drawingml/2006/main" name="13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15.xml><?xml version="1.0" encoding="utf-8"?>
<a:theme xmlns:a="http://schemas.openxmlformats.org/drawingml/2006/main" name="14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16.xml><?xml version="1.0" encoding="utf-8"?>
<a:theme xmlns:a="http://schemas.openxmlformats.org/drawingml/2006/main" name="15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17.xml><?xml version="1.0" encoding="utf-8"?>
<a:theme xmlns:a="http://schemas.openxmlformats.org/drawingml/2006/main" name="16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18.xml><?xml version="1.0" encoding="utf-8"?>
<a:theme xmlns:a="http://schemas.openxmlformats.org/drawingml/2006/main" name="17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19.xml><?xml version="1.0" encoding="utf-8"?>
<a:theme xmlns:a="http://schemas.openxmlformats.org/drawingml/2006/main" name="18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1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0.xml><?xml version="1.0" encoding="utf-8"?>
<a:theme xmlns:a="http://schemas.openxmlformats.org/drawingml/2006/main" name="19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1.xml><?xml version="1.0" encoding="utf-8"?>
<a:theme xmlns:a="http://schemas.openxmlformats.org/drawingml/2006/main" name="20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2.xml><?xml version="1.0" encoding="utf-8"?>
<a:theme xmlns:a="http://schemas.openxmlformats.org/drawingml/2006/main" name="21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3.xml><?xml version="1.0" encoding="utf-8"?>
<a:theme xmlns:a="http://schemas.openxmlformats.org/drawingml/2006/main" name="22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4.xml><?xml version="1.0" encoding="utf-8"?>
<a:theme xmlns:a="http://schemas.openxmlformats.org/drawingml/2006/main" name="23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5.xml><?xml version="1.0" encoding="utf-8"?>
<a:theme xmlns:a="http://schemas.openxmlformats.org/drawingml/2006/main" name="24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6.xml><?xml version="1.0" encoding="utf-8"?>
<a:theme xmlns:a="http://schemas.openxmlformats.org/drawingml/2006/main" name="25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7.xml><?xml version="1.0" encoding="utf-8"?>
<a:theme xmlns:a="http://schemas.openxmlformats.org/drawingml/2006/main" name="26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8.xml><?xml version="1.0" encoding="utf-8"?>
<a:theme xmlns:a="http://schemas.openxmlformats.org/drawingml/2006/main" name="27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9.xml><?xml version="1.0" encoding="utf-8"?>
<a:theme xmlns:a="http://schemas.openxmlformats.org/drawingml/2006/main" name="28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2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0.xml><?xml version="1.0" encoding="utf-8"?>
<a:theme xmlns:a="http://schemas.openxmlformats.org/drawingml/2006/main" name="29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3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5.xml><?xml version="1.0" encoding="utf-8"?>
<a:theme xmlns:a="http://schemas.openxmlformats.org/drawingml/2006/main" name="4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6.xml><?xml version="1.0" encoding="utf-8"?>
<a:theme xmlns:a="http://schemas.openxmlformats.org/drawingml/2006/main" name="5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7.xml><?xml version="1.0" encoding="utf-8"?>
<a:theme xmlns:a="http://schemas.openxmlformats.org/drawingml/2006/main" name="6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8.xml><?xml version="1.0" encoding="utf-8"?>
<a:theme xmlns:a="http://schemas.openxmlformats.org/drawingml/2006/main" name="7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9.xml><?xml version="1.0" encoding="utf-8"?>
<a:theme xmlns:a="http://schemas.openxmlformats.org/drawingml/2006/main" name="8_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wound and surgical infection</dc:title>
  <dc:creator>elom yen elom</dc:creator>
  <cp:lastModifiedBy>DJ Abele</cp:lastModifiedBy>
  <dcterms:created xsi:type="dcterms:W3CDTF">2025-03-09T15:52:00Z</dcterms:created>
  <dcterms:modified xsi:type="dcterms:W3CDTF">2025-03-11T20:19:34Z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49a2fb168bcf49318e7fc1ee4547e4da</vt:lpwstr>
  </property>
  <property fmtid="{D5CDD505-2E9C-101B-9397-08002B2CF9AE}" pid="3" name="KSOProductBuildVer">
    <vt:lpwstr>1033-12.2.0.20326</vt:lpwstr>
  </property>
</Properties>
</file>