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71" r:id="rId5"/>
    <p:sldId id="272" r:id="rId6"/>
    <p:sldId id="273" r:id="rId7"/>
    <p:sldId id="275" r:id="rId8"/>
    <p:sldId id="262" r:id="rId9"/>
    <p:sldId id="263" r:id="rId10"/>
    <p:sldId id="264" r:id="rId11"/>
    <p:sldId id="265" r:id="rId12"/>
  </p:sldIdLst>
  <p:sldSz cx="12192000" cy="6858000"/>
  <p:notesSz cx="7102475" cy="10233025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arker Grotesque" panose="020B0604020202020204" charset="0"/>
      <p:regular r:id="rId18"/>
      <p:bold r:id="rId19"/>
    </p:embeddedFont>
    <p:embeddedFont>
      <p:font typeface="Darker Grotesque ExtraBold" panose="020B0604020202020204" charset="0"/>
      <p:bold r:id="rId20"/>
    </p:embeddedFont>
    <p:embeddedFont>
      <p:font typeface="Darker Grotesque Medium" panose="020B0604020202020204" charset="0"/>
      <p:regular r:id="rId21"/>
      <p:bold r:id="rId22"/>
    </p:embeddedFont>
    <p:embeddedFont>
      <p:font typeface="Libre Franklin" pitchFamily="2" charset="0"/>
      <p:regular r:id="rId23"/>
      <p:bold r:id="rId24"/>
      <p:italic r:id="rId25"/>
      <p:boldItalic r:id="rId26"/>
    </p:embeddedFont>
    <p:embeddedFont>
      <p:font typeface="Libre Franklin Black" pitchFamily="2" charset="0"/>
      <p:bold r:id="rId27"/>
      <p:boldItalic r:id="rId28"/>
    </p:embeddedFont>
    <p:embeddedFont>
      <p:font typeface="Libre Franklin ExtraBold" pitchFamily="2" charset="0"/>
      <p:bold r:id="rId29"/>
      <p:boldItalic r:id="rId30"/>
    </p:embeddedFont>
    <p:embeddedFont>
      <p:font typeface="Libre Franklin Medium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u0uwfu3P+3/mBPQAYesu1bad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57" y="-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812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584" y="1279287"/>
            <a:ext cx="6140577" cy="345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0" name="Google Shape;22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5" name="Google Shape;24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5" name="Google Shape;24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2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6" name="Google Shape;22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0a1cc03f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0a1cc03fee_1_0:notes"/>
          <p:cNvSpPr txBox="1">
            <a:spLocks noGrp="1"/>
          </p:cNvSpPr>
          <p:nvPr>
            <p:ph type="body" idx="1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g20a1cc03fee_1_0:notes"/>
          <p:cNvSpPr txBox="1">
            <a:spLocks noGrp="1"/>
          </p:cNvSpPr>
          <p:nvPr>
            <p:ph type="sldNum" idx="12"/>
          </p:nvPr>
        </p:nvSpPr>
        <p:spPr>
          <a:xfrm>
            <a:off x="4023812" y="9720804"/>
            <a:ext cx="3078300" cy="51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7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c0737c1b1b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c0737c1b1b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76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g8ca389419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2" name="Google Shape;4042;g8ca389419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03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6" name="Google Shape;23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9" name="Google Shape;24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/>
          <p:nvPr/>
        </p:nvSpPr>
        <p:spPr>
          <a:xfrm rot="-5400000">
            <a:off x="5299736" y="6439203"/>
            <a:ext cx="160143" cy="160123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0"/>
          <p:cNvSpPr/>
          <p:nvPr/>
        </p:nvSpPr>
        <p:spPr>
          <a:xfrm rot="2700000">
            <a:off x="708805" y="166317"/>
            <a:ext cx="200624" cy="20062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5576207" y="6428003"/>
            <a:ext cx="182508" cy="182533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/>
          <p:nvPr/>
        </p:nvSpPr>
        <p:spPr>
          <a:xfrm flipH="1">
            <a:off x="419060" y="6490191"/>
            <a:ext cx="780123" cy="10623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10"/>
          <p:cNvGrpSpPr/>
          <p:nvPr/>
        </p:nvGrpSpPr>
        <p:grpSpPr>
          <a:xfrm rot="-2532444">
            <a:off x="3743202" y="6190459"/>
            <a:ext cx="726605" cy="705701"/>
            <a:chOff x="493977" y="4202564"/>
            <a:chExt cx="544967" cy="529289"/>
          </a:xfrm>
        </p:grpSpPr>
        <p:sp>
          <p:nvSpPr>
            <p:cNvPr id="18" name="Google Shape;18;p10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10"/>
          <p:cNvGrpSpPr/>
          <p:nvPr/>
        </p:nvGrpSpPr>
        <p:grpSpPr>
          <a:xfrm flipH="1">
            <a:off x="204725" y="152771"/>
            <a:ext cx="372841" cy="346405"/>
            <a:chOff x="6672" y="3464315"/>
            <a:chExt cx="279631" cy="259804"/>
          </a:xfrm>
        </p:grpSpPr>
        <p:sp>
          <p:nvSpPr>
            <p:cNvPr id="34" name="Google Shape;34;p10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10"/>
          <p:cNvGrpSpPr/>
          <p:nvPr/>
        </p:nvGrpSpPr>
        <p:grpSpPr>
          <a:xfrm>
            <a:off x="11714397" y="6167297"/>
            <a:ext cx="209078" cy="438962"/>
            <a:chOff x="1567241" y="4124225"/>
            <a:chExt cx="213026" cy="447251"/>
          </a:xfrm>
        </p:grpSpPr>
        <p:sp>
          <p:nvSpPr>
            <p:cNvPr id="44" name="Google Shape;44;p10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0"/>
          <p:cNvSpPr/>
          <p:nvPr/>
        </p:nvSpPr>
        <p:spPr>
          <a:xfrm flipH="1">
            <a:off x="11826988" y="2636317"/>
            <a:ext cx="179039" cy="17937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0"/>
          <p:cNvGrpSpPr/>
          <p:nvPr/>
        </p:nvGrpSpPr>
        <p:grpSpPr>
          <a:xfrm flipH="1">
            <a:off x="11825881" y="3476767"/>
            <a:ext cx="181200" cy="520379"/>
            <a:chOff x="179009" y="2072968"/>
            <a:chExt cx="190870" cy="548151"/>
          </a:xfrm>
        </p:grpSpPr>
        <p:sp>
          <p:nvSpPr>
            <p:cNvPr id="48" name="Google Shape;48;p10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0"/>
          <p:cNvSpPr/>
          <p:nvPr/>
        </p:nvSpPr>
        <p:spPr>
          <a:xfrm rot="5400000" flipH="1">
            <a:off x="191360" y="5048044"/>
            <a:ext cx="399573" cy="40030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0"/>
          <p:cNvGrpSpPr/>
          <p:nvPr/>
        </p:nvGrpSpPr>
        <p:grpSpPr>
          <a:xfrm flipH="1">
            <a:off x="205389" y="2927344"/>
            <a:ext cx="181200" cy="520379"/>
            <a:chOff x="179009" y="2072968"/>
            <a:chExt cx="190870" cy="548151"/>
          </a:xfrm>
        </p:grpSpPr>
        <p:sp>
          <p:nvSpPr>
            <p:cNvPr id="52" name="Google Shape;52;p10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10"/>
          <p:cNvGrpSpPr/>
          <p:nvPr/>
        </p:nvGrpSpPr>
        <p:grpSpPr>
          <a:xfrm rot="-5400000">
            <a:off x="11502623" y="75208"/>
            <a:ext cx="183195" cy="525087"/>
            <a:chOff x="8846561" y="2782361"/>
            <a:chExt cx="154517" cy="442886"/>
          </a:xfrm>
        </p:grpSpPr>
        <p:sp>
          <p:nvSpPr>
            <p:cNvPr id="55" name="Google Shape;55;p10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10"/>
          <p:cNvGrpSpPr/>
          <p:nvPr/>
        </p:nvGrpSpPr>
        <p:grpSpPr>
          <a:xfrm>
            <a:off x="11763995" y="1668241"/>
            <a:ext cx="214812" cy="350245"/>
            <a:chOff x="8814523" y="4301099"/>
            <a:chExt cx="181204" cy="295450"/>
          </a:xfrm>
        </p:grpSpPr>
        <p:sp>
          <p:nvSpPr>
            <p:cNvPr id="58" name="Google Shape;58;p1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0"/>
          <p:cNvSpPr/>
          <p:nvPr/>
        </p:nvSpPr>
        <p:spPr>
          <a:xfrm rot="5400000">
            <a:off x="11418791" y="5025081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 rot="2464182">
            <a:off x="2174076" y="6442979"/>
            <a:ext cx="200649" cy="200649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6197219" y="6311979"/>
            <a:ext cx="200649" cy="201055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2997872" y="166317"/>
            <a:ext cx="200632" cy="200632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 rot="5400000">
            <a:off x="6873892" y="6174348"/>
            <a:ext cx="476332" cy="476332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 rot="5400129">
            <a:off x="10824695" y="6156165"/>
            <a:ext cx="460997" cy="460972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 rot="10800000">
            <a:off x="1718828" y="6438772"/>
            <a:ext cx="209073" cy="209073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 rot="151">
            <a:off x="6770915" y="249049"/>
            <a:ext cx="395163" cy="39515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9352207" y="6365703"/>
            <a:ext cx="228699" cy="22869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8545887" y="182764"/>
            <a:ext cx="200649" cy="200611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237788" y="166316"/>
            <a:ext cx="200629" cy="200629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197333" y="249685"/>
            <a:ext cx="800243" cy="10904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9175261" y="271443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5182901" y="283185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0"/>
          <p:cNvGrpSpPr/>
          <p:nvPr/>
        </p:nvGrpSpPr>
        <p:grpSpPr>
          <a:xfrm rot="-5376033">
            <a:off x="9878920" y="6359737"/>
            <a:ext cx="214865" cy="350333"/>
            <a:chOff x="8814523" y="4301099"/>
            <a:chExt cx="181204" cy="295450"/>
          </a:xfrm>
        </p:grpSpPr>
        <p:sp>
          <p:nvSpPr>
            <p:cNvPr id="79" name="Google Shape;79;p1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10"/>
          <p:cNvGrpSpPr/>
          <p:nvPr/>
        </p:nvGrpSpPr>
        <p:grpSpPr>
          <a:xfrm rot="2879975">
            <a:off x="28023" y="3995197"/>
            <a:ext cx="726584" cy="705681"/>
            <a:chOff x="493977" y="4202564"/>
            <a:chExt cx="544967" cy="529289"/>
          </a:xfrm>
        </p:grpSpPr>
        <p:sp>
          <p:nvSpPr>
            <p:cNvPr id="86" name="Google Shape;86;p10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0"/>
          <p:cNvSpPr/>
          <p:nvPr/>
        </p:nvSpPr>
        <p:spPr>
          <a:xfrm rot="5400000" flipH="1">
            <a:off x="-94099" y="1660119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/>
          <p:nvPr/>
        </p:nvSpPr>
        <p:spPr>
          <a:xfrm rot="5400000" flipH="1">
            <a:off x="213891" y="5839771"/>
            <a:ext cx="164160" cy="164203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0"/>
          <p:cNvGrpSpPr/>
          <p:nvPr/>
        </p:nvGrpSpPr>
        <p:grpSpPr>
          <a:xfrm rot="-2609567">
            <a:off x="4064341" y="-14336"/>
            <a:ext cx="726661" cy="705757"/>
            <a:chOff x="493977" y="4202564"/>
            <a:chExt cx="544967" cy="529289"/>
          </a:xfrm>
        </p:grpSpPr>
        <p:sp>
          <p:nvSpPr>
            <p:cNvPr id="104" name="Google Shape;104;p10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0"/>
          <p:cNvSpPr/>
          <p:nvPr/>
        </p:nvSpPr>
        <p:spPr>
          <a:xfrm rot="5405778">
            <a:off x="2354304" y="89017"/>
            <a:ext cx="238000" cy="430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3493617" y="332617"/>
            <a:ext cx="228000" cy="228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7565100" y="152633"/>
            <a:ext cx="228000" cy="228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/>
          <p:nvPr/>
        </p:nvSpPr>
        <p:spPr>
          <a:xfrm rot="10800000">
            <a:off x="10651945" y="168717"/>
            <a:ext cx="228699" cy="22869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0"/>
          <p:cNvGrpSpPr/>
          <p:nvPr/>
        </p:nvGrpSpPr>
        <p:grpSpPr>
          <a:xfrm flipH="1">
            <a:off x="7733343" y="6346053"/>
            <a:ext cx="372841" cy="346405"/>
            <a:chOff x="6672" y="3464315"/>
            <a:chExt cx="279631" cy="259804"/>
          </a:xfrm>
        </p:grpSpPr>
        <p:sp>
          <p:nvSpPr>
            <p:cNvPr id="124" name="Google Shape;124;p10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0"/>
          <p:cNvSpPr/>
          <p:nvPr/>
        </p:nvSpPr>
        <p:spPr>
          <a:xfrm>
            <a:off x="393557" y="696873"/>
            <a:ext cx="448400" cy="4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/>
          <p:nvPr/>
        </p:nvSpPr>
        <p:spPr>
          <a:xfrm rot="178">
            <a:off x="11461111" y="898789"/>
            <a:ext cx="500215" cy="500197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>
            <a:spLocks noGrp="1"/>
          </p:cNvSpPr>
          <p:nvPr>
            <p:ph type="ctrTitle"/>
          </p:nvPr>
        </p:nvSpPr>
        <p:spPr>
          <a:xfrm>
            <a:off x="2155200" y="2984600"/>
            <a:ext cx="7881600" cy="8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subTitle" idx="1"/>
          </p:nvPr>
        </p:nvSpPr>
        <p:spPr>
          <a:xfrm>
            <a:off x="2155200" y="4011600"/>
            <a:ext cx="78816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4"/>
            </a:lvl9pPr>
          </a:lstStyle>
          <a:p>
            <a:endParaRPr/>
          </a:p>
        </p:txBody>
      </p:sp>
      <p:grpSp>
        <p:nvGrpSpPr>
          <p:cNvPr id="137" name="Google Shape;137;p10"/>
          <p:cNvGrpSpPr/>
          <p:nvPr/>
        </p:nvGrpSpPr>
        <p:grpSpPr>
          <a:xfrm rot="10800000">
            <a:off x="8050380" y="148036"/>
            <a:ext cx="214860" cy="350325"/>
            <a:chOff x="8814523" y="4301099"/>
            <a:chExt cx="181204" cy="295450"/>
          </a:xfrm>
        </p:grpSpPr>
        <p:sp>
          <p:nvSpPr>
            <p:cNvPr id="138" name="Google Shape;138;p1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1"/>
          <p:cNvSpPr/>
          <p:nvPr/>
        </p:nvSpPr>
        <p:spPr>
          <a:xfrm>
            <a:off x="148915" y="6521429"/>
            <a:ext cx="846124" cy="115536"/>
          </a:xfrm>
          <a:custGeom>
            <a:avLst/>
            <a:gdLst/>
            <a:ahLst/>
            <a:cxnLst/>
            <a:rect l="l" t="t" r="r" b="b"/>
            <a:pathLst>
              <a:path w="28957" h="3954" extrusionOk="0">
                <a:moveTo>
                  <a:pt x="2965" y="0"/>
                </a:moveTo>
                <a:lnTo>
                  <a:pt x="1" y="3001"/>
                </a:lnTo>
                <a:lnTo>
                  <a:pt x="513" y="3513"/>
                </a:lnTo>
                <a:lnTo>
                  <a:pt x="2965" y="1036"/>
                </a:lnTo>
                <a:lnTo>
                  <a:pt x="5847" y="3953"/>
                </a:lnTo>
                <a:lnTo>
                  <a:pt x="8716" y="1036"/>
                </a:lnTo>
                <a:lnTo>
                  <a:pt x="11597" y="3953"/>
                </a:lnTo>
                <a:lnTo>
                  <a:pt x="14479" y="1036"/>
                </a:lnTo>
                <a:lnTo>
                  <a:pt x="17348" y="3953"/>
                </a:lnTo>
                <a:lnTo>
                  <a:pt x="20229" y="1036"/>
                </a:lnTo>
                <a:lnTo>
                  <a:pt x="23111" y="3953"/>
                </a:lnTo>
                <a:lnTo>
                  <a:pt x="25980" y="1036"/>
                </a:lnTo>
                <a:lnTo>
                  <a:pt x="28433" y="3513"/>
                </a:lnTo>
                <a:lnTo>
                  <a:pt x="28957" y="3001"/>
                </a:lnTo>
                <a:lnTo>
                  <a:pt x="25980" y="0"/>
                </a:lnTo>
                <a:lnTo>
                  <a:pt x="23111" y="2917"/>
                </a:lnTo>
                <a:lnTo>
                  <a:pt x="20229" y="0"/>
                </a:lnTo>
                <a:lnTo>
                  <a:pt x="17348" y="2917"/>
                </a:lnTo>
                <a:lnTo>
                  <a:pt x="14479" y="0"/>
                </a:lnTo>
                <a:lnTo>
                  <a:pt x="11597" y="2917"/>
                </a:lnTo>
                <a:lnTo>
                  <a:pt x="8716" y="0"/>
                </a:lnTo>
                <a:lnTo>
                  <a:pt x="5847" y="2917"/>
                </a:lnTo>
                <a:lnTo>
                  <a:pt x="29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1"/>
          <p:cNvSpPr/>
          <p:nvPr/>
        </p:nvSpPr>
        <p:spPr>
          <a:xfrm rot="10800000" flipH="1">
            <a:off x="11778788" y="187353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21"/>
          <p:cNvGrpSpPr/>
          <p:nvPr/>
        </p:nvGrpSpPr>
        <p:grpSpPr>
          <a:xfrm rot="10800000" flipH="1">
            <a:off x="148897" y="852687"/>
            <a:ext cx="206023" cy="590515"/>
            <a:chOff x="8846561" y="2782361"/>
            <a:chExt cx="154517" cy="442886"/>
          </a:xfrm>
        </p:grpSpPr>
        <p:sp>
          <p:nvSpPr>
            <p:cNvPr id="522" name="Google Shape;522;p21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21"/>
          <p:cNvGrpSpPr/>
          <p:nvPr/>
        </p:nvGrpSpPr>
        <p:grpSpPr>
          <a:xfrm rot="10800000" flipH="1">
            <a:off x="11759715" y="579519"/>
            <a:ext cx="241605" cy="393933"/>
            <a:chOff x="8814523" y="4301099"/>
            <a:chExt cx="181204" cy="295450"/>
          </a:xfrm>
        </p:grpSpPr>
        <p:sp>
          <p:nvSpPr>
            <p:cNvPr id="525" name="Google Shape;525;p21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21"/>
          <p:cNvGrpSpPr/>
          <p:nvPr/>
        </p:nvGrpSpPr>
        <p:grpSpPr>
          <a:xfrm rot="10800000" flipH="1">
            <a:off x="148892" y="187371"/>
            <a:ext cx="802091" cy="401280"/>
            <a:chOff x="5615619" y="2077286"/>
            <a:chExt cx="601568" cy="300960"/>
          </a:xfrm>
        </p:grpSpPr>
        <p:sp>
          <p:nvSpPr>
            <p:cNvPr id="532" name="Google Shape;532;p21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22"/>
          <p:cNvGrpSpPr/>
          <p:nvPr/>
        </p:nvGrpSpPr>
        <p:grpSpPr>
          <a:xfrm>
            <a:off x="5362583" y="3315527"/>
            <a:ext cx="2456873" cy="2456831"/>
            <a:chOff x="7132212" y="1057145"/>
            <a:chExt cx="1842655" cy="1842623"/>
          </a:xfrm>
        </p:grpSpPr>
        <p:sp>
          <p:nvSpPr>
            <p:cNvPr id="549" name="Google Shape;549;p22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22"/>
          <p:cNvSpPr/>
          <p:nvPr/>
        </p:nvSpPr>
        <p:spPr>
          <a:xfrm>
            <a:off x="10304508" y="-3477"/>
            <a:ext cx="1887135" cy="6861241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2"/>
          <p:cNvSpPr/>
          <p:nvPr/>
        </p:nvSpPr>
        <p:spPr>
          <a:xfrm>
            <a:off x="10200309" y="3542163"/>
            <a:ext cx="677011" cy="651399"/>
          </a:xfrm>
          <a:custGeom>
            <a:avLst/>
            <a:gdLst/>
            <a:ahLst/>
            <a:cxnLst/>
            <a:rect l="l" t="t" r="r" b="b"/>
            <a:pathLst>
              <a:path w="15860" h="15260" extrusionOk="0">
                <a:moveTo>
                  <a:pt x="8228" y="282"/>
                </a:moveTo>
                <a:cubicBezTo>
                  <a:pt x="12288" y="293"/>
                  <a:pt x="15574" y="3568"/>
                  <a:pt x="15574" y="7628"/>
                </a:cubicBezTo>
                <a:cubicBezTo>
                  <a:pt x="15574" y="10592"/>
                  <a:pt x="13788" y="13271"/>
                  <a:pt x="11049" y="14414"/>
                </a:cubicBezTo>
                <a:cubicBezTo>
                  <a:pt x="10138" y="14789"/>
                  <a:pt x="9182" y="14972"/>
                  <a:pt x="8235" y="14972"/>
                </a:cubicBezTo>
                <a:cubicBezTo>
                  <a:pt x="6323" y="14972"/>
                  <a:pt x="4446" y="14228"/>
                  <a:pt x="3037" y="12819"/>
                </a:cubicBezTo>
                <a:cubicBezTo>
                  <a:pt x="941" y="10723"/>
                  <a:pt x="310" y="7556"/>
                  <a:pt x="1453" y="4818"/>
                </a:cubicBezTo>
                <a:cubicBezTo>
                  <a:pt x="2584" y="2068"/>
                  <a:pt x="5263" y="282"/>
                  <a:pt x="8228" y="282"/>
                </a:cubicBezTo>
                <a:close/>
                <a:moveTo>
                  <a:pt x="8240" y="0"/>
                </a:moveTo>
                <a:cubicBezTo>
                  <a:pt x="6252" y="0"/>
                  <a:pt x="4300" y="776"/>
                  <a:pt x="2834" y="2234"/>
                </a:cubicBezTo>
                <a:cubicBezTo>
                  <a:pt x="655" y="4413"/>
                  <a:pt x="0" y="7699"/>
                  <a:pt x="1191" y="10545"/>
                </a:cubicBezTo>
                <a:cubicBezTo>
                  <a:pt x="2370" y="13402"/>
                  <a:pt x="5144" y="15260"/>
                  <a:pt x="8228" y="15260"/>
                </a:cubicBezTo>
                <a:cubicBezTo>
                  <a:pt x="12442" y="15248"/>
                  <a:pt x="15860" y="11843"/>
                  <a:pt x="15860" y="7628"/>
                </a:cubicBezTo>
                <a:cubicBezTo>
                  <a:pt x="15860" y="4544"/>
                  <a:pt x="14002" y="1758"/>
                  <a:pt x="11157" y="579"/>
                </a:cubicBezTo>
                <a:cubicBezTo>
                  <a:pt x="10212" y="189"/>
                  <a:pt x="9221" y="0"/>
                  <a:pt x="8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2"/>
          <p:cNvSpPr/>
          <p:nvPr/>
        </p:nvSpPr>
        <p:spPr>
          <a:xfrm>
            <a:off x="10290763" y="3626127"/>
            <a:ext cx="502721" cy="483597"/>
          </a:xfrm>
          <a:custGeom>
            <a:avLst/>
            <a:gdLst/>
            <a:ahLst/>
            <a:cxnLst/>
            <a:rect l="l" t="t" r="r" b="b"/>
            <a:pathLst>
              <a:path w="11777" h="11329" extrusionOk="0">
                <a:moveTo>
                  <a:pt x="6109" y="279"/>
                </a:moveTo>
                <a:cubicBezTo>
                  <a:pt x="9085" y="279"/>
                  <a:pt x="11490" y="2696"/>
                  <a:pt x="11490" y="5661"/>
                </a:cubicBezTo>
                <a:cubicBezTo>
                  <a:pt x="11490" y="7840"/>
                  <a:pt x="10181" y="9792"/>
                  <a:pt x="8168" y="10626"/>
                </a:cubicBezTo>
                <a:cubicBezTo>
                  <a:pt x="7504" y="10903"/>
                  <a:pt x="6804" y="11037"/>
                  <a:pt x="6109" y="11037"/>
                </a:cubicBezTo>
                <a:cubicBezTo>
                  <a:pt x="4712" y="11037"/>
                  <a:pt x="3336" y="10492"/>
                  <a:pt x="2311" y="9459"/>
                </a:cubicBezTo>
                <a:cubicBezTo>
                  <a:pt x="775" y="7923"/>
                  <a:pt x="310" y="5613"/>
                  <a:pt x="1144" y="3601"/>
                </a:cubicBezTo>
                <a:cubicBezTo>
                  <a:pt x="1977" y="1589"/>
                  <a:pt x="3942" y="279"/>
                  <a:pt x="6109" y="279"/>
                </a:cubicBezTo>
                <a:close/>
                <a:moveTo>
                  <a:pt x="6113" y="0"/>
                </a:moveTo>
                <a:cubicBezTo>
                  <a:pt x="4641" y="0"/>
                  <a:pt x="3191" y="577"/>
                  <a:pt x="2108" y="1660"/>
                </a:cubicBezTo>
                <a:cubicBezTo>
                  <a:pt x="489" y="3279"/>
                  <a:pt x="1" y="5708"/>
                  <a:pt x="882" y="7828"/>
                </a:cubicBezTo>
                <a:cubicBezTo>
                  <a:pt x="1763" y="9947"/>
                  <a:pt x="3823" y="11328"/>
                  <a:pt x="6109" y="11328"/>
                </a:cubicBezTo>
                <a:cubicBezTo>
                  <a:pt x="9240" y="11316"/>
                  <a:pt x="11776" y="8780"/>
                  <a:pt x="11776" y="5661"/>
                </a:cubicBezTo>
                <a:cubicBezTo>
                  <a:pt x="11776" y="3375"/>
                  <a:pt x="10395" y="1303"/>
                  <a:pt x="8276" y="434"/>
                </a:cubicBezTo>
                <a:cubicBezTo>
                  <a:pt x="7577" y="142"/>
                  <a:pt x="6843" y="0"/>
                  <a:pt x="61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2"/>
          <p:cNvSpPr/>
          <p:nvPr/>
        </p:nvSpPr>
        <p:spPr>
          <a:xfrm>
            <a:off x="10340579" y="3709537"/>
            <a:ext cx="369027" cy="316308"/>
          </a:xfrm>
          <a:custGeom>
            <a:avLst/>
            <a:gdLst/>
            <a:ahLst/>
            <a:cxnLst/>
            <a:rect l="l" t="t" r="r" b="b"/>
            <a:pathLst>
              <a:path w="8645" h="7410" extrusionOk="0">
                <a:moveTo>
                  <a:pt x="4942" y="290"/>
                </a:moveTo>
                <a:cubicBezTo>
                  <a:pt x="6835" y="290"/>
                  <a:pt x="8359" y="1826"/>
                  <a:pt x="8359" y="3707"/>
                </a:cubicBezTo>
                <a:cubicBezTo>
                  <a:pt x="8359" y="5763"/>
                  <a:pt x="6672" y="7125"/>
                  <a:pt x="4917" y="7125"/>
                </a:cubicBezTo>
                <a:cubicBezTo>
                  <a:pt x="4080" y="7125"/>
                  <a:pt x="3228" y="6816"/>
                  <a:pt x="2537" y="6124"/>
                </a:cubicBezTo>
                <a:cubicBezTo>
                  <a:pt x="382" y="3969"/>
                  <a:pt x="1906" y="290"/>
                  <a:pt x="4942" y="290"/>
                </a:cubicBezTo>
                <a:close/>
                <a:moveTo>
                  <a:pt x="4917" y="1"/>
                </a:moveTo>
                <a:cubicBezTo>
                  <a:pt x="4009" y="1"/>
                  <a:pt x="3085" y="337"/>
                  <a:pt x="2334" y="1087"/>
                </a:cubicBezTo>
                <a:cubicBezTo>
                  <a:pt x="1" y="3421"/>
                  <a:pt x="1656" y="7398"/>
                  <a:pt x="4942" y="7410"/>
                </a:cubicBezTo>
                <a:cubicBezTo>
                  <a:pt x="6990" y="7398"/>
                  <a:pt x="8645" y="5743"/>
                  <a:pt x="8645" y="3707"/>
                </a:cubicBezTo>
                <a:cubicBezTo>
                  <a:pt x="8645" y="1475"/>
                  <a:pt x="6818" y="1"/>
                  <a:pt x="49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2"/>
          <p:cNvSpPr/>
          <p:nvPr/>
        </p:nvSpPr>
        <p:spPr>
          <a:xfrm>
            <a:off x="10452887" y="3793501"/>
            <a:ext cx="172839" cy="148507"/>
          </a:xfrm>
          <a:custGeom>
            <a:avLst/>
            <a:gdLst/>
            <a:ahLst/>
            <a:cxnLst/>
            <a:rect l="l" t="t" r="r" b="b"/>
            <a:pathLst>
              <a:path w="4049" h="3479" extrusionOk="0">
                <a:moveTo>
                  <a:pt x="2311" y="287"/>
                </a:moveTo>
                <a:cubicBezTo>
                  <a:pt x="3120" y="287"/>
                  <a:pt x="3763" y="942"/>
                  <a:pt x="3763" y="1740"/>
                </a:cubicBezTo>
                <a:cubicBezTo>
                  <a:pt x="3763" y="2610"/>
                  <a:pt x="3048" y="3192"/>
                  <a:pt x="2302" y="3192"/>
                </a:cubicBezTo>
                <a:cubicBezTo>
                  <a:pt x="1946" y="3192"/>
                  <a:pt x="1583" y="3060"/>
                  <a:pt x="1287" y="2764"/>
                </a:cubicBezTo>
                <a:cubicBezTo>
                  <a:pt x="382" y="1847"/>
                  <a:pt x="1025" y="287"/>
                  <a:pt x="2311" y="287"/>
                </a:cubicBezTo>
                <a:close/>
                <a:moveTo>
                  <a:pt x="2305" y="0"/>
                </a:moveTo>
                <a:cubicBezTo>
                  <a:pt x="1880" y="0"/>
                  <a:pt x="1447" y="159"/>
                  <a:pt x="1096" y="513"/>
                </a:cubicBezTo>
                <a:cubicBezTo>
                  <a:pt x="1" y="1609"/>
                  <a:pt x="775" y="3466"/>
                  <a:pt x="2311" y="3478"/>
                </a:cubicBezTo>
                <a:cubicBezTo>
                  <a:pt x="3275" y="3466"/>
                  <a:pt x="4049" y="2692"/>
                  <a:pt x="4049" y="1740"/>
                </a:cubicBezTo>
                <a:cubicBezTo>
                  <a:pt x="4049" y="693"/>
                  <a:pt x="3194" y="0"/>
                  <a:pt x="23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2"/>
          <p:cNvSpPr/>
          <p:nvPr/>
        </p:nvSpPr>
        <p:spPr>
          <a:xfrm>
            <a:off x="6826800" y="1360867"/>
            <a:ext cx="4411460" cy="441151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2"/>
          <p:cNvSpPr/>
          <p:nvPr/>
        </p:nvSpPr>
        <p:spPr>
          <a:xfrm>
            <a:off x="7144112" y="1678179"/>
            <a:ext cx="3776876" cy="3776876"/>
          </a:xfrm>
          <a:custGeom>
            <a:avLst/>
            <a:gdLst/>
            <a:ahLst/>
            <a:cxnLst/>
            <a:rect l="l" t="t" r="r" b="b"/>
            <a:pathLst>
              <a:path w="71141" h="71141" extrusionOk="0">
                <a:moveTo>
                  <a:pt x="0" y="1"/>
                </a:moveTo>
                <a:lnTo>
                  <a:pt x="0" y="71140"/>
                </a:lnTo>
                <a:lnTo>
                  <a:pt x="71140" y="71140"/>
                </a:lnTo>
                <a:lnTo>
                  <a:pt x="7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22"/>
          <p:cNvGrpSpPr/>
          <p:nvPr/>
        </p:nvGrpSpPr>
        <p:grpSpPr>
          <a:xfrm>
            <a:off x="7919961" y="1185441"/>
            <a:ext cx="1094272" cy="70689"/>
            <a:chOff x="7586971" y="1240406"/>
            <a:chExt cx="820704" cy="53017"/>
          </a:xfrm>
        </p:grpSpPr>
        <p:sp>
          <p:nvSpPr>
            <p:cNvPr id="572" name="Google Shape;572;p22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9638596" y="5969165"/>
            <a:ext cx="502696" cy="175604"/>
            <a:chOff x="8271932" y="4202530"/>
            <a:chExt cx="652626" cy="227979"/>
          </a:xfrm>
        </p:grpSpPr>
        <p:sp>
          <p:nvSpPr>
            <p:cNvPr id="578" name="Google Shape;578;p22"/>
            <p:cNvSpPr/>
            <p:nvPr/>
          </p:nvSpPr>
          <p:spPr>
            <a:xfrm>
              <a:off x="8696579" y="4202530"/>
              <a:ext cx="227979" cy="227979"/>
            </a:xfrm>
            <a:custGeom>
              <a:avLst/>
              <a:gdLst/>
              <a:ahLst/>
              <a:cxnLst/>
              <a:rect l="l" t="t" r="r" b="b"/>
              <a:pathLst>
                <a:path w="7121" h="7121" extrusionOk="0">
                  <a:moveTo>
                    <a:pt x="1131" y="0"/>
                  </a:moveTo>
                  <a:lnTo>
                    <a:pt x="0" y="1132"/>
                  </a:lnTo>
                  <a:lnTo>
                    <a:pt x="2429" y="3560"/>
                  </a:lnTo>
                  <a:lnTo>
                    <a:pt x="0" y="5989"/>
                  </a:lnTo>
                  <a:lnTo>
                    <a:pt x="1131" y="7120"/>
                  </a:lnTo>
                  <a:lnTo>
                    <a:pt x="3560" y="4692"/>
                  </a:lnTo>
                  <a:lnTo>
                    <a:pt x="5989" y="7120"/>
                  </a:lnTo>
                  <a:lnTo>
                    <a:pt x="7120" y="5989"/>
                  </a:lnTo>
                  <a:lnTo>
                    <a:pt x="4691" y="3560"/>
                  </a:lnTo>
                  <a:lnTo>
                    <a:pt x="7120" y="1132"/>
                  </a:lnTo>
                  <a:lnTo>
                    <a:pt x="5989" y="0"/>
                  </a:lnTo>
                  <a:lnTo>
                    <a:pt x="3560" y="242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8271932" y="4202530"/>
              <a:ext cx="228363" cy="227979"/>
            </a:xfrm>
            <a:custGeom>
              <a:avLst/>
              <a:gdLst/>
              <a:ahLst/>
              <a:cxnLst/>
              <a:rect l="l" t="t" r="r" b="b"/>
              <a:pathLst>
                <a:path w="7133" h="7121" extrusionOk="0">
                  <a:moveTo>
                    <a:pt x="1132" y="0"/>
                  </a:moveTo>
                  <a:lnTo>
                    <a:pt x="1" y="1132"/>
                  </a:lnTo>
                  <a:lnTo>
                    <a:pt x="2429" y="3560"/>
                  </a:lnTo>
                  <a:lnTo>
                    <a:pt x="1" y="5989"/>
                  </a:lnTo>
                  <a:lnTo>
                    <a:pt x="1132" y="7120"/>
                  </a:lnTo>
                  <a:lnTo>
                    <a:pt x="3561" y="4692"/>
                  </a:lnTo>
                  <a:lnTo>
                    <a:pt x="5989" y="7120"/>
                  </a:lnTo>
                  <a:lnTo>
                    <a:pt x="7132" y="5989"/>
                  </a:lnTo>
                  <a:lnTo>
                    <a:pt x="4692" y="3560"/>
                  </a:lnTo>
                  <a:lnTo>
                    <a:pt x="7132" y="1132"/>
                  </a:lnTo>
                  <a:lnTo>
                    <a:pt x="5989" y="0"/>
                  </a:lnTo>
                  <a:lnTo>
                    <a:pt x="3561" y="242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22"/>
          <p:cNvSpPr/>
          <p:nvPr/>
        </p:nvSpPr>
        <p:spPr>
          <a:xfrm>
            <a:off x="6437751" y="2088869"/>
            <a:ext cx="172839" cy="17283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2"/>
          <p:cNvSpPr txBox="1">
            <a:spLocks noGrp="1"/>
          </p:cNvSpPr>
          <p:nvPr>
            <p:ph type="body" idx="1"/>
          </p:nvPr>
        </p:nvSpPr>
        <p:spPr>
          <a:xfrm>
            <a:off x="1263233" y="3152000"/>
            <a:ext cx="3744000" cy="2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82" name="Google Shape;582;p22"/>
          <p:cNvSpPr txBox="1">
            <a:spLocks noGrp="1"/>
          </p:cNvSpPr>
          <p:nvPr>
            <p:ph type="title"/>
          </p:nvPr>
        </p:nvSpPr>
        <p:spPr>
          <a:xfrm>
            <a:off x="1263233" y="1380800"/>
            <a:ext cx="3744000" cy="15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3"/>
          <p:cNvSpPr/>
          <p:nvPr/>
        </p:nvSpPr>
        <p:spPr>
          <a:xfrm>
            <a:off x="8247668" y="2046243"/>
            <a:ext cx="2836899" cy="2836937"/>
          </a:xfrm>
          <a:custGeom>
            <a:avLst/>
            <a:gdLst/>
            <a:ahLst/>
            <a:cxnLst/>
            <a:rect l="l" t="t" r="r" b="b"/>
            <a:pathLst>
              <a:path w="74688" h="74689" extrusionOk="0">
                <a:moveTo>
                  <a:pt x="0" y="0"/>
                </a:moveTo>
                <a:lnTo>
                  <a:pt x="0" y="74688"/>
                </a:lnTo>
                <a:lnTo>
                  <a:pt x="74688" y="74688"/>
                </a:lnTo>
                <a:lnTo>
                  <a:pt x="746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3"/>
          <p:cNvSpPr/>
          <p:nvPr/>
        </p:nvSpPr>
        <p:spPr>
          <a:xfrm>
            <a:off x="8403215" y="2201825"/>
            <a:ext cx="2525816" cy="2525777"/>
          </a:xfrm>
          <a:custGeom>
            <a:avLst/>
            <a:gdLst/>
            <a:ahLst/>
            <a:cxnLst/>
            <a:rect l="l" t="t" r="r" b="b"/>
            <a:pathLst>
              <a:path w="66498" h="66497" extrusionOk="0">
                <a:moveTo>
                  <a:pt x="1" y="0"/>
                </a:moveTo>
                <a:lnTo>
                  <a:pt x="1" y="66496"/>
                </a:lnTo>
                <a:lnTo>
                  <a:pt x="66497" y="66496"/>
                </a:lnTo>
                <a:lnTo>
                  <a:pt x="66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3"/>
          <p:cNvSpPr/>
          <p:nvPr/>
        </p:nvSpPr>
        <p:spPr>
          <a:xfrm>
            <a:off x="10929075" y="1643268"/>
            <a:ext cx="180915" cy="180952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3"/>
          <p:cNvSpPr/>
          <p:nvPr/>
        </p:nvSpPr>
        <p:spPr>
          <a:xfrm>
            <a:off x="8945027" y="4971825"/>
            <a:ext cx="242904" cy="24290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23"/>
          <p:cNvGrpSpPr/>
          <p:nvPr/>
        </p:nvGrpSpPr>
        <p:grpSpPr>
          <a:xfrm>
            <a:off x="11194756" y="2546825"/>
            <a:ext cx="183195" cy="525087"/>
            <a:chOff x="8846561" y="2782361"/>
            <a:chExt cx="154517" cy="442886"/>
          </a:xfrm>
        </p:grpSpPr>
        <p:sp>
          <p:nvSpPr>
            <p:cNvPr id="589" name="Google Shape;589;p2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23"/>
          <p:cNvGrpSpPr/>
          <p:nvPr/>
        </p:nvGrpSpPr>
        <p:grpSpPr>
          <a:xfrm>
            <a:off x="11156772" y="4347441"/>
            <a:ext cx="214836" cy="350285"/>
            <a:chOff x="8814523" y="4301099"/>
            <a:chExt cx="181204" cy="295450"/>
          </a:xfrm>
        </p:grpSpPr>
        <p:sp>
          <p:nvSpPr>
            <p:cNvPr id="592" name="Google Shape;592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23"/>
          <p:cNvGrpSpPr/>
          <p:nvPr/>
        </p:nvGrpSpPr>
        <p:grpSpPr>
          <a:xfrm>
            <a:off x="8247656" y="1715996"/>
            <a:ext cx="522186" cy="35344"/>
            <a:chOff x="7586971" y="1240406"/>
            <a:chExt cx="820704" cy="53017"/>
          </a:xfrm>
        </p:grpSpPr>
        <p:sp>
          <p:nvSpPr>
            <p:cNvPr id="599" name="Google Shape;599;p23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4" name="Google Shape;604;p23"/>
          <p:cNvSpPr/>
          <p:nvPr/>
        </p:nvSpPr>
        <p:spPr>
          <a:xfrm>
            <a:off x="8984272" y="1643267"/>
            <a:ext cx="172697" cy="180977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1197080" y="5035428"/>
            <a:ext cx="108296" cy="108296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3"/>
          <p:cNvSpPr/>
          <p:nvPr/>
        </p:nvSpPr>
        <p:spPr>
          <a:xfrm>
            <a:off x="1877719" y="5038501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3"/>
          <p:cNvSpPr/>
          <p:nvPr/>
        </p:nvSpPr>
        <p:spPr>
          <a:xfrm flipH="1">
            <a:off x="2056457" y="4207765"/>
            <a:ext cx="170647" cy="17096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23"/>
          <p:cNvGrpSpPr/>
          <p:nvPr/>
        </p:nvGrpSpPr>
        <p:grpSpPr>
          <a:xfrm flipH="1">
            <a:off x="587567" y="4647759"/>
            <a:ext cx="172700" cy="495967"/>
            <a:chOff x="179009" y="2072968"/>
            <a:chExt cx="190870" cy="548151"/>
          </a:xfrm>
        </p:grpSpPr>
        <p:sp>
          <p:nvSpPr>
            <p:cNvPr id="609" name="Google Shape;609;p2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23"/>
          <p:cNvGrpSpPr/>
          <p:nvPr/>
        </p:nvGrpSpPr>
        <p:grpSpPr>
          <a:xfrm>
            <a:off x="1913637" y="2726765"/>
            <a:ext cx="642666" cy="41516"/>
            <a:chOff x="7586971" y="1240406"/>
            <a:chExt cx="820704" cy="53017"/>
          </a:xfrm>
        </p:grpSpPr>
        <p:sp>
          <p:nvSpPr>
            <p:cNvPr id="612" name="Google Shape;612;p23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2607348" y="1822140"/>
            <a:ext cx="438163" cy="407096"/>
            <a:chOff x="6672" y="3464315"/>
            <a:chExt cx="279631" cy="259804"/>
          </a:xfrm>
        </p:grpSpPr>
        <p:sp>
          <p:nvSpPr>
            <p:cNvPr id="618" name="Google Shape;618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23"/>
          <p:cNvSpPr/>
          <p:nvPr/>
        </p:nvSpPr>
        <p:spPr>
          <a:xfrm>
            <a:off x="3387068" y="2692608"/>
            <a:ext cx="166444" cy="16584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Google Shape;628;p23"/>
          <p:cNvGrpSpPr/>
          <p:nvPr/>
        </p:nvGrpSpPr>
        <p:grpSpPr>
          <a:xfrm>
            <a:off x="587569" y="1819393"/>
            <a:ext cx="252453" cy="411621"/>
            <a:chOff x="8814523" y="4301099"/>
            <a:chExt cx="181204" cy="295450"/>
          </a:xfrm>
        </p:grpSpPr>
        <p:sp>
          <p:nvSpPr>
            <p:cNvPr id="629" name="Google Shape;629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23"/>
          <p:cNvGrpSpPr/>
          <p:nvPr/>
        </p:nvGrpSpPr>
        <p:grpSpPr>
          <a:xfrm flipH="1">
            <a:off x="3356587" y="4042624"/>
            <a:ext cx="780190" cy="1101105"/>
            <a:chOff x="8369505" y="4200966"/>
            <a:chExt cx="588556" cy="830646"/>
          </a:xfrm>
        </p:grpSpPr>
        <p:sp>
          <p:nvSpPr>
            <p:cNvPr id="636" name="Google Shape;636;p23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8369505" y="4200966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8834931" y="4430447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23"/>
          <p:cNvSpPr/>
          <p:nvPr/>
        </p:nvSpPr>
        <p:spPr>
          <a:xfrm flipH="1">
            <a:off x="1291919" y="1806032"/>
            <a:ext cx="192928" cy="192979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3"/>
          <p:cNvSpPr/>
          <p:nvPr/>
        </p:nvSpPr>
        <p:spPr>
          <a:xfrm flipH="1">
            <a:off x="614099" y="2657541"/>
            <a:ext cx="200532" cy="20090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655;p23"/>
          <p:cNvCxnSpPr/>
          <p:nvPr/>
        </p:nvCxnSpPr>
        <p:spPr>
          <a:xfrm>
            <a:off x="-11400" y="1223133"/>
            <a:ext cx="12214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6" name="Google Shape;656;p23"/>
          <p:cNvCxnSpPr/>
          <p:nvPr/>
        </p:nvCxnSpPr>
        <p:spPr>
          <a:xfrm>
            <a:off x="-11400" y="5634867"/>
            <a:ext cx="12214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7" name="Google Shape;657;p23"/>
          <p:cNvSpPr txBox="1">
            <a:spLocks noGrp="1"/>
          </p:cNvSpPr>
          <p:nvPr>
            <p:ph type="title"/>
          </p:nvPr>
        </p:nvSpPr>
        <p:spPr>
          <a:xfrm>
            <a:off x="4445667" y="2468517"/>
            <a:ext cx="6170800" cy="1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658" name="Google Shape;658;p23"/>
          <p:cNvGrpSpPr/>
          <p:nvPr/>
        </p:nvGrpSpPr>
        <p:grpSpPr>
          <a:xfrm>
            <a:off x="1169315" y="3313673"/>
            <a:ext cx="438163" cy="407096"/>
            <a:chOff x="6672" y="3464315"/>
            <a:chExt cx="279631" cy="259804"/>
          </a:xfrm>
        </p:grpSpPr>
        <p:sp>
          <p:nvSpPr>
            <p:cNvPr id="659" name="Google Shape;659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23"/>
          <p:cNvSpPr/>
          <p:nvPr/>
        </p:nvSpPr>
        <p:spPr>
          <a:xfrm rot="-5400000">
            <a:off x="3693561" y="2081835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3"/>
          <p:cNvSpPr/>
          <p:nvPr/>
        </p:nvSpPr>
        <p:spPr>
          <a:xfrm rot="5405778">
            <a:off x="2221903" y="3213784"/>
            <a:ext cx="238000" cy="43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3"/>
          <p:cNvSpPr/>
          <p:nvPr/>
        </p:nvSpPr>
        <p:spPr>
          <a:xfrm>
            <a:off x="1274367" y="4243367"/>
            <a:ext cx="228000" cy="228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3"/>
          <p:cNvSpPr/>
          <p:nvPr/>
        </p:nvSpPr>
        <p:spPr>
          <a:xfrm>
            <a:off x="3474817" y="2020967"/>
            <a:ext cx="228000" cy="228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3"/>
          <p:cNvSpPr/>
          <p:nvPr/>
        </p:nvSpPr>
        <p:spPr>
          <a:xfrm>
            <a:off x="3384896" y="3549967"/>
            <a:ext cx="170800" cy="170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4"/>
          <p:cNvSpPr/>
          <p:nvPr/>
        </p:nvSpPr>
        <p:spPr>
          <a:xfrm>
            <a:off x="-4000" y="433"/>
            <a:ext cx="3478289" cy="6857823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255833" y="1622533"/>
            <a:ext cx="3922868" cy="413148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478117" y="1856732"/>
            <a:ext cx="3478315" cy="366310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24"/>
          <p:cNvGrpSpPr/>
          <p:nvPr/>
        </p:nvGrpSpPr>
        <p:grpSpPr>
          <a:xfrm>
            <a:off x="3605315" y="4738581"/>
            <a:ext cx="206023" cy="590515"/>
            <a:chOff x="8846561" y="2782361"/>
            <a:chExt cx="154517" cy="442886"/>
          </a:xfrm>
        </p:grpSpPr>
        <p:sp>
          <p:nvSpPr>
            <p:cNvPr id="678" name="Google Shape;678;p24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24"/>
          <p:cNvSpPr/>
          <p:nvPr/>
        </p:nvSpPr>
        <p:spPr>
          <a:xfrm rot="10800000" flipH="1">
            <a:off x="657055" y="2169087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24"/>
          <p:cNvGrpSpPr/>
          <p:nvPr/>
        </p:nvGrpSpPr>
        <p:grpSpPr>
          <a:xfrm rot="10800000" flipH="1">
            <a:off x="637981" y="2561252"/>
            <a:ext cx="241605" cy="393933"/>
            <a:chOff x="8814523" y="4301099"/>
            <a:chExt cx="181204" cy="295450"/>
          </a:xfrm>
        </p:grpSpPr>
        <p:sp>
          <p:nvSpPr>
            <p:cNvPr id="682" name="Google Shape;682;p2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24"/>
          <p:cNvGrpSpPr/>
          <p:nvPr/>
        </p:nvGrpSpPr>
        <p:grpSpPr>
          <a:xfrm flipH="1">
            <a:off x="11241239" y="219691"/>
            <a:ext cx="784741" cy="903143"/>
            <a:chOff x="8369505" y="4354255"/>
            <a:chExt cx="588556" cy="677357"/>
          </a:xfrm>
        </p:grpSpPr>
        <p:sp>
          <p:nvSpPr>
            <p:cNvPr id="689" name="Google Shape;689;p2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24"/>
          <p:cNvGrpSpPr/>
          <p:nvPr/>
        </p:nvGrpSpPr>
        <p:grpSpPr>
          <a:xfrm>
            <a:off x="11579096" y="6297620"/>
            <a:ext cx="372841" cy="346405"/>
            <a:chOff x="6672" y="3464315"/>
            <a:chExt cx="279631" cy="259804"/>
          </a:xfrm>
        </p:grpSpPr>
        <p:sp>
          <p:nvSpPr>
            <p:cNvPr id="707" name="Google Shape;707;p24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6" name="Google Shape;716;p24"/>
          <p:cNvSpPr/>
          <p:nvPr/>
        </p:nvSpPr>
        <p:spPr>
          <a:xfrm>
            <a:off x="11810284" y="5888373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4"/>
          <p:cNvSpPr/>
          <p:nvPr/>
        </p:nvSpPr>
        <p:spPr>
          <a:xfrm rot="10800000" flipH="1">
            <a:off x="10565340" y="6550920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4"/>
          <p:cNvSpPr/>
          <p:nvPr/>
        </p:nvSpPr>
        <p:spPr>
          <a:xfrm rot="10800000" flipH="1">
            <a:off x="11185908" y="6289171"/>
            <a:ext cx="164173" cy="164216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9" name="Google Shape;719;p24"/>
          <p:cNvGrpSpPr/>
          <p:nvPr/>
        </p:nvGrpSpPr>
        <p:grpSpPr>
          <a:xfrm rot="10800000">
            <a:off x="3605307" y="232848"/>
            <a:ext cx="372841" cy="346405"/>
            <a:chOff x="6672" y="3464315"/>
            <a:chExt cx="279631" cy="259804"/>
          </a:xfrm>
        </p:grpSpPr>
        <p:sp>
          <p:nvSpPr>
            <p:cNvPr id="720" name="Google Shape;720;p24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p24"/>
          <p:cNvSpPr/>
          <p:nvPr/>
        </p:nvSpPr>
        <p:spPr>
          <a:xfrm rot="10800000">
            <a:off x="3605328" y="847380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4"/>
          <p:cNvSpPr txBox="1">
            <a:spLocks noGrp="1"/>
          </p:cNvSpPr>
          <p:nvPr>
            <p:ph type="title"/>
          </p:nvPr>
        </p:nvSpPr>
        <p:spPr>
          <a:xfrm>
            <a:off x="4600033" y="2390100"/>
            <a:ext cx="6641200" cy="1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24"/>
          <p:cNvSpPr txBox="1">
            <a:spLocks noGrp="1"/>
          </p:cNvSpPr>
          <p:nvPr>
            <p:ph type="subTitle" idx="1"/>
          </p:nvPr>
        </p:nvSpPr>
        <p:spPr>
          <a:xfrm>
            <a:off x="6115433" y="3809700"/>
            <a:ext cx="3610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5"/>
          <p:cNvSpPr/>
          <p:nvPr/>
        </p:nvSpPr>
        <p:spPr>
          <a:xfrm>
            <a:off x="0" y="-3967"/>
            <a:ext cx="12192000" cy="242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5"/>
          <p:cNvSpPr txBox="1">
            <a:spLocks noGrp="1"/>
          </p:cNvSpPr>
          <p:nvPr>
            <p:ph type="title"/>
          </p:nvPr>
        </p:nvSpPr>
        <p:spPr>
          <a:xfrm>
            <a:off x="1209967" y="522733"/>
            <a:ext cx="6767600" cy="13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25"/>
          <p:cNvSpPr/>
          <p:nvPr/>
        </p:nvSpPr>
        <p:spPr>
          <a:xfrm>
            <a:off x="0" y="6337333"/>
            <a:ext cx="12192000" cy="52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5"/>
          <p:cNvSpPr/>
          <p:nvPr/>
        </p:nvSpPr>
        <p:spPr>
          <a:xfrm rot="10800000" flipH="1">
            <a:off x="10856633" y="2416833"/>
            <a:ext cx="1335373" cy="1335373"/>
          </a:xfrm>
          <a:custGeom>
            <a:avLst/>
            <a:gdLst/>
            <a:ahLst/>
            <a:cxnLst/>
            <a:rect l="l" t="t" r="r" b="b"/>
            <a:pathLst>
              <a:path w="34482" h="34482" extrusionOk="0">
                <a:moveTo>
                  <a:pt x="34481" y="1"/>
                </a:moveTo>
                <a:cubicBezTo>
                  <a:pt x="15443" y="1"/>
                  <a:pt x="1" y="15443"/>
                  <a:pt x="1" y="34481"/>
                </a:cubicBezTo>
                <a:lnTo>
                  <a:pt x="34481" y="34481"/>
                </a:lnTo>
                <a:lnTo>
                  <a:pt x="3448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7" name="Google Shape;737;p25"/>
          <p:cNvGrpSpPr/>
          <p:nvPr/>
        </p:nvGrpSpPr>
        <p:grpSpPr>
          <a:xfrm rot="5400000">
            <a:off x="9374781" y="5820763"/>
            <a:ext cx="209078" cy="438962"/>
            <a:chOff x="1567241" y="4124225"/>
            <a:chExt cx="213026" cy="447251"/>
          </a:xfrm>
        </p:grpSpPr>
        <p:sp>
          <p:nvSpPr>
            <p:cNvPr id="738" name="Google Shape;738;p25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5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0" name="Google Shape;740;p25"/>
          <p:cNvSpPr/>
          <p:nvPr/>
        </p:nvSpPr>
        <p:spPr>
          <a:xfrm flipH="1">
            <a:off x="3001088" y="4690884"/>
            <a:ext cx="179039" cy="17937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1" name="Google Shape;741;p25"/>
          <p:cNvGrpSpPr/>
          <p:nvPr/>
        </p:nvGrpSpPr>
        <p:grpSpPr>
          <a:xfrm flipH="1">
            <a:off x="1028781" y="3264200"/>
            <a:ext cx="181200" cy="520379"/>
            <a:chOff x="179009" y="2072968"/>
            <a:chExt cx="190870" cy="548151"/>
          </a:xfrm>
        </p:grpSpPr>
        <p:sp>
          <p:nvSpPr>
            <p:cNvPr id="742" name="Google Shape;742;p25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25"/>
          <p:cNvSpPr/>
          <p:nvPr/>
        </p:nvSpPr>
        <p:spPr>
          <a:xfrm rot="5400000">
            <a:off x="6177324" y="4130148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5"/>
          <p:cNvSpPr/>
          <p:nvPr/>
        </p:nvSpPr>
        <p:spPr>
          <a:xfrm rot="-10794996">
            <a:off x="8629199" y="2661200"/>
            <a:ext cx="274800" cy="43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25"/>
          <p:cNvGrpSpPr/>
          <p:nvPr/>
        </p:nvGrpSpPr>
        <p:grpSpPr>
          <a:xfrm flipH="1">
            <a:off x="11882548" y="1337567"/>
            <a:ext cx="181200" cy="520379"/>
            <a:chOff x="179009" y="2072968"/>
            <a:chExt cx="190870" cy="548151"/>
          </a:xfrm>
        </p:grpSpPr>
        <p:sp>
          <p:nvSpPr>
            <p:cNvPr id="747" name="Google Shape;747;p25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9" name="Google Shape;749;p25"/>
          <p:cNvSpPr/>
          <p:nvPr/>
        </p:nvSpPr>
        <p:spPr>
          <a:xfrm rot="5400000">
            <a:off x="11573041" y="630715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25"/>
          <p:cNvGrpSpPr/>
          <p:nvPr/>
        </p:nvGrpSpPr>
        <p:grpSpPr>
          <a:xfrm>
            <a:off x="126839" y="1432808"/>
            <a:ext cx="214836" cy="350285"/>
            <a:chOff x="8814523" y="4301099"/>
            <a:chExt cx="181204" cy="295450"/>
          </a:xfrm>
        </p:grpSpPr>
        <p:sp>
          <p:nvSpPr>
            <p:cNvPr id="751" name="Google Shape;751;p2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25"/>
          <p:cNvSpPr/>
          <p:nvPr/>
        </p:nvSpPr>
        <p:spPr>
          <a:xfrm flipH="1">
            <a:off x="158712" y="2036165"/>
            <a:ext cx="170647" cy="17096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8" name="Google Shape;758;p25"/>
          <p:cNvGrpSpPr/>
          <p:nvPr/>
        </p:nvGrpSpPr>
        <p:grpSpPr>
          <a:xfrm>
            <a:off x="9952789" y="4870275"/>
            <a:ext cx="214836" cy="350285"/>
            <a:chOff x="8814523" y="4301099"/>
            <a:chExt cx="181204" cy="295450"/>
          </a:xfrm>
        </p:grpSpPr>
        <p:sp>
          <p:nvSpPr>
            <p:cNvPr id="759" name="Google Shape;759;p2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4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7"/>
          <p:cNvSpPr txBox="1">
            <a:spLocks noGrp="1"/>
          </p:cNvSpPr>
          <p:nvPr>
            <p:ph type="title" idx="2"/>
          </p:nvPr>
        </p:nvSpPr>
        <p:spPr>
          <a:xfrm>
            <a:off x="951233" y="3429000"/>
            <a:ext cx="26068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69" name="Google Shape;769;p27"/>
          <p:cNvSpPr txBox="1">
            <a:spLocks noGrp="1"/>
          </p:cNvSpPr>
          <p:nvPr>
            <p:ph type="subTitle" idx="1"/>
          </p:nvPr>
        </p:nvSpPr>
        <p:spPr>
          <a:xfrm>
            <a:off x="1139033" y="4775533"/>
            <a:ext cx="2231200" cy="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9115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27"/>
          <p:cNvSpPr txBox="1">
            <a:spLocks noGrp="1"/>
          </p:cNvSpPr>
          <p:nvPr>
            <p:ph type="subTitle" idx="3"/>
          </p:nvPr>
        </p:nvSpPr>
        <p:spPr>
          <a:xfrm>
            <a:off x="951233" y="4273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24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algn="ctr">
              <a:lnSpc>
                <a:spcPct val="80000"/>
              </a:lnSpc>
              <a:spcBef>
                <a:spcPts val="1708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771" name="Google Shape;771;p27"/>
          <p:cNvSpPr txBox="1">
            <a:spLocks noGrp="1"/>
          </p:cNvSpPr>
          <p:nvPr>
            <p:ph type="title" idx="4"/>
          </p:nvPr>
        </p:nvSpPr>
        <p:spPr>
          <a:xfrm>
            <a:off x="3512228" y="3429000"/>
            <a:ext cx="26068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72" name="Google Shape;772;p27"/>
          <p:cNvSpPr txBox="1">
            <a:spLocks noGrp="1"/>
          </p:cNvSpPr>
          <p:nvPr>
            <p:ph type="subTitle" idx="5"/>
          </p:nvPr>
        </p:nvSpPr>
        <p:spPr>
          <a:xfrm>
            <a:off x="3699899" y="4775533"/>
            <a:ext cx="2231200" cy="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9115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27"/>
          <p:cNvSpPr txBox="1">
            <a:spLocks noGrp="1"/>
          </p:cNvSpPr>
          <p:nvPr>
            <p:ph type="subTitle" idx="6"/>
          </p:nvPr>
        </p:nvSpPr>
        <p:spPr>
          <a:xfrm>
            <a:off x="3512095" y="4273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24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algn="ctr">
              <a:lnSpc>
                <a:spcPct val="80000"/>
              </a:lnSpc>
              <a:spcBef>
                <a:spcPts val="1708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774" name="Google Shape;774;p27"/>
          <p:cNvSpPr txBox="1">
            <a:spLocks noGrp="1"/>
          </p:cNvSpPr>
          <p:nvPr>
            <p:ph type="title" idx="7"/>
          </p:nvPr>
        </p:nvSpPr>
        <p:spPr>
          <a:xfrm>
            <a:off x="6073223" y="3429000"/>
            <a:ext cx="26068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75" name="Google Shape;775;p27"/>
          <p:cNvSpPr txBox="1">
            <a:spLocks noGrp="1"/>
          </p:cNvSpPr>
          <p:nvPr>
            <p:ph type="subTitle" idx="8"/>
          </p:nvPr>
        </p:nvSpPr>
        <p:spPr>
          <a:xfrm>
            <a:off x="6260884" y="4775533"/>
            <a:ext cx="2231200" cy="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9115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27"/>
          <p:cNvSpPr txBox="1">
            <a:spLocks noGrp="1"/>
          </p:cNvSpPr>
          <p:nvPr>
            <p:ph type="subTitle" idx="9"/>
          </p:nvPr>
        </p:nvSpPr>
        <p:spPr>
          <a:xfrm>
            <a:off x="6073091" y="4273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24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algn="ctr">
              <a:lnSpc>
                <a:spcPct val="80000"/>
              </a:lnSpc>
              <a:spcBef>
                <a:spcPts val="1708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777" name="Google Shape;777;p27"/>
          <p:cNvSpPr txBox="1">
            <a:spLocks noGrp="1"/>
          </p:cNvSpPr>
          <p:nvPr>
            <p:ph type="title" idx="13"/>
          </p:nvPr>
        </p:nvSpPr>
        <p:spPr>
          <a:xfrm>
            <a:off x="8634216" y="3429000"/>
            <a:ext cx="26068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78" name="Google Shape;778;p27"/>
          <p:cNvSpPr txBox="1">
            <a:spLocks noGrp="1"/>
          </p:cNvSpPr>
          <p:nvPr>
            <p:ph type="subTitle" idx="14"/>
          </p:nvPr>
        </p:nvSpPr>
        <p:spPr>
          <a:xfrm>
            <a:off x="8822000" y="4775533"/>
            <a:ext cx="2231200" cy="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9115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2135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27"/>
          <p:cNvSpPr txBox="1">
            <a:spLocks noGrp="1"/>
          </p:cNvSpPr>
          <p:nvPr>
            <p:ph type="subTitle" idx="15"/>
          </p:nvPr>
        </p:nvSpPr>
        <p:spPr>
          <a:xfrm>
            <a:off x="8634219" y="4273533"/>
            <a:ext cx="2606800" cy="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24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algn="ctr">
              <a:lnSpc>
                <a:spcPct val="80000"/>
              </a:lnSpc>
              <a:spcBef>
                <a:spcPts val="1708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Libre Franklin Medium"/>
              <a:buNone/>
              <a:defRPr sz="4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780" name="Google Shape;780;p27"/>
          <p:cNvSpPr/>
          <p:nvPr/>
        </p:nvSpPr>
        <p:spPr>
          <a:xfrm flipH="1">
            <a:off x="11022437" y="5715900"/>
            <a:ext cx="2340800" cy="22836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7"/>
          <p:cNvSpPr/>
          <p:nvPr/>
        </p:nvSpPr>
        <p:spPr>
          <a:xfrm rot="10800000">
            <a:off x="11022437" y="-1141500"/>
            <a:ext cx="2340800" cy="22836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7"/>
          <p:cNvSpPr/>
          <p:nvPr/>
        </p:nvSpPr>
        <p:spPr>
          <a:xfrm>
            <a:off x="-1201763" y="5715900"/>
            <a:ext cx="2340800" cy="22836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7"/>
          <p:cNvSpPr/>
          <p:nvPr/>
        </p:nvSpPr>
        <p:spPr>
          <a:xfrm rot="10800000" flipH="1">
            <a:off x="-1201763" y="-1141500"/>
            <a:ext cx="2340800" cy="22836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4" name="Google Shape;784;p27"/>
          <p:cNvGrpSpPr/>
          <p:nvPr/>
        </p:nvGrpSpPr>
        <p:grpSpPr>
          <a:xfrm>
            <a:off x="1864417" y="2994585"/>
            <a:ext cx="780425" cy="1088007"/>
            <a:chOff x="-3686875" y="-882237"/>
            <a:chExt cx="585319" cy="816006"/>
          </a:xfrm>
        </p:grpSpPr>
        <p:sp>
          <p:nvSpPr>
            <p:cNvPr id="785" name="Google Shape;785;p27"/>
            <p:cNvSpPr/>
            <p:nvPr/>
          </p:nvSpPr>
          <p:spPr>
            <a:xfrm flipH="1">
              <a:off x="-3686875" y="-651550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6" name="Google Shape;786;p27"/>
            <p:cNvGrpSpPr/>
            <p:nvPr/>
          </p:nvGrpSpPr>
          <p:grpSpPr>
            <a:xfrm rot="-5400000">
              <a:off x="-3633797" y="-933030"/>
              <a:ext cx="161127" cy="262714"/>
              <a:chOff x="8814523" y="4301099"/>
              <a:chExt cx="181204" cy="295450"/>
            </a:xfrm>
          </p:grpSpPr>
          <p:sp>
            <p:nvSpPr>
              <p:cNvPr id="787" name="Google Shape;787;p27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7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3" name="Google Shape;793;p27"/>
            <p:cNvSpPr/>
            <p:nvPr/>
          </p:nvSpPr>
          <p:spPr>
            <a:xfrm rot="-5400000" flipH="1">
              <a:off x="-3231953" y="-849194"/>
              <a:ext cx="127985" cy="128224"/>
            </a:xfrm>
            <a:custGeom>
              <a:avLst/>
              <a:gdLst/>
              <a:ahLst/>
              <a:cxnLst/>
              <a:rect l="l" t="t" r="r" b="b"/>
              <a:pathLst>
                <a:path w="5883" h="5894" extrusionOk="0">
                  <a:moveTo>
                    <a:pt x="1" y="0"/>
                  </a:moveTo>
                  <a:lnTo>
                    <a:pt x="1" y="5894"/>
                  </a:lnTo>
                  <a:lnTo>
                    <a:pt x="5882" y="5894"/>
                  </a:lnTo>
                  <a:lnTo>
                    <a:pt x="588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27"/>
          <p:cNvGrpSpPr/>
          <p:nvPr/>
        </p:nvGrpSpPr>
        <p:grpSpPr>
          <a:xfrm>
            <a:off x="4425413" y="2976749"/>
            <a:ext cx="780439" cy="1105845"/>
            <a:chOff x="599560" y="476711"/>
            <a:chExt cx="585329" cy="829385"/>
          </a:xfrm>
        </p:grpSpPr>
        <p:sp>
          <p:nvSpPr>
            <p:cNvPr id="795" name="Google Shape;795;p27"/>
            <p:cNvSpPr/>
            <p:nvPr/>
          </p:nvSpPr>
          <p:spPr>
            <a:xfrm flipH="1">
              <a:off x="599570" y="720777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7"/>
            <p:cNvSpPr/>
            <p:nvPr/>
          </p:nvSpPr>
          <p:spPr>
            <a:xfrm flipH="1">
              <a:off x="599560" y="532005"/>
              <a:ext cx="106225" cy="105840"/>
            </a:xfrm>
            <a:custGeom>
              <a:avLst/>
              <a:gdLst/>
              <a:ahLst/>
              <a:cxnLst/>
              <a:rect l="l" t="t" r="r" b="b"/>
              <a:pathLst>
                <a:path w="3311" h="3299" extrusionOk="0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7" name="Google Shape;797;p27"/>
            <p:cNvGrpSpPr/>
            <p:nvPr/>
          </p:nvGrpSpPr>
          <p:grpSpPr>
            <a:xfrm rot="-5400000">
              <a:off x="972944" y="425918"/>
              <a:ext cx="161127" cy="262714"/>
              <a:chOff x="8814523" y="4301099"/>
              <a:chExt cx="181204" cy="295450"/>
            </a:xfrm>
          </p:grpSpPr>
          <p:sp>
            <p:nvSpPr>
              <p:cNvPr id="798" name="Google Shape;798;p27"/>
              <p:cNvSpPr/>
              <p:nvPr/>
            </p:nvSpPr>
            <p:spPr>
              <a:xfrm>
                <a:off x="8814523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2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7"/>
              <p:cNvSpPr/>
              <p:nvPr/>
            </p:nvSpPr>
            <p:spPr>
              <a:xfrm>
                <a:off x="8951067" y="4429633"/>
                <a:ext cx="44660" cy="37996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6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2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8814523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74" y="1185"/>
                      <a:pt x="798" y="1185"/>
                    </a:cubicBezTo>
                    <a:cubicBezTo>
                      <a:pt x="1131" y="1185"/>
                      <a:pt x="1393" y="923"/>
                      <a:pt x="1393" y="601"/>
                    </a:cubicBezTo>
                    <a:cubicBezTo>
                      <a:pt x="1393" y="238"/>
                      <a:pt x="1097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8951067" y="4301099"/>
                <a:ext cx="44660" cy="3796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85" extrusionOk="0">
                    <a:moveTo>
                      <a:pt x="792" y="1"/>
                    </a:moveTo>
                    <a:cubicBezTo>
                      <a:pt x="647" y="1"/>
                      <a:pt x="500" y="54"/>
                      <a:pt x="381" y="173"/>
                    </a:cubicBezTo>
                    <a:cubicBezTo>
                      <a:pt x="0" y="554"/>
                      <a:pt x="262" y="1185"/>
                      <a:pt x="798" y="1185"/>
                    </a:cubicBezTo>
                    <a:cubicBezTo>
                      <a:pt x="1120" y="1185"/>
                      <a:pt x="1393" y="923"/>
                      <a:pt x="1393" y="601"/>
                    </a:cubicBezTo>
                    <a:cubicBezTo>
                      <a:pt x="1393" y="238"/>
                      <a:pt x="1098" y="1"/>
                      <a:pt x="7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7"/>
              <p:cNvSpPr/>
              <p:nvPr/>
            </p:nvSpPr>
            <p:spPr>
              <a:xfrm>
                <a:off x="8814523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74" y="1193"/>
                      <a:pt x="798" y="1193"/>
                    </a:cubicBezTo>
                    <a:cubicBezTo>
                      <a:pt x="1131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27"/>
              <p:cNvSpPr/>
              <p:nvPr/>
            </p:nvSpPr>
            <p:spPr>
              <a:xfrm>
                <a:off x="8951067" y="4558328"/>
                <a:ext cx="44660" cy="3822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193" extrusionOk="0">
                    <a:moveTo>
                      <a:pt x="799" y="0"/>
                    </a:moveTo>
                    <a:cubicBezTo>
                      <a:pt x="652" y="0"/>
                      <a:pt x="502" y="56"/>
                      <a:pt x="381" y="180"/>
                    </a:cubicBezTo>
                    <a:cubicBezTo>
                      <a:pt x="0" y="550"/>
                      <a:pt x="262" y="1193"/>
                      <a:pt x="798" y="1193"/>
                    </a:cubicBezTo>
                    <a:cubicBezTo>
                      <a:pt x="1120" y="1193"/>
                      <a:pt x="1393" y="919"/>
                      <a:pt x="1393" y="597"/>
                    </a:cubicBezTo>
                    <a:cubicBezTo>
                      <a:pt x="1393" y="237"/>
                      <a:pt x="1102" y="0"/>
                      <a:pt x="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4" name="Google Shape;804;p27"/>
          <p:cNvGrpSpPr/>
          <p:nvPr/>
        </p:nvGrpSpPr>
        <p:grpSpPr>
          <a:xfrm>
            <a:off x="6748873" y="3004439"/>
            <a:ext cx="1033645" cy="1068331"/>
            <a:chOff x="409655" y="-867470"/>
            <a:chExt cx="775233" cy="801248"/>
          </a:xfrm>
        </p:grpSpPr>
        <p:sp>
          <p:nvSpPr>
            <p:cNvPr id="805" name="Google Shape;805;p27"/>
            <p:cNvSpPr/>
            <p:nvPr/>
          </p:nvSpPr>
          <p:spPr>
            <a:xfrm flipH="1">
              <a:off x="599557" y="-651541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7"/>
            <p:cNvSpPr/>
            <p:nvPr/>
          </p:nvSpPr>
          <p:spPr>
            <a:xfrm flipH="1">
              <a:off x="1103666" y="-818353"/>
              <a:ext cx="81222" cy="81222"/>
            </a:xfrm>
            <a:custGeom>
              <a:avLst/>
              <a:gdLst/>
              <a:ahLst/>
              <a:cxnLst/>
              <a:rect l="l" t="t" r="r" b="b"/>
              <a:pathLst>
                <a:path w="2537" h="2537" extrusionOk="0">
                  <a:moveTo>
                    <a:pt x="1" y="1"/>
                  </a:moveTo>
                  <a:lnTo>
                    <a:pt x="1" y="2537"/>
                  </a:lnTo>
                  <a:lnTo>
                    <a:pt x="2537" y="2537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7" name="Google Shape;807;p27"/>
            <p:cNvGrpSpPr/>
            <p:nvPr/>
          </p:nvGrpSpPr>
          <p:grpSpPr>
            <a:xfrm>
              <a:off x="409655" y="-867470"/>
              <a:ext cx="594159" cy="214210"/>
              <a:chOff x="5038805" y="1904305"/>
              <a:chExt cx="594159" cy="214210"/>
            </a:xfrm>
          </p:grpSpPr>
          <p:sp>
            <p:nvSpPr>
              <p:cNvPr id="808" name="Google Shape;808;p27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2489" extrusionOk="0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7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0" name="Google Shape;810;p27"/>
          <p:cNvGrpSpPr/>
          <p:nvPr/>
        </p:nvGrpSpPr>
        <p:grpSpPr>
          <a:xfrm>
            <a:off x="9547390" y="2968406"/>
            <a:ext cx="792213" cy="1104369"/>
            <a:chOff x="-3691295" y="477830"/>
            <a:chExt cx="594159" cy="828276"/>
          </a:xfrm>
        </p:grpSpPr>
        <p:sp>
          <p:nvSpPr>
            <p:cNvPr id="811" name="Google Shape;811;p27"/>
            <p:cNvSpPr/>
            <p:nvPr/>
          </p:nvSpPr>
          <p:spPr>
            <a:xfrm flipH="1">
              <a:off x="-3686880" y="720787"/>
              <a:ext cx="585319" cy="585319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2" name="Google Shape;812;p27"/>
            <p:cNvGrpSpPr/>
            <p:nvPr/>
          </p:nvGrpSpPr>
          <p:grpSpPr>
            <a:xfrm>
              <a:off x="-3691295" y="477830"/>
              <a:ext cx="594159" cy="214210"/>
              <a:chOff x="5038805" y="1904305"/>
              <a:chExt cx="594159" cy="214210"/>
            </a:xfrm>
          </p:grpSpPr>
          <p:sp>
            <p:nvSpPr>
              <p:cNvPr id="813" name="Google Shape;813;p27"/>
              <p:cNvSpPr/>
              <p:nvPr/>
            </p:nvSpPr>
            <p:spPr>
              <a:xfrm flipH="1">
                <a:off x="5047826" y="1955727"/>
                <a:ext cx="585138" cy="7968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2489" extrusionOk="0">
                    <a:moveTo>
                      <a:pt x="1869" y="0"/>
                    </a:moveTo>
                    <a:lnTo>
                      <a:pt x="0" y="1893"/>
                    </a:lnTo>
                    <a:lnTo>
                      <a:pt x="322" y="2215"/>
                    </a:lnTo>
                    <a:lnTo>
                      <a:pt x="1869" y="655"/>
                    </a:lnTo>
                    <a:lnTo>
                      <a:pt x="3691" y="2488"/>
                    </a:lnTo>
                    <a:lnTo>
                      <a:pt x="5501" y="655"/>
                    </a:lnTo>
                    <a:lnTo>
                      <a:pt x="7322" y="2488"/>
                    </a:lnTo>
                    <a:lnTo>
                      <a:pt x="9144" y="655"/>
                    </a:lnTo>
                    <a:lnTo>
                      <a:pt x="10954" y="2488"/>
                    </a:lnTo>
                    <a:lnTo>
                      <a:pt x="12775" y="655"/>
                    </a:lnTo>
                    <a:lnTo>
                      <a:pt x="14585" y="2488"/>
                    </a:lnTo>
                    <a:lnTo>
                      <a:pt x="16407" y="655"/>
                    </a:lnTo>
                    <a:lnTo>
                      <a:pt x="17955" y="2215"/>
                    </a:lnTo>
                    <a:lnTo>
                      <a:pt x="18276" y="1893"/>
                    </a:lnTo>
                    <a:lnTo>
                      <a:pt x="16407" y="0"/>
                    </a:lnTo>
                    <a:lnTo>
                      <a:pt x="14585" y="1846"/>
                    </a:lnTo>
                    <a:lnTo>
                      <a:pt x="12775" y="0"/>
                    </a:lnTo>
                    <a:lnTo>
                      <a:pt x="10954" y="1846"/>
                    </a:lnTo>
                    <a:lnTo>
                      <a:pt x="9132" y="0"/>
                    </a:lnTo>
                    <a:lnTo>
                      <a:pt x="7322" y="1846"/>
                    </a:lnTo>
                    <a:lnTo>
                      <a:pt x="5501" y="0"/>
                    </a:lnTo>
                    <a:lnTo>
                      <a:pt x="3691" y="1846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 rot="-2546309">
                <a:off x="5065809" y="1940062"/>
                <a:ext cx="161382" cy="142695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5" name="Google Shape;815;p27"/>
            <p:cNvSpPr/>
            <p:nvPr/>
          </p:nvSpPr>
          <p:spPr>
            <a:xfrm flipH="1">
              <a:off x="-3686865" y="532005"/>
              <a:ext cx="106225" cy="105840"/>
            </a:xfrm>
            <a:custGeom>
              <a:avLst/>
              <a:gdLst/>
              <a:ahLst/>
              <a:cxnLst/>
              <a:rect l="l" t="t" r="r" b="b"/>
              <a:pathLst>
                <a:path w="3311" h="3299" extrusionOk="0">
                  <a:moveTo>
                    <a:pt x="525" y="1"/>
                  </a:moveTo>
                  <a:lnTo>
                    <a:pt x="1" y="524"/>
                  </a:lnTo>
                  <a:lnTo>
                    <a:pt x="1132" y="1656"/>
                  </a:lnTo>
                  <a:lnTo>
                    <a:pt x="1" y="2775"/>
                  </a:lnTo>
                  <a:lnTo>
                    <a:pt x="525" y="3299"/>
                  </a:lnTo>
                  <a:lnTo>
                    <a:pt x="1656" y="2179"/>
                  </a:lnTo>
                  <a:lnTo>
                    <a:pt x="2775" y="3299"/>
                  </a:lnTo>
                  <a:lnTo>
                    <a:pt x="3311" y="2775"/>
                  </a:lnTo>
                  <a:lnTo>
                    <a:pt x="2180" y="1656"/>
                  </a:lnTo>
                  <a:lnTo>
                    <a:pt x="3311" y="524"/>
                  </a:lnTo>
                  <a:lnTo>
                    <a:pt x="2775" y="1"/>
                  </a:lnTo>
                  <a:lnTo>
                    <a:pt x="1656" y="113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27"/>
          <p:cNvGrpSpPr/>
          <p:nvPr/>
        </p:nvGrpSpPr>
        <p:grpSpPr>
          <a:xfrm flipH="1">
            <a:off x="132149" y="6235259"/>
            <a:ext cx="172700" cy="495967"/>
            <a:chOff x="179009" y="2072968"/>
            <a:chExt cx="190870" cy="548151"/>
          </a:xfrm>
        </p:grpSpPr>
        <p:sp>
          <p:nvSpPr>
            <p:cNvPr id="817" name="Google Shape;817;p27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27"/>
          <p:cNvGrpSpPr/>
          <p:nvPr/>
        </p:nvGrpSpPr>
        <p:grpSpPr>
          <a:xfrm>
            <a:off x="92269" y="196427"/>
            <a:ext cx="252453" cy="411621"/>
            <a:chOff x="8814523" y="4301099"/>
            <a:chExt cx="181204" cy="295450"/>
          </a:xfrm>
        </p:grpSpPr>
        <p:sp>
          <p:nvSpPr>
            <p:cNvPr id="820" name="Google Shape;820;p2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27"/>
          <p:cNvSpPr/>
          <p:nvPr/>
        </p:nvSpPr>
        <p:spPr>
          <a:xfrm flipH="1">
            <a:off x="11870103" y="6144765"/>
            <a:ext cx="192928" cy="192979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7"/>
          <p:cNvSpPr/>
          <p:nvPr/>
        </p:nvSpPr>
        <p:spPr>
          <a:xfrm flipH="1">
            <a:off x="11866299" y="6454141"/>
            <a:ext cx="200532" cy="20090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7"/>
          <p:cNvSpPr/>
          <p:nvPr/>
        </p:nvSpPr>
        <p:spPr>
          <a:xfrm>
            <a:off x="11862684" y="518984"/>
            <a:ext cx="172800" cy="1728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7"/>
          <p:cNvSpPr/>
          <p:nvPr/>
        </p:nvSpPr>
        <p:spPr>
          <a:xfrm rot="2700000" flipH="1">
            <a:off x="11852575" y="163068"/>
            <a:ext cx="192924" cy="192973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2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8"/>
          <p:cNvSpPr txBox="1">
            <a:spLocks noGrp="1"/>
          </p:cNvSpPr>
          <p:nvPr>
            <p:ph type="subTitle" idx="1"/>
          </p:nvPr>
        </p:nvSpPr>
        <p:spPr>
          <a:xfrm>
            <a:off x="4459833" y="3888967"/>
            <a:ext cx="65516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28"/>
          <p:cNvSpPr txBox="1">
            <a:spLocks noGrp="1"/>
          </p:cNvSpPr>
          <p:nvPr>
            <p:ph type="title"/>
          </p:nvPr>
        </p:nvSpPr>
        <p:spPr>
          <a:xfrm>
            <a:off x="4459833" y="2458567"/>
            <a:ext cx="6551600" cy="1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833" name="Google Shape;833;p28"/>
          <p:cNvSpPr/>
          <p:nvPr/>
        </p:nvSpPr>
        <p:spPr>
          <a:xfrm flipH="1">
            <a:off x="1150137" y="5662145"/>
            <a:ext cx="111048" cy="1110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8"/>
          <p:cNvSpPr/>
          <p:nvPr/>
        </p:nvSpPr>
        <p:spPr>
          <a:xfrm flipH="1">
            <a:off x="213500" y="5665183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5" name="Google Shape;835;p28"/>
          <p:cNvGrpSpPr/>
          <p:nvPr/>
        </p:nvGrpSpPr>
        <p:grpSpPr>
          <a:xfrm flipH="1">
            <a:off x="196869" y="6162977"/>
            <a:ext cx="284767" cy="464435"/>
            <a:chOff x="191876" y="116083"/>
            <a:chExt cx="213575" cy="348326"/>
          </a:xfrm>
        </p:grpSpPr>
        <p:sp>
          <p:nvSpPr>
            <p:cNvPr id="836" name="Google Shape;836;p28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28"/>
          <p:cNvGrpSpPr/>
          <p:nvPr/>
        </p:nvGrpSpPr>
        <p:grpSpPr>
          <a:xfrm>
            <a:off x="2049117" y="3458561"/>
            <a:ext cx="2427572" cy="2673077"/>
            <a:chOff x="143428" y="791782"/>
            <a:chExt cx="1170704" cy="1289100"/>
          </a:xfrm>
        </p:grpSpPr>
        <p:grpSp>
          <p:nvGrpSpPr>
            <p:cNvPr id="843" name="Google Shape;843;p28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844" name="Google Shape;844;p28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2" name="Google Shape;862;p28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p28"/>
          <p:cNvGrpSpPr/>
          <p:nvPr/>
        </p:nvGrpSpPr>
        <p:grpSpPr>
          <a:xfrm rot="5400000" flipH="1">
            <a:off x="232787" y="173503"/>
            <a:ext cx="784741" cy="903143"/>
            <a:chOff x="8369505" y="4354255"/>
            <a:chExt cx="588556" cy="677357"/>
          </a:xfrm>
        </p:grpSpPr>
        <p:sp>
          <p:nvSpPr>
            <p:cNvPr id="864" name="Google Shape;864;p28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1" name="Google Shape;881;p28"/>
          <p:cNvGrpSpPr/>
          <p:nvPr/>
        </p:nvGrpSpPr>
        <p:grpSpPr>
          <a:xfrm rot="5400000">
            <a:off x="61" y="-71"/>
            <a:ext cx="1250161" cy="1250307"/>
            <a:chOff x="-9" y="1693952"/>
            <a:chExt cx="3445870" cy="3446270"/>
          </a:xfrm>
        </p:grpSpPr>
        <p:sp>
          <p:nvSpPr>
            <p:cNvPr id="882" name="Google Shape;882;p28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28"/>
          <p:cNvSpPr/>
          <p:nvPr/>
        </p:nvSpPr>
        <p:spPr>
          <a:xfrm rot="5400000">
            <a:off x="2803029" y="535387"/>
            <a:ext cx="179039" cy="17937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8"/>
          <p:cNvSpPr/>
          <p:nvPr/>
        </p:nvSpPr>
        <p:spPr>
          <a:xfrm rot="10800000">
            <a:off x="2836585" y="6274716"/>
            <a:ext cx="240636" cy="240605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7" name="Google Shape;887;p28"/>
          <p:cNvGrpSpPr/>
          <p:nvPr/>
        </p:nvGrpSpPr>
        <p:grpSpPr>
          <a:xfrm rot="5400000">
            <a:off x="2631437" y="-13459"/>
            <a:ext cx="181200" cy="520379"/>
            <a:chOff x="179009" y="2072968"/>
            <a:chExt cx="190870" cy="548151"/>
          </a:xfrm>
        </p:grpSpPr>
        <p:sp>
          <p:nvSpPr>
            <p:cNvPr id="888" name="Google Shape;888;p28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p28"/>
          <p:cNvGrpSpPr/>
          <p:nvPr/>
        </p:nvGrpSpPr>
        <p:grpSpPr>
          <a:xfrm rot="5400000">
            <a:off x="336670" y="1526905"/>
            <a:ext cx="784741" cy="903143"/>
            <a:chOff x="8369505" y="4354255"/>
            <a:chExt cx="588556" cy="677357"/>
          </a:xfrm>
        </p:grpSpPr>
        <p:sp>
          <p:nvSpPr>
            <p:cNvPr id="891" name="Google Shape;891;p28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8" name="Google Shape;908;p28"/>
          <p:cNvCxnSpPr/>
          <p:nvPr/>
        </p:nvCxnSpPr>
        <p:spPr>
          <a:xfrm rot="10800000">
            <a:off x="3225212" y="17995"/>
            <a:ext cx="0" cy="6822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3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9"/>
          <p:cNvSpPr txBox="1">
            <a:spLocks noGrp="1"/>
          </p:cNvSpPr>
          <p:nvPr>
            <p:ph type="title"/>
          </p:nvPr>
        </p:nvSpPr>
        <p:spPr>
          <a:xfrm>
            <a:off x="5374233" y="1435000"/>
            <a:ext cx="5866800" cy="39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9"/>
          <p:cNvSpPr/>
          <p:nvPr/>
        </p:nvSpPr>
        <p:spPr>
          <a:xfrm>
            <a:off x="-17567" y="0"/>
            <a:ext cx="629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9"/>
          <p:cNvSpPr/>
          <p:nvPr/>
        </p:nvSpPr>
        <p:spPr>
          <a:xfrm flipH="1">
            <a:off x="207521" y="6532384"/>
            <a:ext cx="179039" cy="17937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9"/>
          <p:cNvSpPr/>
          <p:nvPr/>
        </p:nvSpPr>
        <p:spPr>
          <a:xfrm rot="5400000">
            <a:off x="-103043" y="529115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4" name="Google Shape;914;p29"/>
          <p:cNvGrpSpPr/>
          <p:nvPr/>
        </p:nvGrpSpPr>
        <p:grpSpPr>
          <a:xfrm>
            <a:off x="189623" y="5969624"/>
            <a:ext cx="214836" cy="350285"/>
            <a:chOff x="8814523" y="4301099"/>
            <a:chExt cx="181204" cy="295450"/>
          </a:xfrm>
        </p:grpSpPr>
        <p:sp>
          <p:nvSpPr>
            <p:cNvPr id="915" name="Google Shape;915;p2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" name="Google Shape;921;p29"/>
          <p:cNvSpPr/>
          <p:nvPr/>
        </p:nvSpPr>
        <p:spPr>
          <a:xfrm rot="10800000">
            <a:off x="8946216" y="5565600"/>
            <a:ext cx="1356497" cy="184836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p29"/>
          <p:cNvGrpSpPr/>
          <p:nvPr/>
        </p:nvGrpSpPr>
        <p:grpSpPr>
          <a:xfrm rot="5400000" flipH="1">
            <a:off x="10686864" y="5397843"/>
            <a:ext cx="181200" cy="520379"/>
            <a:chOff x="179009" y="2072968"/>
            <a:chExt cx="190870" cy="548151"/>
          </a:xfrm>
        </p:grpSpPr>
        <p:sp>
          <p:nvSpPr>
            <p:cNvPr id="923" name="Google Shape;923;p2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5" name="Google Shape;925;p29"/>
          <p:cNvSpPr/>
          <p:nvPr/>
        </p:nvSpPr>
        <p:spPr>
          <a:xfrm rot="10800000" flipH="1">
            <a:off x="9681156" y="1107567"/>
            <a:ext cx="1356497" cy="184836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9"/>
          <p:cNvSpPr/>
          <p:nvPr/>
        </p:nvSpPr>
        <p:spPr>
          <a:xfrm rot="-5400000" flipH="1">
            <a:off x="11085456" y="3102784"/>
            <a:ext cx="1356497" cy="184836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29"/>
          <p:cNvSpPr/>
          <p:nvPr/>
        </p:nvSpPr>
        <p:spPr>
          <a:xfrm flipH="1">
            <a:off x="11674205" y="4161668"/>
            <a:ext cx="179039" cy="17937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8" name="Google Shape;928;p29"/>
          <p:cNvGrpSpPr/>
          <p:nvPr/>
        </p:nvGrpSpPr>
        <p:grpSpPr>
          <a:xfrm rot="5400000">
            <a:off x="8987042" y="912937"/>
            <a:ext cx="273440" cy="574092"/>
            <a:chOff x="1567241" y="4124225"/>
            <a:chExt cx="213026" cy="447251"/>
          </a:xfrm>
        </p:grpSpPr>
        <p:sp>
          <p:nvSpPr>
            <p:cNvPr id="929" name="Google Shape;929;p29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5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0"/>
          <p:cNvSpPr txBox="1">
            <a:spLocks noGrp="1"/>
          </p:cNvSpPr>
          <p:nvPr>
            <p:ph type="subTitle" idx="1"/>
          </p:nvPr>
        </p:nvSpPr>
        <p:spPr>
          <a:xfrm flipH="1">
            <a:off x="6815733" y="4872217"/>
            <a:ext cx="24568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30"/>
          <p:cNvSpPr txBox="1">
            <a:spLocks noGrp="1"/>
          </p:cNvSpPr>
          <p:nvPr>
            <p:ph type="subTitle" idx="2"/>
          </p:nvPr>
        </p:nvSpPr>
        <p:spPr>
          <a:xfrm flipH="1">
            <a:off x="6815733" y="4423817"/>
            <a:ext cx="2456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934" name="Google Shape;934;p30"/>
          <p:cNvSpPr txBox="1">
            <a:spLocks noGrp="1"/>
          </p:cNvSpPr>
          <p:nvPr>
            <p:ph type="subTitle" idx="3"/>
          </p:nvPr>
        </p:nvSpPr>
        <p:spPr>
          <a:xfrm flipH="1">
            <a:off x="6815733" y="2996235"/>
            <a:ext cx="24568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30"/>
          <p:cNvSpPr txBox="1">
            <a:spLocks noGrp="1"/>
          </p:cNvSpPr>
          <p:nvPr>
            <p:ph type="subTitle" idx="4"/>
          </p:nvPr>
        </p:nvSpPr>
        <p:spPr>
          <a:xfrm flipH="1">
            <a:off x="6815733" y="2547833"/>
            <a:ext cx="2456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936" name="Google Shape;936;p30"/>
          <p:cNvSpPr txBox="1">
            <a:spLocks noGrp="1"/>
          </p:cNvSpPr>
          <p:nvPr>
            <p:ph type="title"/>
          </p:nvPr>
        </p:nvSpPr>
        <p:spPr>
          <a:xfrm flipH="1">
            <a:off x="5577433" y="719333"/>
            <a:ext cx="56636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30"/>
          <p:cNvSpPr/>
          <p:nvPr/>
        </p:nvSpPr>
        <p:spPr>
          <a:xfrm rot="5400000">
            <a:off x="11872219" y="5557380"/>
            <a:ext cx="108296" cy="108296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0"/>
          <p:cNvSpPr/>
          <p:nvPr/>
        </p:nvSpPr>
        <p:spPr>
          <a:xfrm rot="5400000">
            <a:off x="11534225" y="6135780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9" name="Google Shape;939;p30"/>
          <p:cNvGrpSpPr/>
          <p:nvPr/>
        </p:nvGrpSpPr>
        <p:grpSpPr>
          <a:xfrm>
            <a:off x="220340" y="205107"/>
            <a:ext cx="784741" cy="903143"/>
            <a:chOff x="8369505" y="4354255"/>
            <a:chExt cx="588556" cy="677357"/>
          </a:xfrm>
        </p:grpSpPr>
        <p:sp>
          <p:nvSpPr>
            <p:cNvPr id="940" name="Google Shape;940;p30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30"/>
          <p:cNvGrpSpPr/>
          <p:nvPr/>
        </p:nvGrpSpPr>
        <p:grpSpPr>
          <a:xfrm flipH="1">
            <a:off x="265" y="1622500"/>
            <a:ext cx="5234747" cy="5235183"/>
            <a:chOff x="4909222" y="908262"/>
            <a:chExt cx="4234775" cy="4235128"/>
          </a:xfrm>
        </p:grpSpPr>
        <p:sp>
          <p:nvSpPr>
            <p:cNvPr id="958" name="Google Shape;958;p30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0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0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5400000">
            <a:off x="11320687" y="6392457"/>
            <a:ext cx="203572" cy="203952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11735512" y="6377927"/>
            <a:ext cx="206048" cy="20604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950967" y="1527933"/>
            <a:ext cx="10290000" cy="4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5"/>
            </a:lvl1pPr>
            <a:lvl2pPr marL="914400" lvl="1" indent="-3175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865"/>
            </a:lvl2pPr>
            <a:lvl3pPr marL="1371600" lvl="2" indent="-317500" algn="l">
              <a:lnSpc>
                <a:spcPct val="80000"/>
              </a:lnSpc>
              <a:spcBef>
                <a:spcPts val="7965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865"/>
            </a:lvl3pPr>
            <a:lvl4pPr marL="1828800" lvl="3" indent="-317500" algn="l">
              <a:lnSpc>
                <a:spcPct val="80000"/>
              </a:lnSpc>
              <a:spcBef>
                <a:spcPts val="7965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865"/>
            </a:lvl4pPr>
            <a:lvl5pPr marL="2286000" lvl="4" indent="-317500" algn="l">
              <a:lnSpc>
                <a:spcPct val="80000"/>
              </a:lnSpc>
              <a:spcBef>
                <a:spcPts val="7965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865"/>
            </a:lvl5pPr>
            <a:lvl6pPr marL="2743200" lvl="5" indent="-317500" algn="l">
              <a:lnSpc>
                <a:spcPct val="80000"/>
              </a:lnSpc>
              <a:spcBef>
                <a:spcPts val="7965"/>
              </a:spcBef>
              <a:spcAft>
                <a:spcPts val="0"/>
              </a:spcAft>
              <a:buSzPts val="1400"/>
              <a:buFont typeface="Roboto Condensed Light"/>
              <a:buAutoNum type="romanLcPeriod"/>
              <a:defRPr sz="1865"/>
            </a:lvl6pPr>
            <a:lvl7pPr marL="3200400" lvl="6" indent="-317500" algn="l">
              <a:lnSpc>
                <a:spcPct val="80000"/>
              </a:lnSpc>
              <a:spcBef>
                <a:spcPts val="7965"/>
              </a:spcBef>
              <a:spcAft>
                <a:spcPts val="0"/>
              </a:spcAft>
              <a:buSzPts val="1400"/>
              <a:buFont typeface="Roboto Condensed Light"/>
              <a:buAutoNum type="arabicPeriod"/>
              <a:defRPr sz="1865"/>
            </a:lvl7pPr>
            <a:lvl8pPr marL="3657600" lvl="7" indent="-317500" algn="l">
              <a:lnSpc>
                <a:spcPct val="80000"/>
              </a:lnSpc>
              <a:spcBef>
                <a:spcPts val="7965"/>
              </a:spcBef>
              <a:spcAft>
                <a:spcPts val="0"/>
              </a:spcAft>
              <a:buSzPts val="1400"/>
              <a:buFont typeface="Roboto Condensed Light"/>
              <a:buAutoNum type="alphaLcPeriod"/>
              <a:defRPr sz="1865"/>
            </a:lvl8pPr>
            <a:lvl9pPr marL="4114800" lvl="8" indent="-317500" algn="l">
              <a:lnSpc>
                <a:spcPct val="80000"/>
              </a:lnSpc>
              <a:spcBef>
                <a:spcPts val="7965"/>
              </a:spcBef>
              <a:spcAft>
                <a:spcPts val="1600"/>
              </a:spcAft>
              <a:buSzPts val="1400"/>
              <a:buFont typeface="Roboto Condensed Light"/>
              <a:buAutoNum type="romanLcPeriod"/>
              <a:defRPr sz="1865"/>
            </a:lvl9pPr>
          </a:lstStyle>
          <a:p>
            <a:endParaRPr/>
          </a:p>
        </p:txBody>
      </p:sp>
      <p:cxnSp>
        <p:nvCxnSpPr>
          <p:cNvPr id="148" name="Google Shape;148;p11"/>
          <p:cNvCxnSpPr/>
          <p:nvPr/>
        </p:nvCxnSpPr>
        <p:spPr>
          <a:xfrm>
            <a:off x="-11400" y="1527933"/>
            <a:ext cx="12214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/>
          <p:nvPr/>
        </p:nvSpPr>
        <p:spPr>
          <a:xfrm rot="-5400000">
            <a:off x="245520" y="6407003"/>
            <a:ext cx="160143" cy="160123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234337" y="6043136"/>
            <a:ext cx="182508" cy="182533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6523088" y="166316"/>
            <a:ext cx="200629" cy="200629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5468201" y="212085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 rot="-5400000">
            <a:off x="1009836" y="233620"/>
            <a:ext cx="160143" cy="160123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1286307" y="222420"/>
            <a:ext cx="182508" cy="182533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11"/>
          <p:cNvGrpSpPr/>
          <p:nvPr/>
        </p:nvGrpSpPr>
        <p:grpSpPr>
          <a:xfrm rot="-2532444">
            <a:off x="140369" y="-15125"/>
            <a:ext cx="726605" cy="705701"/>
            <a:chOff x="493977" y="4202564"/>
            <a:chExt cx="544967" cy="529289"/>
          </a:xfrm>
        </p:grpSpPr>
        <p:sp>
          <p:nvSpPr>
            <p:cNvPr id="157" name="Google Shape;157;p11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1"/>
          <p:cNvGrpSpPr/>
          <p:nvPr/>
        </p:nvGrpSpPr>
        <p:grpSpPr>
          <a:xfrm rot="-2520025">
            <a:off x="10799286" y="-15116"/>
            <a:ext cx="726584" cy="705681"/>
            <a:chOff x="493977" y="4202564"/>
            <a:chExt cx="544967" cy="529289"/>
          </a:xfrm>
        </p:grpSpPr>
        <p:sp>
          <p:nvSpPr>
            <p:cNvPr id="173" name="Google Shape;173;p11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1"/>
          <p:cNvSpPr/>
          <p:nvPr/>
        </p:nvSpPr>
        <p:spPr>
          <a:xfrm flipH="1">
            <a:off x="11697217" y="255635"/>
            <a:ext cx="164160" cy="164203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18173" y="5509824"/>
            <a:ext cx="214836" cy="350285"/>
            <a:chOff x="8814523" y="4301099"/>
            <a:chExt cx="181204" cy="295450"/>
          </a:xfrm>
        </p:grpSpPr>
        <p:sp>
          <p:nvSpPr>
            <p:cNvPr id="190" name="Google Shape;190;p11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11"/>
          <p:cNvSpPr/>
          <p:nvPr/>
        </p:nvSpPr>
        <p:spPr>
          <a:xfrm>
            <a:off x="7565100" y="152633"/>
            <a:ext cx="228000" cy="228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31"/>
          <p:cNvGrpSpPr/>
          <p:nvPr/>
        </p:nvGrpSpPr>
        <p:grpSpPr>
          <a:xfrm flipH="1">
            <a:off x="5909576" y="5375853"/>
            <a:ext cx="372841" cy="346405"/>
            <a:chOff x="6672" y="3464315"/>
            <a:chExt cx="279631" cy="259804"/>
          </a:xfrm>
        </p:grpSpPr>
        <p:sp>
          <p:nvSpPr>
            <p:cNvPr id="963" name="Google Shape;963;p31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1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1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1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1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2" name="Google Shape;972;p31"/>
          <p:cNvSpPr/>
          <p:nvPr/>
        </p:nvSpPr>
        <p:spPr>
          <a:xfrm flipH="1">
            <a:off x="149947" y="6074207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31"/>
          <p:cNvSpPr/>
          <p:nvPr/>
        </p:nvSpPr>
        <p:spPr>
          <a:xfrm flipH="1">
            <a:off x="11843621" y="285828"/>
            <a:ext cx="108296" cy="108296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1"/>
          <p:cNvSpPr/>
          <p:nvPr/>
        </p:nvSpPr>
        <p:spPr>
          <a:xfrm flipH="1">
            <a:off x="10930301" y="288901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5" name="Google Shape;975;p31"/>
          <p:cNvGrpSpPr/>
          <p:nvPr/>
        </p:nvGrpSpPr>
        <p:grpSpPr>
          <a:xfrm>
            <a:off x="6545629" y="1211016"/>
            <a:ext cx="5646367" cy="5646838"/>
            <a:chOff x="4909222" y="908262"/>
            <a:chExt cx="4234775" cy="4235128"/>
          </a:xfrm>
        </p:grpSpPr>
        <p:sp>
          <p:nvSpPr>
            <p:cNvPr id="976" name="Google Shape;976;p31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1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1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31"/>
          <p:cNvGrpSpPr/>
          <p:nvPr/>
        </p:nvGrpSpPr>
        <p:grpSpPr>
          <a:xfrm>
            <a:off x="111572" y="644308"/>
            <a:ext cx="214836" cy="350285"/>
            <a:chOff x="8814523" y="4301099"/>
            <a:chExt cx="181204" cy="295450"/>
          </a:xfrm>
        </p:grpSpPr>
        <p:sp>
          <p:nvSpPr>
            <p:cNvPr id="980" name="Google Shape;980;p31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6" name="Google Shape;986;p31"/>
          <p:cNvSpPr/>
          <p:nvPr/>
        </p:nvSpPr>
        <p:spPr>
          <a:xfrm flipH="1">
            <a:off x="143445" y="1247665"/>
            <a:ext cx="170647" cy="17096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1"/>
          <p:cNvSpPr txBox="1">
            <a:spLocks noGrp="1"/>
          </p:cNvSpPr>
          <p:nvPr>
            <p:ph type="title"/>
          </p:nvPr>
        </p:nvSpPr>
        <p:spPr>
          <a:xfrm>
            <a:off x="1280733" y="1692367"/>
            <a:ext cx="4043600" cy="1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88" name="Google Shape;988;p31"/>
          <p:cNvSpPr txBox="1">
            <a:spLocks noGrp="1"/>
          </p:cNvSpPr>
          <p:nvPr>
            <p:ph type="subTitle" idx="1"/>
          </p:nvPr>
        </p:nvSpPr>
        <p:spPr>
          <a:xfrm>
            <a:off x="1280733" y="3227267"/>
            <a:ext cx="4043600" cy="1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1955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6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2"/>
          <p:cNvSpPr/>
          <p:nvPr/>
        </p:nvSpPr>
        <p:spPr>
          <a:xfrm>
            <a:off x="-4000" y="433"/>
            <a:ext cx="3478289" cy="6857823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2"/>
          <p:cNvSpPr/>
          <p:nvPr/>
        </p:nvSpPr>
        <p:spPr>
          <a:xfrm>
            <a:off x="255833" y="1622533"/>
            <a:ext cx="3922868" cy="413148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2"/>
          <p:cNvSpPr/>
          <p:nvPr/>
        </p:nvSpPr>
        <p:spPr>
          <a:xfrm>
            <a:off x="478117" y="1856732"/>
            <a:ext cx="3478315" cy="366310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3" name="Google Shape;993;p32"/>
          <p:cNvGrpSpPr/>
          <p:nvPr/>
        </p:nvGrpSpPr>
        <p:grpSpPr>
          <a:xfrm>
            <a:off x="3605315" y="4738581"/>
            <a:ext cx="206023" cy="590515"/>
            <a:chOff x="8846561" y="2782361"/>
            <a:chExt cx="154517" cy="442886"/>
          </a:xfrm>
        </p:grpSpPr>
        <p:sp>
          <p:nvSpPr>
            <p:cNvPr id="994" name="Google Shape;994;p3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6" name="Google Shape;996;p32"/>
          <p:cNvSpPr/>
          <p:nvPr/>
        </p:nvSpPr>
        <p:spPr>
          <a:xfrm rot="10800000" flipH="1">
            <a:off x="657055" y="2169087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7" name="Google Shape;997;p32"/>
          <p:cNvGrpSpPr/>
          <p:nvPr/>
        </p:nvGrpSpPr>
        <p:grpSpPr>
          <a:xfrm rot="10800000" flipH="1">
            <a:off x="637981" y="2561252"/>
            <a:ext cx="241605" cy="393933"/>
            <a:chOff x="8814523" y="4301099"/>
            <a:chExt cx="181204" cy="295450"/>
          </a:xfrm>
        </p:grpSpPr>
        <p:sp>
          <p:nvSpPr>
            <p:cNvPr id="998" name="Google Shape;998;p3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32"/>
          <p:cNvGrpSpPr/>
          <p:nvPr/>
        </p:nvGrpSpPr>
        <p:grpSpPr>
          <a:xfrm flipH="1">
            <a:off x="11241239" y="219691"/>
            <a:ext cx="784741" cy="903143"/>
            <a:chOff x="8369505" y="4354255"/>
            <a:chExt cx="588556" cy="677357"/>
          </a:xfrm>
        </p:grpSpPr>
        <p:sp>
          <p:nvSpPr>
            <p:cNvPr id="1005" name="Google Shape;1005;p32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32"/>
          <p:cNvGrpSpPr/>
          <p:nvPr/>
        </p:nvGrpSpPr>
        <p:grpSpPr>
          <a:xfrm>
            <a:off x="11579096" y="6297620"/>
            <a:ext cx="372841" cy="346405"/>
            <a:chOff x="6672" y="3464315"/>
            <a:chExt cx="279631" cy="259804"/>
          </a:xfrm>
        </p:grpSpPr>
        <p:sp>
          <p:nvSpPr>
            <p:cNvPr id="1023" name="Google Shape;1023;p3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2" name="Google Shape;1032;p32"/>
          <p:cNvSpPr/>
          <p:nvPr/>
        </p:nvSpPr>
        <p:spPr>
          <a:xfrm>
            <a:off x="11810284" y="5888373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2"/>
          <p:cNvSpPr txBox="1">
            <a:spLocks noGrp="1"/>
          </p:cNvSpPr>
          <p:nvPr>
            <p:ph type="title"/>
          </p:nvPr>
        </p:nvSpPr>
        <p:spPr>
          <a:xfrm>
            <a:off x="4600033" y="2390100"/>
            <a:ext cx="6641200" cy="1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34" name="Google Shape;1034;p32"/>
          <p:cNvSpPr txBox="1">
            <a:spLocks noGrp="1"/>
          </p:cNvSpPr>
          <p:nvPr>
            <p:ph type="subTitle" idx="1"/>
          </p:nvPr>
        </p:nvSpPr>
        <p:spPr>
          <a:xfrm>
            <a:off x="6115433" y="3809700"/>
            <a:ext cx="3610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6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3"/>
          <p:cNvSpPr/>
          <p:nvPr/>
        </p:nvSpPr>
        <p:spPr>
          <a:xfrm flipH="1">
            <a:off x="8713725" y="433"/>
            <a:ext cx="3478289" cy="6857823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3"/>
          <p:cNvSpPr/>
          <p:nvPr/>
        </p:nvSpPr>
        <p:spPr>
          <a:xfrm flipH="1">
            <a:off x="8009313" y="1622533"/>
            <a:ext cx="3922868" cy="413148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3"/>
          <p:cNvSpPr/>
          <p:nvPr/>
        </p:nvSpPr>
        <p:spPr>
          <a:xfrm flipH="1">
            <a:off x="8231583" y="1856732"/>
            <a:ext cx="3478315" cy="366310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9" name="Google Shape;1039;p33"/>
          <p:cNvGrpSpPr/>
          <p:nvPr/>
        </p:nvGrpSpPr>
        <p:grpSpPr>
          <a:xfrm flipH="1">
            <a:off x="8376677" y="4738581"/>
            <a:ext cx="206023" cy="590515"/>
            <a:chOff x="8846561" y="2782361"/>
            <a:chExt cx="154517" cy="442886"/>
          </a:xfrm>
        </p:grpSpPr>
        <p:sp>
          <p:nvSpPr>
            <p:cNvPr id="1040" name="Google Shape;1040;p3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2" name="Google Shape;1042;p33"/>
          <p:cNvSpPr/>
          <p:nvPr/>
        </p:nvSpPr>
        <p:spPr>
          <a:xfrm rot="10800000">
            <a:off x="11327500" y="2169087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3" name="Google Shape;1043;p33"/>
          <p:cNvGrpSpPr/>
          <p:nvPr/>
        </p:nvGrpSpPr>
        <p:grpSpPr>
          <a:xfrm rot="10800000">
            <a:off x="11308428" y="2561252"/>
            <a:ext cx="241605" cy="393933"/>
            <a:chOff x="8814523" y="4301099"/>
            <a:chExt cx="181204" cy="295450"/>
          </a:xfrm>
        </p:grpSpPr>
        <p:sp>
          <p:nvSpPr>
            <p:cNvPr id="1044" name="Google Shape;1044;p3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33"/>
          <p:cNvGrpSpPr/>
          <p:nvPr/>
        </p:nvGrpSpPr>
        <p:grpSpPr>
          <a:xfrm>
            <a:off x="162033" y="219691"/>
            <a:ext cx="784741" cy="903143"/>
            <a:chOff x="8369505" y="4354255"/>
            <a:chExt cx="588556" cy="677357"/>
          </a:xfrm>
        </p:grpSpPr>
        <p:sp>
          <p:nvSpPr>
            <p:cNvPr id="1051" name="Google Shape;1051;p33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" name="Google Shape;1068;p33"/>
          <p:cNvGrpSpPr/>
          <p:nvPr/>
        </p:nvGrpSpPr>
        <p:grpSpPr>
          <a:xfrm flipH="1">
            <a:off x="236076" y="6297620"/>
            <a:ext cx="372841" cy="346405"/>
            <a:chOff x="6672" y="3464315"/>
            <a:chExt cx="279631" cy="259804"/>
          </a:xfrm>
        </p:grpSpPr>
        <p:sp>
          <p:nvSpPr>
            <p:cNvPr id="1069" name="Google Shape;1069;p3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8" name="Google Shape;1078;p33"/>
          <p:cNvSpPr/>
          <p:nvPr/>
        </p:nvSpPr>
        <p:spPr>
          <a:xfrm flipH="1">
            <a:off x="236097" y="5888373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3"/>
          <p:cNvSpPr txBox="1">
            <a:spLocks noGrp="1"/>
          </p:cNvSpPr>
          <p:nvPr>
            <p:ph type="title"/>
          </p:nvPr>
        </p:nvSpPr>
        <p:spPr>
          <a:xfrm flipH="1">
            <a:off x="946781" y="2390100"/>
            <a:ext cx="6641200" cy="1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33"/>
          <p:cNvSpPr txBox="1">
            <a:spLocks noGrp="1"/>
          </p:cNvSpPr>
          <p:nvPr>
            <p:ph type="subTitle" idx="1"/>
          </p:nvPr>
        </p:nvSpPr>
        <p:spPr>
          <a:xfrm flipH="1">
            <a:off x="2462181" y="3809700"/>
            <a:ext cx="3610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4">
  <p:cSld name="CUSTOM_6_1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4"/>
          <p:cNvSpPr/>
          <p:nvPr/>
        </p:nvSpPr>
        <p:spPr>
          <a:xfrm>
            <a:off x="-4000" y="433"/>
            <a:ext cx="3478289" cy="6857823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4"/>
          <p:cNvSpPr/>
          <p:nvPr/>
        </p:nvSpPr>
        <p:spPr>
          <a:xfrm>
            <a:off x="255833" y="1622533"/>
            <a:ext cx="3922868" cy="413148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4"/>
          <p:cNvSpPr/>
          <p:nvPr/>
        </p:nvSpPr>
        <p:spPr>
          <a:xfrm>
            <a:off x="478117" y="1856732"/>
            <a:ext cx="3478315" cy="366310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5" name="Google Shape;1085;p34"/>
          <p:cNvGrpSpPr/>
          <p:nvPr/>
        </p:nvGrpSpPr>
        <p:grpSpPr>
          <a:xfrm>
            <a:off x="3605315" y="4738581"/>
            <a:ext cx="206023" cy="590515"/>
            <a:chOff x="8846561" y="2782361"/>
            <a:chExt cx="154517" cy="442886"/>
          </a:xfrm>
        </p:grpSpPr>
        <p:sp>
          <p:nvSpPr>
            <p:cNvPr id="1086" name="Google Shape;1086;p34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8" name="Google Shape;1088;p34"/>
          <p:cNvSpPr/>
          <p:nvPr/>
        </p:nvSpPr>
        <p:spPr>
          <a:xfrm rot="10800000" flipH="1">
            <a:off x="657055" y="2169087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9" name="Google Shape;1089;p34"/>
          <p:cNvGrpSpPr/>
          <p:nvPr/>
        </p:nvGrpSpPr>
        <p:grpSpPr>
          <a:xfrm rot="10800000" flipH="1">
            <a:off x="637981" y="2561252"/>
            <a:ext cx="241605" cy="393933"/>
            <a:chOff x="8814523" y="4301099"/>
            <a:chExt cx="181204" cy="295450"/>
          </a:xfrm>
        </p:grpSpPr>
        <p:sp>
          <p:nvSpPr>
            <p:cNvPr id="1090" name="Google Shape;1090;p3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6" name="Google Shape;1096;p34"/>
          <p:cNvGrpSpPr/>
          <p:nvPr/>
        </p:nvGrpSpPr>
        <p:grpSpPr>
          <a:xfrm flipH="1">
            <a:off x="11241239" y="219691"/>
            <a:ext cx="784741" cy="903143"/>
            <a:chOff x="8369505" y="4354255"/>
            <a:chExt cx="588556" cy="677357"/>
          </a:xfrm>
        </p:grpSpPr>
        <p:sp>
          <p:nvSpPr>
            <p:cNvPr id="1097" name="Google Shape;1097;p34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4" name="Google Shape;1114;p34"/>
          <p:cNvGrpSpPr/>
          <p:nvPr/>
        </p:nvGrpSpPr>
        <p:grpSpPr>
          <a:xfrm>
            <a:off x="11579096" y="6297620"/>
            <a:ext cx="372841" cy="346405"/>
            <a:chOff x="6672" y="3464315"/>
            <a:chExt cx="279631" cy="259804"/>
          </a:xfrm>
        </p:grpSpPr>
        <p:sp>
          <p:nvSpPr>
            <p:cNvPr id="1115" name="Google Shape;1115;p34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4" name="Google Shape;1124;p34"/>
          <p:cNvSpPr/>
          <p:nvPr/>
        </p:nvSpPr>
        <p:spPr>
          <a:xfrm>
            <a:off x="11810284" y="5888373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34"/>
          <p:cNvSpPr txBox="1">
            <a:spLocks noGrp="1"/>
          </p:cNvSpPr>
          <p:nvPr>
            <p:ph type="title"/>
          </p:nvPr>
        </p:nvSpPr>
        <p:spPr>
          <a:xfrm>
            <a:off x="4600033" y="2390100"/>
            <a:ext cx="6641200" cy="1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26" name="Google Shape;1126;p34"/>
          <p:cNvSpPr txBox="1">
            <a:spLocks noGrp="1"/>
          </p:cNvSpPr>
          <p:nvPr>
            <p:ph type="subTitle" idx="1"/>
          </p:nvPr>
        </p:nvSpPr>
        <p:spPr>
          <a:xfrm>
            <a:off x="6115433" y="3809700"/>
            <a:ext cx="3610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5">
  <p:cSld name="CUSTOM_6_1_1_1"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5"/>
          <p:cNvSpPr/>
          <p:nvPr/>
        </p:nvSpPr>
        <p:spPr>
          <a:xfrm flipH="1">
            <a:off x="8713725" y="433"/>
            <a:ext cx="3478289" cy="6857823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35"/>
          <p:cNvSpPr/>
          <p:nvPr/>
        </p:nvSpPr>
        <p:spPr>
          <a:xfrm flipH="1">
            <a:off x="8009313" y="1622533"/>
            <a:ext cx="3922868" cy="413148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35"/>
          <p:cNvSpPr/>
          <p:nvPr/>
        </p:nvSpPr>
        <p:spPr>
          <a:xfrm flipH="1">
            <a:off x="8231583" y="1856732"/>
            <a:ext cx="3478315" cy="366310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1" name="Google Shape;1131;p35"/>
          <p:cNvGrpSpPr/>
          <p:nvPr/>
        </p:nvGrpSpPr>
        <p:grpSpPr>
          <a:xfrm flipH="1">
            <a:off x="8376677" y="4738581"/>
            <a:ext cx="206023" cy="590515"/>
            <a:chOff x="8846561" y="2782361"/>
            <a:chExt cx="154517" cy="442886"/>
          </a:xfrm>
        </p:grpSpPr>
        <p:sp>
          <p:nvSpPr>
            <p:cNvPr id="1132" name="Google Shape;1132;p3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4" name="Google Shape;1134;p35"/>
          <p:cNvSpPr/>
          <p:nvPr/>
        </p:nvSpPr>
        <p:spPr>
          <a:xfrm rot="10800000">
            <a:off x="11327500" y="2169087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5" name="Google Shape;1135;p35"/>
          <p:cNvGrpSpPr/>
          <p:nvPr/>
        </p:nvGrpSpPr>
        <p:grpSpPr>
          <a:xfrm rot="10800000">
            <a:off x="11308428" y="2561252"/>
            <a:ext cx="241605" cy="393933"/>
            <a:chOff x="8814523" y="4301099"/>
            <a:chExt cx="181204" cy="295450"/>
          </a:xfrm>
        </p:grpSpPr>
        <p:sp>
          <p:nvSpPr>
            <p:cNvPr id="1136" name="Google Shape;1136;p3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35"/>
          <p:cNvGrpSpPr/>
          <p:nvPr/>
        </p:nvGrpSpPr>
        <p:grpSpPr>
          <a:xfrm>
            <a:off x="162033" y="219691"/>
            <a:ext cx="784741" cy="903143"/>
            <a:chOff x="8369505" y="4354255"/>
            <a:chExt cx="588556" cy="677357"/>
          </a:xfrm>
        </p:grpSpPr>
        <p:sp>
          <p:nvSpPr>
            <p:cNvPr id="1143" name="Google Shape;1143;p35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0" name="Google Shape;1160;p35"/>
          <p:cNvGrpSpPr/>
          <p:nvPr/>
        </p:nvGrpSpPr>
        <p:grpSpPr>
          <a:xfrm flipH="1">
            <a:off x="236076" y="6297620"/>
            <a:ext cx="372841" cy="346405"/>
            <a:chOff x="6672" y="3464315"/>
            <a:chExt cx="279631" cy="259804"/>
          </a:xfrm>
        </p:grpSpPr>
        <p:sp>
          <p:nvSpPr>
            <p:cNvPr id="1161" name="Google Shape;1161;p35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35"/>
          <p:cNvSpPr/>
          <p:nvPr/>
        </p:nvSpPr>
        <p:spPr>
          <a:xfrm flipH="1">
            <a:off x="236097" y="5888373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35"/>
          <p:cNvSpPr txBox="1">
            <a:spLocks noGrp="1"/>
          </p:cNvSpPr>
          <p:nvPr>
            <p:ph type="title"/>
          </p:nvPr>
        </p:nvSpPr>
        <p:spPr>
          <a:xfrm flipH="1">
            <a:off x="946781" y="2390100"/>
            <a:ext cx="6641200" cy="1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2" name="Google Shape;1172;p35"/>
          <p:cNvSpPr txBox="1">
            <a:spLocks noGrp="1"/>
          </p:cNvSpPr>
          <p:nvPr>
            <p:ph type="subTitle" idx="1"/>
          </p:nvPr>
        </p:nvSpPr>
        <p:spPr>
          <a:xfrm flipH="1">
            <a:off x="2462181" y="3809700"/>
            <a:ext cx="3610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6"/>
          <p:cNvSpPr/>
          <p:nvPr/>
        </p:nvSpPr>
        <p:spPr>
          <a:xfrm flipH="1">
            <a:off x="8661337" y="433"/>
            <a:ext cx="2044376" cy="6857823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36"/>
          <p:cNvSpPr/>
          <p:nvPr/>
        </p:nvSpPr>
        <p:spPr>
          <a:xfrm rot="5400000">
            <a:off x="11808373" y="3704993"/>
            <a:ext cx="192837" cy="192879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6" name="Google Shape;1176;p36"/>
          <p:cNvGrpSpPr/>
          <p:nvPr/>
        </p:nvGrpSpPr>
        <p:grpSpPr>
          <a:xfrm>
            <a:off x="10758073" y="456776"/>
            <a:ext cx="183195" cy="525087"/>
            <a:chOff x="8846561" y="2782361"/>
            <a:chExt cx="154517" cy="442886"/>
          </a:xfrm>
        </p:grpSpPr>
        <p:sp>
          <p:nvSpPr>
            <p:cNvPr id="1177" name="Google Shape;1177;p3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9" name="Google Shape;1179;p36"/>
          <p:cNvSpPr/>
          <p:nvPr/>
        </p:nvSpPr>
        <p:spPr>
          <a:xfrm rot="5400000">
            <a:off x="11812739" y="4822405"/>
            <a:ext cx="184085" cy="192903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0" name="Google Shape;1180;p36"/>
          <p:cNvGrpSpPr/>
          <p:nvPr/>
        </p:nvGrpSpPr>
        <p:grpSpPr>
          <a:xfrm>
            <a:off x="10862348" y="6259507"/>
            <a:ext cx="438163" cy="407096"/>
            <a:chOff x="6672" y="3464315"/>
            <a:chExt cx="279631" cy="259804"/>
          </a:xfrm>
        </p:grpSpPr>
        <p:sp>
          <p:nvSpPr>
            <p:cNvPr id="1181" name="Google Shape;1181;p36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0" name="Google Shape;1190;p36"/>
          <p:cNvSpPr/>
          <p:nvPr/>
        </p:nvSpPr>
        <p:spPr>
          <a:xfrm>
            <a:off x="11247684" y="2716275"/>
            <a:ext cx="166444" cy="16584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1" name="Google Shape;1191;p36"/>
          <p:cNvGrpSpPr/>
          <p:nvPr/>
        </p:nvGrpSpPr>
        <p:grpSpPr>
          <a:xfrm>
            <a:off x="11204669" y="2046227"/>
            <a:ext cx="252453" cy="411621"/>
            <a:chOff x="8814523" y="4301099"/>
            <a:chExt cx="181204" cy="295450"/>
          </a:xfrm>
        </p:grpSpPr>
        <p:sp>
          <p:nvSpPr>
            <p:cNvPr id="1192" name="Google Shape;1192;p3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8" name="Google Shape;1198;p36"/>
          <p:cNvSpPr/>
          <p:nvPr/>
        </p:nvSpPr>
        <p:spPr>
          <a:xfrm flipH="1">
            <a:off x="11814285" y="6469665"/>
            <a:ext cx="192928" cy="192979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36"/>
          <p:cNvSpPr/>
          <p:nvPr/>
        </p:nvSpPr>
        <p:spPr>
          <a:xfrm flipH="1">
            <a:off x="11457132" y="6465708"/>
            <a:ext cx="200532" cy="20090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0" name="Google Shape;1200;p36"/>
          <p:cNvGrpSpPr/>
          <p:nvPr/>
        </p:nvGrpSpPr>
        <p:grpSpPr>
          <a:xfrm rot="5400000">
            <a:off x="11583471" y="4341583"/>
            <a:ext cx="642666" cy="41516"/>
            <a:chOff x="7586971" y="1240406"/>
            <a:chExt cx="820704" cy="53017"/>
          </a:xfrm>
        </p:grpSpPr>
        <p:sp>
          <p:nvSpPr>
            <p:cNvPr id="1201" name="Google Shape;1201;p36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6" name="Google Shape;1206;p36"/>
          <p:cNvSpPr txBox="1">
            <a:spLocks noGrp="1"/>
          </p:cNvSpPr>
          <p:nvPr>
            <p:ph type="title"/>
          </p:nvPr>
        </p:nvSpPr>
        <p:spPr>
          <a:xfrm>
            <a:off x="876967" y="2062117"/>
            <a:ext cx="6170800" cy="1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1207" name="Google Shape;1207;p36"/>
          <p:cNvGrpSpPr/>
          <p:nvPr/>
        </p:nvGrpSpPr>
        <p:grpSpPr>
          <a:xfrm flipH="1">
            <a:off x="11643157" y="160173"/>
            <a:ext cx="438163" cy="407096"/>
            <a:chOff x="6672" y="3464315"/>
            <a:chExt cx="279631" cy="259804"/>
          </a:xfrm>
        </p:grpSpPr>
        <p:sp>
          <p:nvSpPr>
            <p:cNvPr id="1208" name="Google Shape;1208;p36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7" name="Google Shape;1217;p36"/>
          <p:cNvSpPr/>
          <p:nvPr/>
        </p:nvSpPr>
        <p:spPr>
          <a:xfrm rot="-5400000">
            <a:off x="10525361" y="5440417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8" name="Google Shape;1218;p36"/>
          <p:cNvGrpSpPr/>
          <p:nvPr/>
        </p:nvGrpSpPr>
        <p:grpSpPr>
          <a:xfrm rot="-5400000">
            <a:off x="1562120" y="4772532"/>
            <a:ext cx="1400300" cy="2770611"/>
            <a:chOff x="2922675" y="2551150"/>
            <a:chExt cx="424900" cy="840700"/>
          </a:xfrm>
        </p:grpSpPr>
        <p:sp>
          <p:nvSpPr>
            <p:cNvPr id="1219" name="Google Shape;1219;p36"/>
            <p:cNvSpPr/>
            <p:nvPr/>
          </p:nvSpPr>
          <p:spPr>
            <a:xfrm>
              <a:off x="2922675" y="2798800"/>
              <a:ext cx="172900" cy="345750"/>
            </a:xfrm>
            <a:custGeom>
              <a:avLst/>
              <a:gdLst/>
              <a:ahLst/>
              <a:cxnLst/>
              <a:rect l="l" t="t" r="r" b="b"/>
              <a:pathLst>
                <a:path w="6916" h="13830" extrusionOk="0">
                  <a:moveTo>
                    <a:pt x="1" y="0"/>
                  </a:moveTo>
                  <a:lnTo>
                    <a:pt x="1" y="13829"/>
                  </a:lnTo>
                  <a:cubicBezTo>
                    <a:pt x="3830" y="13829"/>
                    <a:pt x="6915" y="10730"/>
                    <a:pt x="6915" y="6915"/>
                  </a:cubicBezTo>
                  <a:cubicBezTo>
                    <a:pt x="6915" y="3099"/>
                    <a:pt x="3830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2922675" y="2551150"/>
              <a:ext cx="424900" cy="840700"/>
            </a:xfrm>
            <a:custGeom>
              <a:avLst/>
              <a:gdLst/>
              <a:ahLst/>
              <a:cxnLst/>
              <a:rect l="l" t="t" r="r" b="b"/>
              <a:pathLst>
                <a:path w="16996" h="33628" extrusionOk="0">
                  <a:moveTo>
                    <a:pt x="1" y="9040"/>
                  </a:moveTo>
                  <a:lnTo>
                    <a:pt x="1" y="9203"/>
                  </a:lnTo>
                  <a:cubicBezTo>
                    <a:pt x="4209" y="9203"/>
                    <a:pt x="7619" y="12613"/>
                    <a:pt x="7619" y="16821"/>
                  </a:cubicBezTo>
                  <a:cubicBezTo>
                    <a:pt x="7619" y="21015"/>
                    <a:pt x="4209" y="24425"/>
                    <a:pt x="1" y="24425"/>
                  </a:cubicBezTo>
                  <a:lnTo>
                    <a:pt x="1" y="24601"/>
                  </a:lnTo>
                  <a:cubicBezTo>
                    <a:pt x="4304" y="24601"/>
                    <a:pt x="7781" y="21110"/>
                    <a:pt x="7781" y="16821"/>
                  </a:cubicBezTo>
                  <a:cubicBezTo>
                    <a:pt x="7781" y="12518"/>
                    <a:pt x="4304" y="9040"/>
                    <a:pt x="1" y="9040"/>
                  </a:cubicBezTo>
                  <a:close/>
                  <a:moveTo>
                    <a:pt x="1" y="8039"/>
                  </a:moveTo>
                  <a:lnTo>
                    <a:pt x="1" y="8201"/>
                  </a:lnTo>
                  <a:cubicBezTo>
                    <a:pt x="4764" y="8201"/>
                    <a:pt x="8620" y="12058"/>
                    <a:pt x="8620" y="16821"/>
                  </a:cubicBezTo>
                  <a:cubicBezTo>
                    <a:pt x="8620" y="21570"/>
                    <a:pt x="4764" y="25440"/>
                    <a:pt x="1" y="25440"/>
                  </a:cubicBezTo>
                  <a:lnTo>
                    <a:pt x="1" y="25602"/>
                  </a:lnTo>
                  <a:cubicBezTo>
                    <a:pt x="4859" y="25602"/>
                    <a:pt x="8796" y="21665"/>
                    <a:pt x="8796" y="16821"/>
                  </a:cubicBezTo>
                  <a:cubicBezTo>
                    <a:pt x="8796" y="11963"/>
                    <a:pt x="4859" y="8039"/>
                    <a:pt x="1" y="8039"/>
                  </a:cubicBezTo>
                  <a:close/>
                  <a:moveTo>
                    <a:pt x="125" y="7024"/>
                  </a:moveTo>
                  <a:cubicBezTo>
                    <a:pt x="84" y="7024"/>
                    <a:pt x="42" y="7024"/>
                    <a:pt x="1" y="7024"/>
                  </a:cubicBezTo>
                  <a:lnTo>
                    <a:pt x="1" y="7200"/>
                  </a:lnTo>
                  <a:cubicBezTo>
                    <a:pt x="51" y="7199"/>
                    <a:pt x="100" y="7199"/>
                    <a:pt x="149" y="7199"/>
                  </a:cubicBezTo>
                  <a:cubicBezTo>
                    <a:pt x="5453" y="7199"/>
                    <a:pt x="9757" y="11499"/>
                    <a:pt x="9757" y="16821"/>
                  </a:cubicBezTo>
                  <a:cubicBezTo>
                    <a:pt x="9757" y="22138"/>
                    <a:pt x="5440" y="26442"/>
                    <a:pt x="125" y="26442"/>
                  </a:cubicBezTo>
                  <a:cubicBezTo>
                    <a:pt x="84" y="26442"/>
                    <a:pt x="42" y="26442"/>
                    <a:pt x="1" y="26441"/>
                  </a:cubicBezTo>
                  <a:lnTo>
                    <a:pt x="1" y="26604"/>
                  </a:lnTo>
                  <a:cubicBezTo>
                    <a:pt x="42" y="26604"/>
                    <a:pt x="84" y="26604"/>
                    <a:pt x="125" y="26604"/>
                  </a:cubicBezTo>
                  <a:cubicBezTo>
                    <a:pt x="5535" y="26604"/>
                    <a:pt x="9933" y="22232"/>
                    <a:pt x="9933" y="16821"/>
                  </a:cubicBezTo>
                  <a:cubicBezTo>
                    <a:pt x="9933" y="11396"/>
                    <a:pt x="5535" y="7024"/>
                    <a:pt x="125" y="7024"/>
                  </a:cubicBezTo>
                  <a:close/>
                  <a:moveTo>
                    <a:pt x="1" y="6023"/>
                  </a:moveTo>
                  <a:lnTo>
                    <a:pt x="1" y="6199"/>
                  </a:lnTo>
                  <a:cubicBezTo>
                    <a:pt x="5873" y="6199"/>
                    <a:pt x="10636" y="10948"/>
                    <a:pt x="10636" y="16821"/>
                  </a:cubicBezTo>
                  <a:cubicBezTo>
                    <a:pt x="10636" y="22680"/>
                    <a:pt x="5873" y="27443"/>
                    <a:pt x="1" y="27443"/>
                  </a:cubicBezTo>
                  <a:lnTo>
                    <a:pt x="1" y="27605"/>
                  </a:lnTo>
                  <a:cubicBezTo>
                    <a:pt x="5968" y="27605"/>
                    <a:pt x="10799" y="22774"/>
                    <a:pt x="10799" y="16821"/>
                  </a:cubicBezTo>
                  <a:cubicBezTo>
                    <a:pt x="10799" y="10854"/>
                    <a:pt x="5968" y="6023"/>
                    <a:pt x="1" y="6023"/>
                  </a:cubicBezTo>
                  <a:close/>
                  <a:moveTo>
                    <a:pt x="1" y="5022"/>
                  </a:moveTo>
                  <a:lnTo>
                    <a:pt x="1" y="5184"/>
                  </a:lnTo>
                  <a:cubicBezTo>
                    <a:pt x="6374" y="5265"/>
                    <a:pt x="11502" y="10448"/>
                    <a:pt x="11502" y="16821"/>
                  </a:cubicBezTo>
                  <a:cubicBezTo>
                    <a:pt x="11502" y="23180"/>
                    <a:pt x="6374" y="28363"/>
                    <a:pt x="1" y="28444"/>
                  </a:cubicBezTo>
                  <a:lnTo>
                    <a:pt x="1" y="28620"/>
                  </a:lnTo>
                  <a:cubicBezTo>
                    <a:pt x="6469" y="28539"/>
                    <a:pt x="11665" y="23275"/>
                    <a:pt x="11665" y="16821"/>
                  </a:cubicBezTo>
                  <a:cubicBezTo>
                    <a:pt x="11665" y="10353"/>
                    <a:pt x="6469" y="5103"/>
                    <a:pt x="1" y="5022"/>
                  </a:cubicBezTo>
                  <a:close/>
                  <a:moveTo>
                    <a:pt x="1" y="4020"/>
                  </a:moveTo>
                  <a:lnTo>
                    <a:pt x="1" y="4183"/>
                  </a:lnTo>
                  <a:cubicBezTo>
                    <a:pt x="6983" y="4183"/>
                    <a:pt x="12639" y="9839"/>
                    <a:pt x="12639" y="16821"/>
                  </a:cubicBezTo>
                  <a:cubicBezTo>
                    <a:pt x="12639" y="23789"/>
                    <a:pt x="6983" y="29445"/>
                    <a:pt x="1" y="29445"/>
                  </a:cubicBezTo>
                  <a:lnTo>
                    <a:pt x="1" y="29621"/>
                  </a:lnTo>
                  <a:cubicBezTo>
                    <a:pt x="7078" y="29621"/>
                    <a:pt x="12801" y="23884"/>
                    <a:pt x="12801" y="16821"/>
                  </a:cubicBezTo>
                  <a:cubicBezTo>
                    <a:pt x="12801" y="9744"/>
                    <a:pt x="7078" y="4020"/>
                    <a:pt x="1" y="4020"/>
                  </a:cubicBezTo>
                  <a:close/>
                  <a:moveTo>
                    <a:pt x="1" y="3019"/>
                  </a:moveTo>
                  <a:lnTo>
                    <a:pt x="1" y="3181"/>
                  </a:lnTo>
                  <a:cubicBezTo>
                    <a:pt x="7538" y="3181"/>
                    <a:pt x="13640" y="9284"/>
                    <a:pt x="13640" y="16821"/>
                  </a:cubicBezTo>
                  <a:cubicBezTo>
                    <a:pt x="13640" y="24344"/>
                    <a:pt x="7538" y="30446"/>
                    <a:pt x="1" y="30446"/>
                  </a:cubicBezTo>
                  <a:lnTo>
                    <a:pt x="1" y="30622"/>
                  </a:lnTo>
                  <a:cubicBezTo>
                    <a:pt x="7632" y="30622"/>
                    <a:pt x="13816" y="24439"/>
                    <a:pt x="13816" y="16821"/>
                  </a:cubicBezTo>
                  <a:cubicBezTo>
                    <a:pt x="13816" y="9189"/>
                    <a:pt x="7632" y="3019"/>
                    <a:pt x="1" y="3019"/>
                  </a:cubicBezTo>
                  <a:close/>
                  <a:moveTo>
                    <a:pt x="1" y="2004"/>
                  </a:moveTo>
                  <a:lnTo>
                    <a:pt x="1" y="2180"/>
                  </a:lnTo>
                  <a:cubicBezTo>
                    <a:pt x="8093" y="2180"/>
                    <a:pt x="14642" y="8729"/>
                    <a:pt x="14642" y="16821"/>
                  </a:cubicBezTo>
                  <a:cubicBezTo>
                    <a:pt x="14642" y="24899"/>
                    <a:pt x="8093" y="31461"/>
                    <a:pt x="1" y="31461"/>
                  </a:cubicBezTo>
                  <a:lnTo>
                    <a:pt x="1" y="31624"/>
                  </a:lnTo>
                  <a:cubicBezTo>
                    <a:pt x="8187" y="31624"/>
                    <a:pt x="14817" y="24993"/>
                    <a:pt x="14817" y="16821"/>
                  </a:cubicBezTo>
                  <a:cubicBezTo>
                    <a:pt x="14817" y="8634"/>
                    <a:pt x="8187" y="2004"/>
                    <a:pt x="1" y="2004"/>
                  </a:cubicBezTo>
                  <a:close/>
                  <a:moveTo>
                    <a:pt x="1" y="1003"/>
                  </a:moveTo>
                  <a:lnTo>
                    <a:pt x="1" y="1179"/>
                  </a:lnTo>
                  <a:cubicBezTo>
                    <a:pt x="8647" y="1179"/>
                    <a:pt x="15656" y="8174"/>
                    <a:pt x="15656" y="16821"/>
                  </a:cubicBezTo>
                  <a:cubicBezTo>
                    <a:pt x="15656" y="25467"/>
                    <a:pt x="8647" y="32462"/>
                    <a:pt x="1" y="32462"/>
                  </a:cubicBezTo>
                  <a:lnTo>
                    <a:pt x="1" y="32638"/>
                  </a:lnTo>
                  <a:cubicBezTo>
                    <a:pt x="8742" y="32638"/>
                    <a:pt x="15819" y="25548"/>
                    <a:pt x="15819" y="16821"/>
                  </a:cubicBezTo>
                  <a:cubicBezTo>
                    <a:pt x="15819" y="8093"/>
                    <a:pt x="8742" y="1003"/>
                    <a:pt x="1" y="1003"/>
                  </a:cubicBezTo>
                  <a:close/>
                  <a:moveTo>
                    <a:pt x="175" y="1"/>
                  </a:moveTo>
                  <a:cubicBezTo>
                    <a:pt x="117" y="1"/>
                    <a:pt x="59" y="1"/>
                    <a:pt x="1" y="2"/>
                  </a:cubicBezTo>
                  <a:lnTo>
                    <a:pt x="1" y="164"/>
                  </a:lnTo>
                  <a:cubicBezTo>
                    <a:pt x="51" y="164"/>
                    <a:pt x="101" y="163"/>
                    <a:pt x="151" y="163"/>
                  </a:cubicBezTo>
                  <a:cubicBezTo>
                    <a:pt x="9351" y="163"/>
                    <a:pt x="16820" y="7602"/>
                    <a:pt x="16820" y="16821"/>
                  </a:cubicBezTo>
                  <a:cubicBezTo>
                    <a:pt x="16820" y="26018"/>
                    <a:pt x="9364" y="33465"/>
                    <a:pt x="175" y="33465"/>
                  </a:cubicBezTo>
                  <a:cubicBezTo>
                    <a:pt x="117" y="33465"/>
                    <a:pt x="59" y="33464"/>
                    <a:pt x="1" y="33464"/>
                  </a:cubicBezTo>
                  <a:lnTo>
                    <a:pt x="1" y="33626"/>
                  </a:lnTo>
                  <a:cubicBezTo>
                    <a:pt x="59" y="33627"/>
                    <a:pt x="117" y="33627"/>
                    <a:pt x="175" y="33627"/>
                  </a:cubicBezTo>
                  <a:cubicBezTo>
                    <a:pt x="9459" y="33627"/>
                    <a:pt x="16996" y="26113"/>
                    <a:pt x="16996" y="16821"/>
                  </a:cubicBezTo>
                  <a:cubicBezTo>
                    <a:pt x="16996" y="7515"/>
                    <a:pt x="9459" y="1"/>
                    <a:pt x="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1" name="Google Shape;1221;p36"/>
          <p:cNvSpPr/>
          <p:nvPr/>
        </p:nvSpPr>
        <p:spPr>
          <a:xfrm rot="5400000">
            <a:off x="3762549" y="6572260"/>
            <a:ext cx="166444" cy="16584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2" name="Google Shape;1222;p36"/>
          <p:cNvGrpSpPr/>
          <p:nvPr/>
        </p:nvGrpSpPr>
        <p:grpSpPr>
          <a:xfrm rot="5400000">
            <a:off x="4266703" y="6449360"/>
            <a:ext cx="252453" cy="411621"/>
            <a:chOff x="8814523" y="4301099"/>
            <a:chExt cx="181204" cy="295450"/>
          </a:xfrm>
        </p:grpSpPr>
        <p:sp>
          <p:nvSpPr>
            <p:cNvPr id="1223" name="Google Shape;1223;p3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9" name="Google Shape;1229;p36"/>
          <p:cNvSpPr/>
          <p:nvPr/>
        </p:nvSpPr>
        <p:spPr>
          <a:xfrm>
            <a:off x="170795" y="5777384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36"/>
          <p:cNvSpPr/>
          <p:nvPr/>
        </p:nvSpPr>
        <p:spPr>
          <a:xfrm rot="5400000">
            <a:off x="98973" y="160160"/>
            <a:ext cx="192837" cy="192879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7_1_1"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" name="Google Shape;1232;p37"/>
          <p:cNvGrpSpPr/>
          <p:nvPr/>
        </p:nvGrpSpPr>
        <p:grpSpPr>
          <a:xfrm rot="-5400000">
            <a:off x="8933307" y="4182848"/>
            <a:ext cx="2427572" cy="2673077"/>
            <a:chOff x="143428" y="791782"/>
            <a:chExt cx="1170704" cy="1289100"/>
          </a:xfrm>
        </p:grpSpPr>
        <p:grpSp>
          <p:nvGrpSpPr>
            <p:cNvPr id="1233" name="Google Shape;1233;p37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1234" name="Google Shape;1234;p37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7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37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37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7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7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37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7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7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37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37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37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37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37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37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37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2" name="Google Shape;1252;p37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3" name="Google Shape;1253;p37"/>
          <p:cNvSpPr/>
          <p:nvPr/>
        </p:nvSpPr>
        <p:spPr>
          <a:xfrm rot="5400000" flipH="1">
            <a:off x="1323379" y="6560637"/>
            <a:ext cx="179039" cy="17937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37"/>
          <p:cNvSpPr/>
          <p:nvPr/>
        </p:nvSpPr>
        <p:spPr>
          <a:xfrm rot="5400000" flipH="1">
            <a:off x="5501160" y="6389068"/>
            <a:ext cx="240636" cy="240605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5" name="Google Shape;1255;p37"/>
          <p:cNvGrpSpPr/>
          <p:nvPr/>
        </p:nvGrpSpPr>
        <p:grpSpPr>
          <a:xfrm rot="5400000" flipH="1">
            <a:off x="326320" y="6390112"/>
            <a:ext cx="181200" cy="520379"/>
            <a:chOff x="179009" y="2072968"/>
            <a:chExt cx="190870" cy="548151"/>
          </a:xfrm>
        </p:grpSpPr>
        <p:sp>
          <p:nvSpPr>
            <p:cNvPr id="1256" name="Google Shape;1256;p37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8" name="Google Shape;1258;p37"/>
          <p:cNvGrpSpPr/>
          <p:nvPr/>
        </p:nvGrpSpPr>
        <p:grpSpPr>
          <a:xfrm rot="5400000" flipH="1">
            <a:off x="11238054" y="35900"/>
            <a:ext cx="784741" cy="903143"/>
            <a:chOff x="8369505" y="4354255"/>
            <a:chExt cx="588556" cy="677357"/>
          </a:xfrm>
        </p:grpSpPr>
        <p:sp>
          <p:nvSpPr>
            <p:cNvPr id="1259" name="Google Shape;1259;p37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76" name="Google Shape;1276;p37"/>
          <p:cNvCxnSpPr/>
          <p:nvPr/>
        </p:nvCxnSpPr>
        <p:spPr>
          <a:xfrm>
            <a:off x="6096011" y="-538933"/>
            <a:ext cx="0" cy="12192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7" name="Google Shape;1277;p37"/>
          <p:cNvSpPr txBox="1">
            <a:spLocks noGrp="1"/>
          </p:cNvSpPr>
          <p:nvPr>
            <p:ph type="subTitle" idx="1"/>
          </p:nvPr>
        </p:nvSpPr>
        <p:spPr>
          <a:xfrm>
            <a:off x="1669400" y="2393967"/>
            <a:ext cx="8853200" cy="1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37"/>
          <p:cNvSpPr txBox="1">
            <a:spLocks noGrp="1"/>
          </p:cNvSpPr>
          <p:nvPr>
            <p:ph type="title"/>
          </p:nvPr>
        </p:nvSpPr>
        <p:spPr>
          <a:xfrm>
            <a:off x="4433000" y="4407200"/>
            <a:ext cx="33260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279" name="Google Shape;1279;p37"/>
          <p:cNvSpPr/>
          <p:nvPr/>
        </p:nvSpPr>
        <p:spPr>
          <a:xfrm rot="5400000">
            <a:off x="4542265" y="-20325"/>
            <a:ext cx="562208" cy="2041528"/>
          </a:xfrm>
          <a:custGeom>
            <a:avLst/>
            <a:gdLst/>
            <a:ahLst/>
            <a:cxnLst/>
            <a:rect l="l" t="t" r="r" b="b"/>
            <a:pathLst>
              <a:path w="6685" h="24275" extrusionOk="0">
                <a:moveTo>
                  <a:pt x="6685" y="10149"/>
                </a:moveTo>
                <a:cubicBezTo>
                  <a:pt x="6468" y="11461"/>
                  <a:pt x="6468" y="12814"/>
                  <a:pt x="6685" y="14140"/>
                </a:cubicBezTo>
                <a:lnTo>
                  <a:pt x="6685" y="14127"/>
                </a:lnTo>
                <a:lnTo>
                  <a:pt x="6685" y="10149"/>
                </a:lnTo>
                <a:close/>
                <a:moveTo>
                  <a:pt x="6685" y="6793"/>
                </a:moveTo>
                <a:cubicBezTo>
                  <a:pt x="5129" y="10189"/>
                  <a:pt x="5129" y="14100"/>
                  <a:pt x="6685" y="17496"/>
                </a:cubicBezTo>
                <a:lnTo>
                  <a:pt x="6685" y="17482"/>
                </a:lnTo>
                <a:lnTo>
                  <a:pt x="6685" y="17076"/>
                </a:lnTo>
                <a:cubicBezTo>
                  <a:pt x="5345" y="13924"/>
                  <a:pt x="5345" y="10365"/>
                  <a:pt x="6685" y="7212"/>
                </a:cubicBezTo>
                <a:lnTo>
                  <a:pt x="6685" y="6793"/>
                </a:lnTo>
                <a:close/>
                <a:moveTo>
                  <a:pt x="6685" y="4696"/>
                </a:moveTo>
                <a:cubicBezTo>
                  <a:pt x="3789" y="9229"/>
                  <a:pt x="3789" y="15033"/>
                  <a:pt x="6685" y="19566"/>
                </a:cubicBezTo>
                <a:lnTo>
                  <a:pt x="6685" y="19255"/>
                </a:lnTo>
                <a:cubicBezTo>
                  <a:pt x="4006" y="14884"/>
                  <a:pt x="4006" y="9391"/>
                  <a:pt x="6685" y="5020"/>
                </a:cubicBezTo>
                <a:lnTo>
                  <a:pt x="6685" y="4696"/>
                </a:lnTo>
                <a:close/>
                <a:moveTo>
                  <a:pt x="6685" y="2977"/>
                </a:moveTo>
                <a:cubicBezTo>
                  <a:pt x="2449" y="8349"/>
                  <a:pt x="2449" y="15926"/>
                  <a:pt x="6685" y="21298"/>
                </a:cubicBezTo>
                <a:lnTo>
                  <a:pt x="6685" y="21014"/>
                </a:lnTo>
                <a:cubicBezTo>
                  <a:pt x="2679" y="15778"/>
                  <a:pt x="2679" y="8498"/>
                  <a:pt x="6685" y="3261"/>
                </a:cubicBezTo>
                <a:lnTo>
                  <a:pt x="6685" y="2977"/>
                </a:lnTo>
                <a:close/>
                <a:moveTo>
                  <a:pt x="6685" y="1435"/>
                </a:moveTo>
                <a:cubicBezTo>
                  <a:pt x="1110" y="7470"/>
                  <a:pt x="1110" y="16792"/>
                  <a:pt x="6685" y="22841"/>
                </a:cubicBezTo>
                <a:lnTo>
                  <a:pt x="6685" y="22584"/>
                </a:lnTo>
                <a:cubicBezTo>
                  <a:pt x="1340" y="16644"/>
                  <a:pt x="1340" y="7618"/>
                  <a:pt x="6685" y="1678"/>
                </a:cubicBezTo>
                <a:lnTo>
                  <a:pt x="6685" y="1435"/>
                </a:lnTo>
                <a:close/>
                <a:moveTo>
                  <a:pt x="6685" y="0"/>
                </a:moveTo>
                <a:cubicBezTo>
                  <a:pt x="3370" y="3167"/>
                  <a:pt x="1489" y="7551"/>
                  <a:pt x="1502" y="12138"/>
                </a:cubicBezTo>
                <a:cubicBezTo>
                  <a:pt x="1502" y="16725"/>
                  <a:pt x="3370" y="21109"/>
                  <a:pt x="6685" y="24275"/>
                </a:cubicBezTo>
                <a:lnTo>
                  <a:pt x="6685" y="24031"/>
                </a:lnTo>
                <a:cubicBezTo>
                  <a:pt x="0" y="17509"/>
                  <a:pt x="0" y="6752"/>
                  <a:pt x="6685" y="230"/>
                </a:cubicBezTo>
                <a:lnTo>
                  <a:pt x="66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0" name="Google Shape;1280;p37"/>
          <p:cNvCxnSpPr/>
          <p:nvPr/>
        </p:nvCxnSpPr>
        <p:spPr>
          <a:xfrm>
            <a:off x="6096011" y="-4801600"/>
            <a:ext cx="0" cy="12192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1" name="Google Shape;1281;p37"/>
          <p:cNvSpPr/>
          <p:nvPr/>
        </p:nvSpPr>
        <p:spPr>
          <a:xfrm rot="5405778">
            <a:off x="168803" y="-1116"/>
            <a:ext cx="238000" cy="430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37"/>
          <p:cNvSpPr/>
          <p:nvPr/>
        </p:nvSpPr>
        <p:spPr>
          <a:xfrm>
            <a:off x="5536063" y="5958133"/>
            <a:ext cx="170800" cy="170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37"/>
          <p:cNvSpPr/>
          <p:nvPr/>
        </p:nvSpPr>
        <p:spPr>
          <a:xfrm rot="10800000" flipH="1">
            <a:off x="1317597" y="623747"/>
            <a:ext cx="190612" cy="190561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37"/>
          <p:cNvSpPr/>
          <p:nvPr/>
        </p:nvSpPr>
        <p:spPr>
          <a:xfrm rot="10800000" flipH="1">
            <a:off x="1317597" y="903147"/>
            <a:ext cx="190612" cy="190561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5" name="Google Shape;1285;p37"/>
          <p:cNvGrpSpPr/>
          <p:nvPr/>
        </p:nvGrpSpPr>
        <p:grpSpPr>
          <a:xfrm>
            <a:off x="6681937" y="6022783"/>
            <a:ext cx="642666" cy="41516"/>
            <a:chOff x="7586971" y="1240406"/>
            <a:chExt cx="820704" cy="53017"/>
          </a:xfrm>
        </p:grpSpPr>
        <p:sp>
          <p:nvSpPr>
            <p:cNvPr id="1286" name="Google Shape;1286;p37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1" name="Google Shape;1291;p37"/>
          <p:cNvGrpSpPr/>
          <p:nvPr/>
        </p:nvGrpSpPr>
        <p:grpSpPr>
          <a:xfrm rot="5400000">
            <a:off x="3019191" y="6125732"/>
            <a:ext cx="671588" cy="336364"/>
            <a:chOff x="502268" y="3043348"/>
            <a:chExt cx="503691" cy="252273"/>
          </a:xfrm>
        </p:grpSpPr>
        <p:sp>
          <p:nvSpPr>
            <p:cNvPr id="1292" name="Google Shape;1292;p37"/>
            <p:cNvSpPr/>
            <p:nvPr/>
          </p:nvSpPr>
          <p:spPr>
            <a:xfrm flipH="1">
              <a:off x="502268" y="3153220"/>
              <a:ext cx="37941" cy="32498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 flipH="1">
              <a:off x="618984" y="3153220"/>
              <a:ext cx="37941" cy="32498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 flipH="1">
              <a:off x="735350" y="3153220"/>
              <a:ext cx="37909" cy="32498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7"/>
            <p:cNvSpPr/>
            <p:nvPr/>
          </p:nvSpPr>
          <p:spPr>
            <a:xfrm flipH="1">
              <a:off x="851684" y="3153220"/>
              <a:ext cx="37941" cy="32498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7"/>
            <p:cNvSpPr/>
            <p:nvPr/>
          </p:nvSpPr>
          <p:spPr>
            <a:xfrm flipH="1">
              <a:off x="968018" y="3153220"/>
              <a:ext cx="37941" cy="32498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 flipH="1">
              <a:off x="502268" y="3043348"/>
              <a:ext cx="37941" cy="3284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 flipH="1">
              <a:off x="618984" y="3043348"/>
              <a:ext cx="37941" cy="3284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 flipH="1">
              <a:off x="735350" y="3043348"/>
              <a:ext cx="37909" cy="3284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7"/>
            <p:cNvSpPr/>
            <p:nvPr/>
          </p:nvSpPr>
          <p:spPr>
            <a:xfrm flipH="1">
              <a:off x="851684" y="3043348"/>
              <a:ext cx="37941" cy="3284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7"/>
            <p:cNvSpPr/>
            <p:nvPr/>
          </p:nvSpPr>
          <p:spPr>
            <a:xfrm flipH="1">
              <a:off x="968018" y="3043348"/>
              <a:ext cx="37941" cy="3284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7"/>
            <p:cNvSpPr/>
            <p:nvPr/>
          </p:nvSpPr>
          <p:spPr>
            <a:xfrm flipH="1">
              <a:off x="502268" y="3262837"/>
              <a:ext cx="37941" cy="3278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7"/>
            <p:cNvSpPr/>
            <p:nvPr/>
          </p:nvSpPr>
          <p:spPr>
            <a:xfrm flipH="1">
              <a:off x="618984" y="3262837"/>
              <a:ext cx="37941" cy="3278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7"/>
            <p:cNvSpPr/>
            <p:nvPr/>
          </p:nvSpPr>
          <p:spPr>
            <a:xfrm flipH="1">
              <a:off x="735350" y="3262837"/>
              <a:ext cx="37909" cy="3278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7"/>
            <p:cNvSpPr/>
            <p:nvPr/>
          </p:nvSpPr>
          <p:spPr>
            <a:xfrm flipH="1">
              <a:off x="851684" y="3262837"/>
              <a:ext cx="37941" cy="3278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7"/>
            <p:cNvSpPr/>
            <p:nvPr/>
          </p:nvSpPr>
          <p:spPr>
            <a:xfrm flipH="1">
              <a:off x="968018" y="3262837"/>
              <a:ext cx="37941" cy="3278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7" name="Google Shape;1307;p37"/>
          <p:cNvSpPr/>
          <p:nvPr/>
        </p:nvSpPr>
        <p:spPr>
          <a:xfrm flipH="1">
            <a:off x="8307201" y="947607"/>
            <a:ext cx="775676" cy="105633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37"/>
          <p:cNvSpPr/>
          <p:nvPr/>
        </p:nvSpPr>
        <p:spPr>
          <a:xfrm rot="2700000" flipH="1">
            <a:off x="7972480" y="916772"/>
            <a:ext cx="163227" cy="163269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37"/>
          <p:cNvSpPr/>
          <p:nvPr/>
        </p:nvSpPr>
        <p:spPr>
          <a:xfrm>
            <a:off x="5706867" y="-1538900"/>
            <a:ext cx="1805200" cy="1805200"/>
          </a:xfrm>
          <a:prstGeom prst="chord">
            <a:avLst>
              <a:gd name="adj1" fmla="val 2700000"/>
              <a:gd name="adj2" fmla="val 8101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8"/>
          <p:cNvSpPr/>
          <p:nvPr/>
        </p:nvSpPr>
        <p:spPr>
          <a:xfrm rot="5400000">
            <a:off x="-2193123" y="2199507"/>
            <a:ext cx="6858663" cy="2459648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38"/>
          <p:cNvSpPr/>
          <p:nvPr/>
        </p:nvSpPr>
        <p:spPr>
          <a:xfrm rot="5400000">
            <a:off x="102532" y="728505"/>
            <a:ext cx="3614865" cy="3807136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3" name="Google Shape;1313;p38"/>
          <p:cNvGrpSpPr/>
          <p:nvPr/>
        </p:nvGrpSpPr>
        <p:grpSpPr>
          <a:xfrm rot="10800000">
            <a:off x="2592309" y="244665"/>
            <a:ext cx="372841" cy="346405"/>
            <a:chOff x="6672" y="3464315"/>
            <a:chExt cx="279631" cy="259804"/>
          </a:xfrm>
        </p:grpSpPr>
        <p:sp>
          <p:nvSpPr>
            <p:cNvPr id="1314" name="Google Shape;1314;p38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3" name="Google Shape;1323;p38"/>
          <p:cNvSpPr/>
          <p:nvPr/>
        </p:nvSpPr>
        <p:spPr>
          <a:xfrm rot="-5400000">
            <a:off x="2644739" y="4746512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38"/>
          <p:cNvSpPr/>
          <p:nvPr/>
        </p:nvSpPr>
        <p:spPr>
          <a:xfrm rot="10800000">
            <a:off x="3091535" y="484825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5" name="Google Shape;1325;p38"/>
          <p:cNvGrpSpPr/>
          <p:nvPr/>
        </p:nvGrpSpPr>
        <p:grpSpPr>
          <a:xfrm rot="-5400000" flipH="1">
            <a:off x="3106920" y="4605329"/>
            <a:ext cx="214836" cy="350285"/>
            <a:chOff x="8814523" y="4301099"/>
            <a:chExt cx="181204" cy="295450"/>
          </a:xfrm>
        </p:grpSpPr>
        <p:sp>
          <p:nvSpPr>
            <p:cNvPr id="1326" name="Google Shape;1326;p3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2" name="Google Shape;1332;p38"/>
          <p:cNvSpPr/>
          <p:nvPr/>
        </p:nvSpPr>
        <p:spPr>
          <a:xfrm rot="-5400000">
            <a:off x="3642713" y="4717084"/>
            <a:ext cx="170647" cy="17096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3" name="Google Shape;1333;p38"/>
          <p:cNvGrpSpPr/>
          <p:nvPr/>
        </p:nvGrpSpPr>
        <p:grpSpPr>
          <a:xfrm flipH="1">
            <a:off x="2459384" y="5637731"/>
            <a:ext cx="1246483" cy="1225559"/>
            <a:chOff x="1196125" y="2476075"/>
            <a:chExt cx="421850" cy="414750"/>
          </a:xfrm>
        </p:grpSpPr>
        <p:sp>
          <p:nvSpPr>
            <p:cNvPr id="1334" name="Google Shape;1334;p38"/>
            <p:cNvSpPr/>
            <p:nvPr/>
          </p:nvSpPr>
          <p:spPr>
            <a:xfrm>
              <a:off x="1443400" y="2721556"/>
              <a:ext cx="174575" cy="167475"/>
            </a:xfrm>
            <a:custGeom>
              <a:avLst/>
              <a:gdLst/>
              <a:ahLst/>
              <a:cxnLst/>
              <a:rect l="l" t="t" r="r" b="b"/>
              <a:pathLst>
                <a:path w="6983" h="6699" extrusionOk="0">
                  <a:moveTo>
                    <a:pt x="6915" y="1"/>
                  </a:moveTo>
                  <a:cubicBezTo>
                    <a:pt x="3180" y="1"/>
                    <a:pt x="122" y="2964"/>
                    <a:pt x="0" y="6699"/>
                  </a:cubicBezTo>
                  <a:lnTo>
                    <a:pt x="6982" y="6699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1196125" y="2476075"/>
              <a:ext cx="421850" cy="414750"/>
            </a:xfrm>
            <a:custGeom>
              <a:avLst/>
              <a:gdLst/>
              <a:ahLst/>
              <a:cxnLst/>
              <a:rect l="l" t="t" r="r" b="b"/>
              <a:pathLst>
                <a:path w="16874" h="16590" extrusionOk="0">
                  <a:moveTo>
                    <a:pt x="16806" y="1"/>
                  </a:moveTo>
                  <a:cubicBezTo>
                    <a:pt x="7605" y="14"/>
                    <a:pt x="122" y="7402"/>
                    <a:pt x="0" y="16590"/>
                  </a:cubicBezTo>
                  <a:lnTo>
                    <a:pt x="162" y="16590"/>
                  </a:lnTo>
                  <a:cubicBezTo>
                    <a:pt x="298" y="7483"/>
                    <a:pt x="7699" y="177"/>
                    <a:pt x="16806" y="163"/>
                  </a:cubicBezTo>
                  <a:lnTo>
                    <a:pt x="16873" y="163"/>
                  </a:lnTo>
                  <a:lnTo>
                    <a:pt x="16873" y="1"/>
                  </a:lnTo>
                  <a:close/>
                  <a:moveTo>
                    <a:pt x="16806" y="1002"/>
                  </a:moveTo>
                  <a:cubicBezTo>
                    <a:pt x="8159" y="1016"/>
                    <a:pt x="1123" y="7944"/>
                    <a:pt x="1001" y="16590"/>
                  </a:cubicBezTo>
                  <a:lnTo>
                    <a:pt x="1164" y="16590"/>
                  </a:lnTo>
                  <a:cubicBezTo>
                    <a:pt x="1299" y="8038"/>
                    <a:pt x="8254" y="1178"/>
                    <a:pt x="16806" y="1165"/>
                  </a:cubicBezTo>
                  <a:lnTo>
                    <a:pt x="16873" y="1165"/>
                  </a:lnTo>
                  <a:lnTo>
                    <a:pt x="16873" y="1002"/>
                  </a:lnTo>
                  <a:close/>
                  <a:moveTo>
                    <a:pt x="16806" y="2003"/>
                  </a:moveTo>
                  <a:cubicBezTo>
                    <a:pt x="8714" y="2017"/>
                    <a:pt x="2138" y="8498"/>
                    <a:pt x="2003" y="16590"/>
                  </a:cubicBezTo>
                  <a:lnTo>
                    <a:pt x="2165" y="16590"/>
                  </a:lnTo>
                  <a:cubicBezTo>
                    <a:pt x="2300" y="8593"/>
                    <a:pt x="8809" y="2179"/>
                    <a:pt x="16806" y="2179"/>
                  </a:cubicBezTo>
                  <a:lnTo>
                    <a:pt x="16873" y="2179"/>
                  </a:lnTo>
                  <a:lnTo>
                    <a:pt x="16873" y="2003"/>
                  </a:lnTo>
                  <a:close/>
                  <a:moveTo>
                    <a:pt x="16806" y="3005"/>
                  </a:moveTo>
                  <a:cubicBezTo>
                    <a:pt x="9269" y="3018"/>
                    <a:pt x="3139" y="9053"/>
                    <a:pt x="3004" y="16590"/>
                  </a:cubicBezTo>
                  <a:lnTo>
                    <a:pt x="3180" y="16590"/>
                  </a:lnTo>
                  <a:cubicBezTo>
                    <a:pt x="3302" y="9148"/>
                    <a:pt x="9364" y="3181"/>
                    <a:pt x="16806" y="3181"/>
                  </a:cubicBezTo>
                  <a:lnTo>
                    <a:pt x="16873" y="3181"/>
                  </a:lnTo>
                  <a:lnTo>
                    <a:pt x="16873" y="3005"/>
                  </a:lnTo>
                  <a:close/>
                  <a:moveTo>
                    <a:pt x="16806" y="4020"/>
                  </a:moveTo>
                  <a:cubicBezTo>
                    <a:pt x="9824" y="4020"/>
                    <a:pt x="4141" y="9608"/>
                    <a:pt x="4005" y="16590"/>
                  </a:cubicBezTo>
                  <a:lnTo>
                    <a:pt x="4181" y="16590"/>
                  </a:lnTo>
                  <a:cubicBezTo>
                    <a:pt x="4303" y="9703"/>
                    <a:pt x="9918" y="4195"/>
                    <a:pt x="16806" y="4182"/>
                  </a:cubicBezTo>
                  <a:lnTo>
                    <a:pt x="16873" y="4182"/>
                  </a:lnTo>
                  <a:lnTo>
                    <a:pt x="16873" y="4020"/>
                  </a:lnTo>
                  <a:close/>
                  <a:moveTo>
                    <a:pt x="16806" y="5021"/>
                  </a:moveTo>
                  <a:cubicBezTo>
                    <a:pt x="10378" y="5021"/>
                    <a:pt x="5142" y="10163"/>
                    <a:pt x="5007" y="16590"/>
                  </a:cubicBezTo>
                  <a:lnTo>
                    <a:pt x="5183" y="16590"/>
                  </a:lnTo>
                  <a:cubicBezTo>
                    <a:pt x="5304" y="10257"/>
                    <a:pt x="10473" y="5197"/>
                    <a:pt x="16806" y="5183"/>
                  </a:cubicBezTo>
                  <a:lnTo>
                    <a:pt x="16873" y="5183"/>
                  </a:lnTo>
                  <a:lnTo>
                    <a:pt x="16873" y="5021"/>
                  </a:lnTo>
                  <a:close/>
                  <a:moveTo>
                    <a:pt x="16806" y="6022"/>
                  </a:moveTo>
                  <a:cubicBezTo>
                    <a:pt x="10933" y="6022"/>
                    <a:pt x="6143" y="10717"/>
                    <a:pt x="6021" y="16590"/>
                  </a:cubicBezTo>
                  <a:lnTo>
                    <a:pt x="6184" y="16590"/>
                  </a:lnTo>
                  <a:cubicBezTo>
                    <a:pt x="6319" y="10812"/>
                    <a:pt x="11028" y="6198"/>
                    <a:pt x="16806" y="6184"/>
                  </a:cubicBezTo>
                  <a:lnTo>
                    <a:pt x="16873" y="6184"/>
                  </a:lnTo>
                  <a:lnTo>
                    <a:pt x="16873" y="6022"/>
                  </a:lnTo>
                  <a:close/>
                  <a:moveTo>
                    <a:pt x="16806" y="7023"/>
                  </a:moveTo>
                  <a:cubicBezTo>
                    <a:pt x="11488" y="7037"/>
                    <a:pt x="7145" y="11272"/>
                    <a:pt x="7023" y="16590"/>
                  </a:cubicBezTo>
                  <a:lnTo>
                    <a:pt x="7185" y="16590"/>
                  </a:lnTo>
                  <a:cubicBezTo>
                    <a:pt x="7320" y="11367"/>
                    <a:pt x="11583" y="7199"/>
                    <a:pt x="16806" y="7199"/>
                  </a:cubicBezTo>
                  <a:lnTo>
                    <a:pt x="16873" y="7199"/>
                  </a:lnTo>
                  <a:lnTo>
                    <a:pt x="16873" y="7023"/>
                  </a:lnTo>
                  <a:close/>
                  <a:moveTo>
                    <a:pt x="16806" y="8025"/>
                  </a:moveTo>
                  <a:cubicBezTo>
                    <a:pt x="12043" y="8038"/>
                    <a:pt x="8159" y="11827"/>
                    <a:pt x="8024" y="16590"/>
                  </a:cubicBezTo>
                  <a:lnTo>
                    <a:pt x="8200" y="16590"/>
                  </a:lnTo>
                  <a:cubicBezTo>
                    <a:pt x="8322" y="11922"/>
                    <a:pt x="12138" y="8187"/>
                    <a:pt x="16806" y="8187"/>
                  </a:cubicBezTo>
                  <a:lnTo>
                    <a:pt x="16873" y="8187"/>
                  </a:lnTo>
                  <a:lnTo>
                    <a:pt x="16873" y="8025"/>
                  </a:lnTo>
                  <a:close/>
                  <a:moveTo>
                    <a:pt x="16806" y="9040"/>
                  </a:moveTo>
                  <a:cubicBezTo>
                    <a:pt x="12598" y="9040"/>
                    <a:pt x="9147" y="12382"/>
                    <a:pt x="9025" y="16590"/>
                  </a:cubicBezTo>
                  <a:lnTo>
                    <a:pt x="9201" y="16590"/>
                  </a:lnTo>
                  <a:cubicBezTo>
                    <a:pt x="9323" y="12476"/>
                    <a:pt x="12692" y="9202"/>
                    <a:pt x="16806" y="9202"/>
                  </a:cubicBezTo>
                  <a:lnTo>
                    <a:pt x="16873" y="9202"/>
                  </a:lnTo>
                  <a:lnTo>
                    <a:pt x="16873" y="90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6" name="Google Shape;1336;p38"/>
          <p:cNvSpPr/>
          <p:nvPr/>
        </p:nvSpPr>
        <p:spPr>
          <a:xfrm rot="5400000">
            <a:off x="307313" y="944285"/>
            <a:ext cx="3205212" cy="3375596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38"/>
          <p:cNvSpPr txBox="1">
            <a:spLocks noGrp="1"/>
          </p:cNvSpPr>
          <p:nvPr>
            <p:ph type="subTitle" idx="1"/>
          </p:nvPr>
        </p:nvSpPr>
        <p:spPr>
          <a:xfrm>
            <a:off x="8912633" y="3932900"/>
            <a:ext cx="2328400" cy="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38" name="Google Shape;1338;p38"/>
          <p:cNvSpPr txBox="1">
            <a:spLocks noGrp="1"/>
          </p:cNvSpPr>
          <p:nvPr>
            <p:ph type="subTitle" idx="2"/>
          </p:nvPr>
        </p:nvSpPr>
        <p:spPr>
          <a:xfrm>
            <a:off x="8912624" y="3484500"/>
            <a:ext cx="2328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39" name="Google Shape;1339;p38"/>
          <p:cNvSpPr txBox="1">
            <a:spLocks noGrp="1"/>
          </p:cNvSpPr>
          <p:nvPr>
            <p:ph type="subTitle" idx="3"/>
          </p:nvPr>
        </p:nvSpPr>
        <p:spPr>
          <a:xfrm>
            <a:off x="4212500" y="3932900"/>
            <a:ext cx="2328400" cy="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38"/>
          <p:cNvSpPr txBox="1">
            <a:spLocks noGrp="1"/>
          </p:cNvSpPr>
          <p:nvPr>
            <p:ph type="subTitle" idx="4"/>
          </p:nvPr>
        </p:nvSpPr>
        <p:spPr>
          <a:xfrm>
            <a:off x="4212489" y="3484500"/>
            <a:ext cx="2328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41" name="Google Shape;1341;p38"/>
          <p:cNvSpPr txBox="1">
            <a:spLocks noGrp="1"/>
          </p:cNvSpPr>
          <p:nvPr>
            <p:ph type="title"/>
          </p:nvPr>
        </p:nvSpPr>
        <p:spPr>
          <a:xfrm>
            <a:off x="4212500" y="719333"/>
            <a:ext cx="70288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38"/>
          <p:cNvSpPr txBox="1">
            <a:spLocks noGrp="1"/>
          </p:cNvSpPr>
          <p:nvPr>
            <p:ph type="subTitle" idx="5"/>
          </p:nvPr>
        </p:nvSpPr>
        <p:spPr>
          <a:xfrm>
            <a:off x="6584233" y="5091100"/>
            <a:ext cx="2328400" cy="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43" name="Google Shape;1343;p38"/>
          <p:cNvSpPr txBox="1">
            <a:spLocks noGrp="1"/>
          </p:cNvSpPr>
          <p:nvPr>
            <p:ph type="subTitle" idx="6"/>
          </p:nvPr>
        </p:nvSpPr>
        <p:spPr>
          <a:xfrm>
            <a:off x="6584224" y="4642700"/>
            <a:ext cx="2328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Google Shape;1345;p39"/>
          <p:cNvGrpSpPr/>
          <p:nvPr/>
        </p:nvGrpSpPr>
        <p:grpSpPr>
          <a:xfrm>
            <a:off x="1709661" y="6577731"/>
            <a:ext cx="1094272" cy="70689"/>
            <a:chOff x="7586971" y="1240406"/>
            <a:chExt cx="820704" cy="53017"/>
          </a:xfrm>
        </p:grpSpPr>
        <p:sp>
          <p:nvSpPr>
            <p:cNvPr id="1346" name="Google Shape;1346;p39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1" name="Google Shape;1351;p39"/>
          <p:cNvGrpSpPr/>
          <p:nvPr/>
        </p:nvGrpSpPr>
        <p:grpSpPr>
          <a:xfrm>
            <a:off x="227463" y="254165"/>
            <a:ext cx="502696" cy="175604"/>
            <a:chOff x="8271932" y="4202530"/>
            <a:chExt cx="652626" cy="227979"/>
          </a:xfrm>
        </p:grpSpPr>
        <p:sp>
          <p:nvSpPr>
            <p:cNvPr id="1352" name="Google Shape;1352;p39"/>
            <p:cNvSpPr/>
            <p:nvPr/>
          </p:nvSpPr>
          <p:spPr>
            <a:xfrm>
              <a:off x="8696579" y="4202530"/>
              <a:ext cx="227979" cy="227979"/>
            </a:xfrm>
            <a:custGeom>
              <a:avLst/>
              <a:gdLst/>
              <a:ahLst/>
              <a:cxnLst/>
              <a:rect l="l" t="t" r="r" b="b"/>
              <a:pathLst>
                <a:path w="7121" h="7121" extrusionOk="0">
                  <a:moveTo>
                    <a:pt x="1131" y="0"/>
                  </a:moveTo>
                  <a:lnTo>
                    <a:pt x="0" y="1132"/>
                  </a:lnTo>
                  <a:lnTo>
                    <a:pt x="2429" y="3560"/>
                  </a:lnTo>
                  <a:lnTo>
                    <a:pt x="0" y="5989"/>
                  </a:lnTo>
                  <a:lnTo>
                    <a:pt x="1131" y="7120"/>
                  </a:lnTo>
                  <a:lnTo>
                    <a:pt x="3560" y="4692"/>
                  </a:lnTo>
                  <a:lnTo>
                    <a:pt x="5989" y="7120"/>
                  </a:lnTo>
                  <a:lnTo>
                    <a:pt x="7120" y="5989"/>
                  </a:lnTo>
                  <a:lnTo>
                    <a:pt x="4691" y="3560"/>
                  </a:lnTo>
                  <a:lnTo>
                    <a:pt x="7120" y="1132"/>
                  </a:lnTo>
                  <a:lnTo>
                    <a:pt x="5989" y="0"/>
                  </a:lnTo>
                  <a:lnTo>
                    <a:pt x="3560" y="242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8271932" y="4202530"/>
              <a:ext cx="228363" cy="227979"/>
            </a:xfrm>
            <a:custGeom>
              <a:avLst/>
              <a:gdLst/>
              <a:ahLst/>
              <a:cxnLst/>
              <a:rect l="l" t="t" r="r" b="b"/>
              <a:pathLst>
                <a:path w="7133" h="7121" extrusionOk="0">
                  <a:moveTo>
                    <a:pt x="1132" y="0"/>
                  </a:moveTo>
                  <a:lnTo>
                    <a:pt x="1" y="1132"/>
                  </a:lnTo>
                  <a:lnTo>
                    <a:pt x="2429" y="3560"/>
                  </a:lnTo>
                  <a:lnTo>
                    <a:pt x="1" y="5989"/>
                  </a:lnTo>
                  <a:lnTo>
                    <a:pt x="1132" y="7120"/>
                  </a:lnTo>
                  <a:lnTo>
                    <a:pt x="3561" y="4692"/>
                  </a:lnTo>
                  <a:lnTo>
                    <a:pt x="5989" y="7120"/>
                  </a:lnTo>
                  <a:lnTo>
                    <a:pt x="7132" y="5989"/>
                  </a:lnTo>
                  <a:lnTo>
                    <a:pt x="4692" y="3560"/>
                  </a:lnTo>
                  <a:lnTo>
                    <a:pt x="7132" y="1132"/>
                  </a:lnTo>
                  <a:lnTo>
                    <a:pt x="5989" y="0"/>
                  </a:lnTo>
                  <a:lnTo>
                    <a:pt x="3561" y="242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4" name="Google Shape;1354;p39"/>
          <p:cNvSpPr/>
          <p:nvPr/>
        </p:nvSpPr>
        <p:spPr>
          <a:xfrm>
            <a:off x="227451" y="6526656"/>
            <a:ext cx="172839" cy="17283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39"/>
          <p:cNvGrpSpPr/>
          <p:nvPr/>
        </p:nvGrpSpPr>
        <p:grpSpPr>
          <a:xfrm rot="10800000" flipH="1">
            <a:off x="7220784" y="-11444"/>
            <a:ext cx="4971061" cy="4971475"/>
            <a:chOff x="4909222" y="908262"/>
            <a:chExt cx="4234775" cy="4235128"/>
          </a:xfrm>
        </p:grpSpPr>
        <p:sp>
          <p:nvSpPr>
            <p:cNvPr id="1356" name="Google Shape;1356;p39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59" name="Google Shape;1359;p39"/>
          <p:cNvCxnSpPr/>
          <p:nvPr/>
        </p:nvCxnSpPr>
        <p:spPr>
          <a:xfrm>
            <a:off x="2133" y="6280167"/>
            <a:ext cx="12192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0" name="Google Shape;1360;p39"/>
          <p:cNvSpPr txBox="1">
            <a:spLocks noGrp="1"/>
          </p:cNvSpPr>
          <p:nvPr>
            <p:ph type="body" idx="1"/>
          </p:nvPr>
        </p:nvSpPr>
        <p:spPr>
          <a:xfrm>
            <a:off x="950967" y="3533500"/>
            <a:ext cx="3056800" cy="1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361" name="Google Shape;1361;p3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2668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39"/>
          <p:cNvSpPr txBox="1">
            <a:spLocks noGrp="1"/>
          </p:cNvSpPr>
          <p:nvPr>
            <p:ph type="body" idx="2"/>
          </p:nvPr>
        </p:nvSpPr>
        <p:spPr>
          <a:xfrm>
            <a:off x="4164067" y="3533500"/>
            <a:ext cx="3056800" cy="1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363" name="Google Shape;1363;p39"/>
          <p:cNvSpPr txBox="1">
            <a:spLocks noGrp="1"/>
          </p:cNvSpPr>
          <p:nvPr>
            <p:ph type="subTitle" idx="3"/>
          </p:nvPr>
        </p:nvSpPr>
        <p:spPr>
          <a:xfrm>
            <a:off x="995733" y="2866400"/>
            <a:ext cx="3056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64" name="Google Shape;1364;p39"/>
          <p:cNvSpPr txBox="1">
            <a:spLocks noGrp="1"/>
          </p:cNvSpPr>
          <p:nvPr>
            <p:ph type="subTitle" idx="4"/>
          </p:nvPr>
        </p:nvSpPr>
        <p:spPr>
          <a:xfrm>
            <a:off x="4145369" y="2866400"/>
            <a:ext cx="3056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65" name="Google Shape;1365;p39"/>
          <p:cNvSpPr/>
          <p:nvPr/>
        </p:nvSpPr>
        <p:spPr>
          <a:xfrm rot="-5400000">
            <a:off x="9635505" y="6542529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39"/>
          <p:cNvSpPr/>
          <p:nvPr/>
        </p:nvSpPr>
        <p:spPr>
          <a:xfrm rot="10800000">
            <a:off x="8717635" y="6559976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7" name="Google Shape;1367;p39"/>
          <p:cNvGrpSpPr/>
          <p:nvPr/>
        </p:nvGrpSpPr>
        <p:grpSpPr>
          <a:xfrm rot="-5400000" flipH="1">
            <a:off x="10775787" y="6437929"/>
            <a:ext cx="214836" cy="350285"/>
            <a:chOff x="8814523" y="4301099"/>
            <a:chExt cx="181204" cy="295450"/>
          </a:xfrm>
        </p:grpSpPr>
        <p:sp>
          <p:nvSpPr>
            <p:cNvPr id="1368" name="Google Shape;1368;p39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4" name="Google Shape;1374;p39"/>
          <p:cNvSpPr/>
          <p:nvPr/>
        </p:nvSpPr>
        <p:spPr>
          <a:xfrm rot="-5400000">
            <a:off x="11654480" y="6527600"/>
            <a:ext cx="170647" cy="17096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39"/>
          <p:cNvSpPr/>
          <p:nvPr/>
        </p:nvSpPr>
        <p:spPr>
          <a:xfrm>
            <a:off x="5548751" y="6526656"/>
            <a:ext cx="172839" cy="17283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39"/>
          <p:cNvSpPr/>
          <p:nvPr/>
        </p:nvSpPr>
        <p:spPr>
          <a:xfrm>
            <a:off x="5777351" y="6526656"/>
            <a:ext cx="172839" cy="17283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39"/>
          <p:cNvSpPr/>
          <p:nvPr/>
        </p:nvSpPr>
        <p:spPr>
          <a:xfrm rot="5400000" flipH="1">
            <a:off x="3742549" y="5792872"/>
            <a:ext cx="370393" cy="1344997"/>
          </a:xfrm>
          <a:custGeom>
            <a:avLst/>
            <a:gdLst/>
            <a:ahLst/>
            <a:cxnLst/>
            <a:rect l="l" t="t" r="r" b="b"/>
            <a:pathLst>
              <a:path w="6685" h="24275" extrusionOk="0">
                <a:moveTo>
                  <a:pt x="6685" y="10149"/>
                </a:moveTo>
                <a:cubicBezTo>
                  <a:pt x="6468" y="11461"/>
                  <a:pt x="6468" y="12814"/>
                  <a:pt x="6685" y="14140"/>
                </a:cubicBezTo>
                <a:lnTo>
                  <a:pt x="6685" y="14127"/>
                </a:lnTo>
                <a:lnTo>
                  <a:pt x="6685" y="10149"/>
                </a:lnTo>
                <a:close/>
                <a:moveTo>
                  <a:pt x="6685" y="6793"/>
                </a:moveTo>
                <a:cubicBezTo>
                  <a:pt x="5129" y="10189"/>
                  <a:pt x="5129" y="14100"/>
                  <a:pt x="6685" y="17496"/>
                </a:cubicBezTo>
                <a:lnTo>
                  <a:pt x="6685" y="17482"/>
                </a:lnTo>
                <a:lnTo>
                  <a:pt x="6685" y="17076"/>
                </a:lnTo>
                <a:cubicBezTo>
                  <a:pt x="5345" y="13924"/>
                  <a:pt x="5345" y="10365"/>
                  <a:pt x="6685" y="7212"/>
                </a:cubicBezTo>
                <a:lnTo>
                  <a:pt x="6685" y="6793"/>
                </a:lnTo>
                <a:close/>
                <a:moveTo>
                  <a:pt x="6685" y="4696"/>
                </a:moveTo>
                <a:cubicBezTo>
                  <a:pt x="3789" y="9229"/>
                  <a:pt x="3789" y="15033"/>
                  <a:pt x="6685" y="19566"/>
                </a:cubicBezTo>
                <a:lnTo>
                  <a:pt x="6685" y="19255"/>
                </a:lnTo>
                <a:cubicBezTo>
                  <a:pt x="4006" y="14884"/>
                  <a:pt x="4006" y="9391"/>
                  <a:pt x="6685" y="5020"/>
                </a:cubicBezTo>
                <a:lnTo>
                  <a:pt x="6685" y="4696"/>
                </a:lnTo>
                <a:close/>
                <a:moveTo>
                  <a:pt x="6685" y="2977"/>
                </a:moveTo>
                <a:cubicBezTo>
                  <a:pt x="2449" y="8349"/>
                  <a:pt x="2449" y="15926"/>
                  <a:pt x="6685" y="21298"/>
                </a:cubicBezTo>
                <a:lnTo>
                  <a:pt x="6685" y="21014"/>
                </a:lnTo>
                <a:cubicBezTo>
                  <a:pt x="2679" y="15778"/>
                  <a:pt x="2679" y="8498"/>
                  <a:pt x="6685" y="3261"/>
                </a:cubicBezTo>
                <a:lnTo>
                  <a:pt x="6685" y="2977"/>
                </a:lnTo>
                <a:close/>
                <a:moveTo>
                  <a:pt x="6685" y="1435"/>
                </a:moveTo>
                <a:cubicBezTo>
                  <a:pt x="1110" y="7470"/>
                  <a:pt x="1110" y="16792"/>
                  <a:pt x="6685" y="22841"/>
                </a:cubicBezTo>
                <a:lnTo>
                  <a:pt x="6685" y="22584"/>
                </a:lnTo>
                <a:cubicBezTo>
                  <a:pt x="1340" y="16644"/>
                  <a:pt x="1340" y="7618"/>
                  <a:pt x="6685" y="1678"/>
                </a:cubicBezTo>
                <a:lnTo>
                  <a:pt x="6685" y="1435"/>
                </a:lnTo>
                <a:close/>
                <a:moveTo>
                  <a:pt x="6685" y="0"/>
                </a:moveTo>
                <a:cubicBezTo>
                  <a:pt x="3370" y="3167"/>
                  <a:pt x="1489" y="7551"/>
                  <a:pt x="1502" y="12138"/>
                </a:cubicBezTo>
                <a:cubicBezTo>
                  <a:pt x="1502" y="16725"/>
                  <a:pt x="3370" y="21109"/>
                  <a:pt x="6685" y="24275"/>
                </a:cubicBezTo>
                <a:lnTo>
                  <a:pt x="6685" y="24031"/>
                </a:lnTo>
                <a:cubicBezTo>
                  <a:pt x="0" y="17509"/>
                  <a:pt x="0" y="6752"/>
                  <a:pt x="6685" y="230"/>
                </a:cubicBezTo>
                <a:lnTo>
                  <a:pt x="66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39"/>
          <p:cNvSpPr/>
          <p:nvPr/>
        </p:nvSpPr>
        <p:spPr>
          <a:xfrm rot="5400000">
            <a:off x="7216265" y="6000305"/>
            <a:ext cx="370393" cy="1344997"/>
          </a:xfrm>
          <a:custGeom>
            <a:avLst/>
            <a:gdLst/>
            <a:ahLst/>
            <a:cxnLst/>
            <a:rect l="l" t="t" r="r" b="b"/>
            <a:pathLst>
              <a:path w="6685" h="24275" extrusionOk="0">
                <a:moveTo>
                  <a:pt x="6685" y="10149"/>
                </a:moveTo>
                <a:cubicBezTo>
                  <a:pt x="6468" y="11461"/>
                  <a:pt x="6468" y="12814"/>
                  <a:pt x="6685" y="14140"/>
                </a:cubicBezTo>
                <a:lnTo>
                  <a:pt x="6685" y="14127"/>
                </a:lnTo>
                <a:lnTo>
                  <a:pt x="6685" y="10149"/>
                </a:lnTo>
                <a:close/>
                <a:moveTo>
                  <a:pt x="6685" y="6793"/>
                </a:moveTo>
                <a:cubicBezTo>
                  <a:pt x="5129" y="10189"/>
                  <a:pt x="5129" y="14100"/>
                  <a:pt x="6685" y="17496"/>
                </a:cubicBezTo>
                <a:lnTo>
                  <a:pt x="6685" y="17482"/>
                </a:lnTo>
                <a:lnTo>
                  <a:pt x="6685" y="17076"/>
                </a:lnTo>
                <a:cubicBezTo>
                  <a:pt x="5345" y="13924"/>
                  <a:pt x="5345" y="10365"/>
                  <a:pt x="6685" y="7212"/>
                </a:cubicBezTo>
                <a:lnTo>
                  <a:pt x="6685" y="6793"/>
                </a:lnTo>
                <a:close/>
                <a:moveTo>
                  <a:pt x="6685" y="4696"/>
                </a:moveTo>
                <a:cubicBezTo>
                  <a:pt x="3789" y="9229"/>
                  <a:pt x="3789" y="15033"/>
                  <a:pt x="6685" y="19566"/>
                </a:cubicBezTo>
                <a:lnTo>
                  <a:pt x="6685" y="19255"/>
                </a:lnTo>
                <a:cubicBezTo>
                  <a:pt x="4006" y="14884"/>
                  <a:pt x="4006" y="9391"/>
                  <a:pt x="6685" y="5020"/>
                </a:cubicBezTo>
                <a:lnTo>
                  <a:pt x="6685" y="4696"/>
                </a:lnTo>
                <a:close/>
                <a:moveTo>
                  <a:pt x="6685" y="2977"/>
                </a:moveTo>
                <a:cubicBezTo>
                  <a:pt x="2449" y="8349"/>
                  <a:pt x="2449" y="15926"/>
                  <a:pt x="6685" y="21298"/>
                </a:cubicBezTo>
                <a:lnTo>
                  <a:pt x="6685" y="21014"/>
                </a:lnTo>
                <a:cubicBezTo>
                  <a:pt x="2679" y="15778"/>
                  <a:pt x="2679" y="8498"/>
                  <a:pt x="6685" y="3261"/>
                </a:cubicBezTo>
                <a:lnTo>
                  <a:pt x="6685" y="2977"/>
                </a:lnTo>
                <a:close/>
                <a:moveTo>
                  <a:pt x="6685" y="1435"/>
                </a:moveTo>
                <a:cubicBezTo>
                  <a:pt x="1110" y="7470"/>
                  <a:pt x="1110" y="16792"/>
                  <a:pt x="6685" y="22841"/>
                </a:cubicBezTo>
                <a:lnTo>
                  <a:pt x="6685" y="22584"/>
                </a:lnTo>
                <a:cubicBezTo>
                  <a:pt x="1340" y="16644"/>
                  <a:pt x="1340" y="7618"/>
                  <a:pt x="6685" y="1678"/>
                </a:cubicBezTo>
                <a:lnTo>
                  <a:pt x="6685" y="1435"/>
                </a:lnTo>
                <a:close/>
                <a:moveTo>
                  <a:pt x="6685" y="0"/>
                </a:moveTo>
                <a:cubicBezTo>
                  <a:pt x="3370" y="3167"/>
                  <a:pt x="1489" y="7551"/>
                  <a:pt x="1502" y="12138"/>
                </a:cubicBezTo>
                <a:cubicBezTo>
                  <a:pt x="1502" y="16725"/>
                  <a:pt x="3370" y="21109"/>
                  <a:pt x="6685" y="24275"/>
                </a:cubicBezTo>
                <a:lnTo>
                  <a:pt x="6685" y="24031"/>
                </a:lnTo>
                <a:cubicBezTo>
                  <a:pt x="0" y="17509"/>
                  <a:pt x="0" y="6752"/>
                  <a:pt x="6685" y="230"/>
                </a:cubicBezTo>
                <a:lnTo>
                  <a:pt x="66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0"/>
          <p:cNvSpPr/>
          <p:nvPr/>
        </p:nvSpPr>
        <p:spPr>
          <a:xfrm rot="10800000" flipH="1">
            <a:off x="17" y="4319997"/>
            <a:ext cx="12191959" cy="2538005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40"/>
          <p:cNvSpPr/>
          <p:nvPr/>
        </p:nvSpPr>
        <p:spPr>
          <a:xfrm rot="10800000" flipH="1">
            <a:off x="4910867" y="3041380"/>
            <a:ext cx="2355161" cy="2355189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40"/>
          <p:cNvSpPr/>
          <p:nvPr/>
        </p:nvSpPr>
        <p:spPr>
          <a:xfrm rot="10800000" flipH="1">
            <a:off x="5117479" y="3248013"/>
            <a:ext cx="1941907" cy="1941931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40"/>
          <p:cNvSpPr/>
          <p:nvPr/>
        </p:nvSpPr>
        <p:spPr>
          <a:xfrm rot="10800000" flipH="1">
            <a:off x="10946384" y="217893"/>
            <a:ext cx="111048" cy="1110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40"/>
          <p:cNvSpPr/>
          <p:nvPr/>
        </p:nvSpPr>
        <p:spPr>
          <a:xfrm rot="10800000" flipH="1">
            <a:off x="11193889" y="216867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5" name="Google Shape;1385;p40"/>
          <p:cNvGrpSpPr/>
          <p:nvPr/>
        </p:nvGrpSpPr>
        <p:grpSpPr>
          <a:xfrm rot="10800000" flipH="1">
            <a:off x="11788064" y="3328407"/>
            <a:ext cx="206023" cy="590515"/>
            <a:chOff x="8846561" y="2782361"/>
            <a:chExt cx="154517" cy="442886"/>
          </a:xfrm>
        </p:grpSpPr>
        <p:sp>
          <p:nvSpPr>
            <p:cNvPr id="1386" name="Google Shape;1386;p40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8" name="Google Shape;1388;p40"/>
          <p:cNvGrpSpPr/>
          <p:nvPr/>
        </p:nvGrpSpPr>
        <p:grpSpPr>
          <a:xfrm rot="10800000" flipH="1">
            <a:off x="11745348" y="1500005"/>
            <a:ext cx="241605" cy="393933"/>
            <a:chOff x="8814523" y="4301099"/>
            <a:chExt cx="181204" cy="295450"/>
          </a:xfrm>
        </p:grpSpPr>
        <p:sp>
          <p:nvSpPr>
            <p:cNvPr id="1389" name="Google Shape;1389;p4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5" name="Google Shape;1395;p40"/>
          <p:cNvSpPr/>
          <p:nvPr/>
        </p:nvSpPr>
        <p:spPr>
          <a:xfrm rot="10800000" flipH="1">
            <a:off x="232531" y="3715000"/>
            <a:ext cx="203572" cy="203952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Google Shape;1396;p40"/>
          <p:cNvGrpSpPr/>
          <p:nvPr/>
        </p:nvGrpSpPr>
        <p:grpSpPr>
          <a:xfrm rot="10800000" flipH="1">
            <a:off x="231324" y="2388632"/>
            <a:ext cx="206039" cy="591711"/>
            <a:chOff x="179009" y="2072968"/>
            <a:chExt cx="190870" cy="548151"/>
          </a:xfrm>
        </p:grpSpPr>
        <p:sp>
          <p:nvSpPr>
            <p:cNvPr id="1397" name="Google Shape;1397;p40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9" name="Google Shape;1399;p40"/>
          <p:cNvGrpSpPr/>
          <p:nvPr/>
        </p:nvGrpSpPr>
        <p:grpSpPr>
          <a:xfrm rot="10800000" flipH="1">
            <a:off x="231316" y="216877"/>
            <a:ext cx="372841" cy="346405"/>
            <a:chOff x="6672" y="3464315"/>
            <a:chExt cx="279631" cy="259804"/>
          </a:xfrm>
        </p:grpSpPr>
        <p:sp>
          <p:nvSpPr>
            <p:cNvPr id="1400" name="Google Shape;1400;p40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9" name="Google Shape;1409;p40"/>
          <p:cNvSpPr/>
          <p:nvPr/>
        </p:nvSpPr>
        <p:spPr>
          <a:xfrm rot="10800000" flipH="1">
            <a:off x="801971" y="216876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40"/>
          <p:cNvSpPr txBox="1">
            <a:spLocks noGrp="1"/>
          </p:cNvSpPr>
          <p:nvPr>
            <p:ph type="title"/>
          </p:nvPr>
        </p:nvSpPr>
        <p:spPr>
          <a:xfrm>
            <a:off x="4693051" y="3247937"/>
            <a:ext cx="2791200" cy="1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1411" name="Google Shape;1411;p40"/>
          <p:cNvSpPr txBox="1">
            <a:spLocks noGrp="1"/>
          </p:cNvSpPr>
          <p:nvPr>
            <p:ph type="subTitle" idx="1"/>
          </p:nvPr>
        </p:nvSpPr>
        <p:spPr>
          <a:xfrm>
            <a:off x="4283451" y="2067887"/>
            <a:ext cx="3610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12" name="Google Shape;1412;p40"/>
          <p:cNvSpPr txBox="1">
            <a:spLocks noGrp="1"/>
          </p:cNvSpPr>
          <p:nvPr>
            <p:ph type="title" idx="2"/>
          </p:nvPr>
        </p:nvSpPr>
        <p:spPr>
          <a:xfrm>
            <a:off x="3216851" y="1166304"/>
            <a:ext cx="5743600" cy="9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6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"/>
          </p:nvPr>
        </p:nvSpPr>
        <p:spPr>
          <a:xfrm>
            <a:off x="950967" y="2398600"/>
            <a:ext cx="5072000" cy="2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2135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2"/>
          </p:nvPr>
        </p:nvSpPr>
        <p:spPr>
          <a:xfrm>
            <a:off x="950967" y="1950200"/>
            <a:ext cx="50720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3"/>
          </p:nvPr>
        </p:nvSpPr>
        <p:spPr>
          <a:xfrm>
            <a:off x="6168967" y="4185000"/>
            <a:ext cx="50720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2135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4"/>
          </p:nvPr>
        </p:nvSpPr>
        <p:spPr>
          <a:xfrm>
            <a:off x="6168933" y="3733800"/>
            <a:ext cx="50720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5"/>
          </p:nvPr>
        </p:nvSpPr>
        <p:spPr>
          <a:xfrm>
            <a:off x="6168967" y="2397967"/>
            <a:ext cx="5072000" cy="1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2135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■"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●"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Char char="○"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grpSp>
        <p:nvGrpSpPr>
          <p:cNvPr id="231" name="Google Shape;231;p13"/>
          <p:cNvGrpSpPr/>
          <p:nvPr/>
        </p:nvGrpSpPr>
        <p:grpSpPr>
          <a:xfrm>
            <a:off x="11851936" y="1742731"/>
            <a:ext cx="188202" cy="306945"/>
            <a:chOff x="191876" y="116083"/>
            <a:chExt cx="213575" cy="348326"/>
          </a:xfrm>
        </p:grpSpPr>
        <p:sp>
          <p:nvSpPr>
            <p:cNvPr id="232" name="Google Shape;232;p13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13"/>
          <p:cNvSpPr/>
          <p:nvPr/>
        </p:nvSpPr>
        <p:spPr>
          <a:xfrm>
            <a:off x="11851932" y="2213203"/>
            <a:ext cx="188195" cy="188195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3"/>
          <p:cNvGrpSpPr/>
          <p:nvPr/>
        </p:nvGrpSpPr>
        <p:grpSpPr>
          <a:xfrm rot="5400000">
            <a:off x="45183" y="1967397"/>
            <a:ext cx="460207" cy="188208"/>
            <a:chOff x="7147831" y="4828240"/>
            <a:chExt cx="345155" cy="141156"/>
          </a:xfrm>
        </p:grpSpPr>
        <p:sp>
          <p:nvSpPr>
            <p:cNvPr id="240" name="Google Shape;240;p13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13"/>
          <p:cNvSpPr/>
          <p:nvPr/>
        </p:nvSpPr>
        <p:spPr>
          <a:xfrm>
            <a:off x="219751" y="259145"/>
            <a:ext cx="111048" cy="1110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467256" y="262183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13"/>
          <p:cNvCxnSpPr/>
          <p:nvPr/>
        </p:nvCxnSpPr>
        <p:spPr>
          <a:xfrm>
            <a:off x="-11400" y="1527933"/>
            <a:ext cx="122148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1"/>
          <p:cNvSpPr/>
          <p:nvPr/>
        </p:nvSpPr>
        <p:spPr>
          <a:xfrm rot="10800000">
            <a:off x="8" y="4726495"/>
            <a:ext cx="12191959" cy="2144205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41"/>
          <p:cNvSpPr/>
          <p:nvPr/>
        </p:nvSpPr>
        <p:spPr>
          <a:xfrm rot="10800000">
            <a:off x="8037464" y="3447780"/>
            <a:ext cx="2355161" cy="2355189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41"/>
          <p:cNvSpPr/>
          <p:nvPr/>
        </p:nvSpPr>
        <p:spPr>
          <a:xfrm rot="10800000">
            <a:off x="8244105" y="3654413"/>
            <a:ext cx="1941907" cy="1941931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41"/>
          <p:cNvSpPr/>
          <p:nvPr/>
        </p:nvSpPr>
        <p:spPr>
          <a:xfrm rot="10800000">
            <a:off x="1134559" y="217893"/>
            <a:ext cx="111048" cy="1110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41"/>
          <p:cNvSpPr/>
          <p:nvPr/>
        </p:nvSpPr>
        <p:spPr>
          <a:xfrm rot="10800000">
            <a:off x="197921" y="216867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9" name="Google Shape;1419;p41"/>
          <p:cNvGrpSpPr/>
          <p:nvPr/>
        </p:nvGrpSpPr>
        <p:grpSpPr>
          <a:xfrm rot="10800000">
            <a:off x="197904" y="3328407"/>
            <a:ext cx="206023" cy="590515"/>
            <a:chOff x="8846561" y="2782361"/>
            <a:chExt cx="154517" cy="442886"/>
          </a:xfrm>
        </p:grpSpPr>
        <p:sp>
          <p:nvSpPr>
            <p:cNvPr id="1420" name="Google Shape;1420;p41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2" name="Google Shape;1422;p41"/>
          <p:cNvGrpSpPr/>
          <p:nvPr/>
        </p:nvGrpSpPr>
        <p:grpSpPr>
          <a:xfrm rot="10800000">
            <a:off x="205039" y="1500005"/>
            <a:ext cx="241605" cy="393933"/>
            <a:chOff x="8814523" y="4301099"/>
            <a:chExt cx="181204" cy="295450"/>
          </a:xfrm>
        </p:grpSpPr>
        <p:sp>
          <p:nvSpPr>
            <p:cNvPr id="1423" name="Google Shape;1423;p41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9" name="Google Shape;1429;p41"/>
          <p:cNvSpPr/>
          <p:nvPr/>
        </p:nvSpPr>
        <p:spPr>
          <a:xfrm rot="10800000">
            <a:off x="11755889" y="3715000"/>
            <a:ext cx="203572" cy="203952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0" name="Google Shape;1430;p41"/>
          <p:cNvGrpSpPr/>
          <p:nvPr/>
        </p:nvGrpSpPr>
        <p:grpSpPr>
          <a:xfrm rot="10800000">
            <a:off x="11754629" y="2388632"/>
            <a:ext cx="206039" cy="591711"/>
            <a:chOff x="179009" y="2072968"/>
            <a:chExt cx="190870" cy="548151"/>
          </a:xfrm>
        </p:grpSpPr>
        <p:sp>
          <p:nvSpPr>
            <p:cNvPr id="1431" name="Google Shape;1431;p4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3" name="Google Shape;1433;p41"/>
          <p:cNvGrpSpPr/>
          <p:nvPr/>
        </p:nvGrpSpPr>
        <p:grpSpPr>
          <a:xfrm rot="10800000">
            <a:off x="11587833" y="216877"/>
            <a:ext cx="372841" cy="346405"/>
            <a:chOff x="6672" y="3464315"/>
            <a:chExt cx="279631" cy="259804"/>
          </a:xfrm>
        </p:grpSpPr>
        <p:sp>
          <p:nvSpPr>
            <p:cNvPr id="1434" name="Google Shape;1434;p41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3" name="Google Shape;1443;p41"/>
          <p:cNvSpPr/>
          <p:nvPr/>
        </p:nvSpPr>
        <p:spPr>
          <a:xfrm rot="10800000">
            <a:off x="11248388" y="216876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41"/>
          <p:cNvSpPr txBox="1">
            <a:spLocks noGrp="1"/>
          </p:cNvSpPr>
          <p:nvPr>
            <p:ph type="title"/>
          </p:nvPr>
        </p:nvSpPr>
        <p:spPr>
          <a:xfrm flipH="1">
            <a:off x="7819241" y="3654337"/>
            <a:ext cx="2791200" cy="1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1445" name="Google Shape;1445;p41"/>
          <p:cNvSpPr txBox="1">
            <a:spLocks noGrp="1"/>
          </p:cNvSpPr>
          <p:nvPr>
            <p:ph type="subTitle" idx="1"/>
          </p:nvPr>
        </p:nvSpPr>
        <p:spPr>
          <a:xfrm flipH="1">
            <a:off x="6876041" y="2474287"/>
            <a:ext cx="3610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46" name="Google Shape;1446;p41"/>
          <p:cNvSpPr txBox="1">
            <a:spLocks noGrp="1"/>
          </p:cNvSpPr>
          <p:nvPr>
            <p:ph type="title" idx="2"/>
          </p:nvPr>
        </p:nvSpPr>
        <p:spPr>
          <a:xfrm flipH="1">
            <a:off x="4742841" y="1572704"/>
            <a:ext cx="5743600" cy="9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_2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2"/>
          <p:cNvSpPr/>
          <p:nvPr/>
        </p:nvSpPr>
        <p:spPr>
          <a:xfrm rot="10800000" flipH="1">
            <a:off x="33" y="4726120"/>
            <a:ext cx="12191959" cy="2131881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42"/>
          <p:cNvSpPr/>
          <p:nvPr/>
        </p:nvSpPr>
        <p:spPr>
          <a:xfrm rot="10800000" flipH="1">
            <a:off x="1799367" y="3447780"/>
            <a:ext cx="2355161" cy="2355189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42"/>
          <p:cNvSpPr/>
          <p:nvPr/>
        </p:nvSpPr>
        <p:spPr>
          <a:xfrm rot="10800000" flipH="1">
            <a:off x="2005979" y="3654413"/>
            <a:ext cx="1941907" cy="1941931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42"/>
          <p:cNvSpPr/>
          <p:nvPr/>
        </p:nvSpPr>
        <p:spPr>
          <a:xfrm rot="10800000" flipH="1">
            <a:off x="10946384" y="217893"/>
            <a:ext cx="111048" cy="1110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42"/>
          <p:cNvSpPr/>
          <p:nvPr/>
        </p:nvSpPr>
        <p:spPr>
          <a:xfrm rot="10800000" flipH="1">
            <a:off x="11193889" y="216867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3" name="Google Shape;1453;p42"/>
          <p:cNvGrpSpPr/>
          <p:nvPr/>
        </p:nvGrpSpPr>
        <p:grpSpPr>
          <a:xfrm rot="10800000" flipH="1">
            <a:off x="11788064" y="3328407"/>
            <a:ext cx="206023" cy="590515"/>
            <a:chOff x="8846561" y="2782361"/>
            <a:chExt cx="154517" cy="442886"/>
          </a:xfrm>
        </p:grpSpPr>
        <p:sp>
          <p:nvSpPr>
            <p:cNvPr id="1454" name="Google Shape;1454;p4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42"/>
          <p:cNvGrpSpPr/>
          <p:nvPr/>
        </p:nvGrpSpPr>
        <p:grpSpPr>
          <a:xfrm rot="10800000" flipH="1">
            <a:off x="11745348" y="1500005"/>
            <a:ext cx="241605" cy="393933"/>
            <a:chOff x="8814523" y="4301099"/>
            <a:chExt cx="181204" cy="295450"/>
          </a:xfrm>
        </p:grpSpPr>
        <p:sp>
          <p:nvSpPr>
            <p:cNvPr id="1457" name="Google Shape;1457;p4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3" name="Google Shape;1463;p42"/>
          <p:cNvSpPr/>
          <p:nvPr/>
        </p:nvSpPr>
        <p:spPr>
          <a:xfrm rot="10800000" flipH="1">
            <a:off x="232531" y="3715000"/>
            <a:ext cx="203572" cy="203952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4" name="Google Shape;1464;p42"/>
          <p:cNvGrpSpPr/>
          <p:nvPr/>
        </p:nvGrpSpPr>
        <p:grpSpPr>
          <a:xfrm rot="10800000" flipH="1">
            <a:off x="231324" y="2388632"/>
            <a:ext cx="206039" cy="591711"/>
            <a:chOff x="179009" y="2072968"/>
            <a:chExt cx="190870" cy="548151"/>
          </a:xfrm>
        </p:grpSpPr>
        <p:sp>
          <p:nvSpPr>
            <p:cNvPr id="1465" name="Google Shape;1465;p4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 rot="10800000" flipH="1">
            <a:off x="231316" y="216877"/>
            <a:ext cx="372841" cy="346405"/>
            <a:chOff x="6672" y="3464315"/>
            <a:chExt cx="279631" cy="259804"/>
          </a:xfrm>
        </p:grpSpPr>
        <p:sp>
          <p:nvSpPr>
            <p:cNvPr id="1468" name="Google Shape;1468;p4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7" name="Google Shape;1477;p42"/>
          <p:cNvSpPr/>
          <p:nvPr/>
        </p:nvSpPr>
        <p:spPr>
          <a:xfrm rot="10800000" flipH="1">
            <a:off x="801971" y="216876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42"/>
          <p:cNvSpPr txBox="1">
            <a:spLocks noGrp="1"/>
          </p:cNvSpPr>
          <p:nvPr>
            <p:ph type="title"/>
          </p:nvPr>
        </p:nvSpPr>
        <p:spPr>
          <a:xfrm>
            <a:off x="1581551" y="3654337"/>
            <a:ext cx="2791200" cy="1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1479" name="Google Shape;1479;p42"/>
          <p:cNvSpPr txBox="1">
            <a:spLocks noGrp="1"/>
          </p:cNvSpPr>
          <p:nvPr>
            <p:ph type="subTitle" idx="1"/>
          </p:nvPr>
        </p:nvSpPr>
        <p:spPr>
          <a:xfrm>
            <a:off x="1726017" y="2474287"/>
            <a:ext cx="3610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80" name="Google Shape;1480;p42"/>
          <p:cNvSpPr txBox="1">
            <a:spLocks noGrp="1"/>
          </p:cNvSpPr>
          <p:nvPr>
            <p:ph type="title" idx="2"/>
          </p:nvPr>
        </p:nvSpPr>
        <p:spPr>
          <a:xfrm>
            <a:off x="1726017" y="1572704"/>
            <a:ext cx="5743600" cy="9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1"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43"/>
          <p:cNvSpPr txBox="1">
            <a:spLocks noGrp="1"/>
          </p:cNvSpPr>
          <p:nvPr>
            <p:ph type="subTitle" idx="1"/>
          </p:nvPr>
        </p:nvSpPr>
        <p:spPr>
          <a:xfrm>
            <a:off x="2349800" y="1943633"/>
            <a:ext cx="74924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83" name="Google Shape;1483;p4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84" name="Google Shape;1484;p43"/>
          <p:cNvSpPr/>
          <p:nvPr/>
        </p:nvSpPr>
        <p:spPr>
          <a:xfrm>
            <a:off x="11861668" y="172983"/>
            <a:ext cx="173216" cy="173168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5" name="Google Shape;1485;p43"/>
          <p:cNvGrpSpPr/>
          <p:nvPr/>
        </p:nvGrpSpPr>
        <p:grpSpPr>
          <a:xfrm>
            <a:off x="11885369" y="1888212"/>
            <a:ext cx="157979" cy="452867"/>
            <a:chOff x="8846561" y="2782361"/>
            <a:chExt cx="154517" cy="442886"/>
          </a:xfrm>
        </p:grpSpPr>
        <p:sp>
          <p:nvSpPr>
            <p:cNvPr id="1486" name="Google Shape;1486;p4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8" name="Google Shape;1488;p43"/>
          <p:cNvGrpSpPr/>
          <p:nvPr/>
        </p:nvGrpSpPr>
        <p:grpSpPr>
          <a:xfrm>
            <a:off x="11794897" y="4425665"/>
            <a:ext cx="241605" cy="393933"/>
            <a:chOff x="8814523" y="4301099"/>
            <a:chExt cx="181204" cy="295450"/>
          </a:xfrm>
        </p:grpSpPr>
        <p:sp>
          <p:nvSpPr>
            <p:cNvPr id="1489" name="Google Shape;1489;p4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43"/>
          <p:cNvGrpSpPr/>
          <p:nvPr/>
        </p:nvGrpSpPr>
        <p:grpSpPr>
          <a:xfrm rot="10800000">
            <a:off x="163856" y="153864"/>
            <a:ext cx="479213" cy="445235"/>
            <a:chOff x="6672" y="3464315"/>
            <a:chExt cx="279631" cy="259804"/>
          </a:xfrm>
        </p:grpSpPr>
        <p:sp>
          <p:nvSpPr>
            <p:cNvPr id="1496" name="Google Shape;1496;p4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5" name="Google Shape;1505;p43"/>
          <p:cNvSpPr/>
          <p:nvPr/>
        </p:nvSpPr>
        <p:spPr>
          <a:xfrm>
            <a:off x="139485" y="1340612"/>
            <a:ext cx="157985" cy="157608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43"/>
          <p:cNvSpPr/>
          <p:nvPr/>
        </p:nvSpPr>
        <p:spPr>
          <a:xfrm flipH="1">
            <a:off x="11022437" y="5715900"/>
            <a:ext cx="2340800" cy="22836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7" name="Google Shape;1507;p43"/>
          <p:cNvGrpSpPr/>
          <p:nvPr/>
        </p:nvGrpSpPr>
        <p:grpSpPr>
          <a:xfrm flipH="1">
            <a:off x="132149" y="4868459"/>
            <a:ext cx="172700" cy="495967"/>
            <a:chOff x="179009" y="2072968"/>
            <a:chExt cx="190870" cy="548151"/>
          </a:xfrm>
        </p:grpSpPr>
        <p:sp>
          <p:nvSpPr>
            <p:cNvPr id="1508" name="Google Shape;1508;p43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0" name="Google Shape;1510;p43"/>
          <p:cNvSpPr/>
          <p:nvPr/>
        </p:nvSpPr>
        <p:spPr>
          <a:xfrm flipH="1">
            <a:off x="11870103" y="6144765"/>
            <a:ext cx="192928" cy="192979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43"/>
          <p:cNvSpPr/>
          <p:nvPr/>
        </p:nvSpPr>
        <p:spPr>
          <a:xfrm flipH="1">
            <a:off x="11866299" y="6454141"/>
            <a:ext cx="200532" cy="20090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43"/>
          <p:cNvSpPr/>
          <p:nvPr/>
        </p:nvSpPr>
        <p:spPr>
          <a:xfrm rot="2700000" flipH="1">
            <a:off x="11547775" y="163068"/>
            <a:ext cx="192924" cy="192973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3" name="Google Shape;1513;p43"/>
          <p:cNvGrpSpPr/>
          <p:nvPr/>
        </p:nvGrpSpPr>
        <p:grpSpPr>
          <a:xfrm rot="10800000">
            <a:off x="79" y="5599663"/>
            <a:ext cx="1217051" cy="1258416"/>
            <a:chOff x="1205575" y="2985525"/>
            <a:chExt cx="307875" cy="318350"/>
          </a:xfrm>
        </p:grpSpPr>
        <p:sp>
          <p:nvSpPr>
            <p:cNvPr id="1514" name="Google Shape;1514;p43"/>
            <p:cNvSpPr/>
            <p:nvPr/>
          </p:nvSpPr>
          <p:spPr>
            <a:xfrm>
              <a:off x="1468425" y="2985525"/>
              <a:ext cx="44675" cy="49400"/>
            </a:xfrm>
            <a:custGeom>
              <a:avLst/>
              <a:gdLst/>
              <a:ahLst/>
              <a:cxnLst/>
              <a:rect l="l" t="t" r="r" b="b"/>
              <a:pathLst>
                <a:path w="1787" h="1976" extrusionOk="0">
                  <a:moveTo>
                    <a:pt x="1" y="0"/>
                  </a:moveTo>
                  <a:cubicBezTo>
                    <a:pt x="461" y="772"/>
                    <a:pt x="1070" y="1448"/>
                    <a:pt x="1787" y="1976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1205575" y="2985525"/>
              <a:ext cx="307875" cy="318350"/>
            </a:xfrm>
            <a:custGeom>
              <a:avLst/>
              <a:gdLst/>
              <a:ahLst/>
              <a:cxnLst/>
              <a:rect l="l" t="t" r="r" b="b"/>
              <a:pathLst>
                <a:path w="12315" h="12734" extrusionOk="0">
                  <a:moveTo>
                    <a:pt x="9513" y="0"/>
                  </a:moveTo>
                  <a:cubicBezTo>
                    <a:pt x="10163" y="1245"/>
                    <a:pt x="11124" y="2287"/>
                    <a:pt x="12301" y="3031"/>
                  </a:cubicBezTo>
                  <a:lnTo>
                    <a:pt x="12301" y="2828"/>
                  </a:lnTo>
                  <a:cubicBezTo>
                    <a:pt x="11218" y="2125"/>
                    <a:pt x="10325" y="1151"/>
                    <a:pt x="9703" y="0"/>
                  </a:cubicBezTo>
                  <a:close/>
                  <a:moveTo>
                    <a:pt x="8404" y="0"/>
                  </a:moveTo>
                  <a:cubicBezTo>
                    <a:pt x="9202" y="1787"/>
                    <a:pt x="10582" y="3261"/>
                    <a:pt x="12301" y="4182"/>
                  </a:cubicBezTo>
                  <a:lnTo>
                    <a:pt x="12301" y="3992"/>
                  </a:lnTo>
                  <a:cubicBezTo>
                    <a:pt x="10663" y="3099"/>
                    <a:pt x="9365" y="1705"/>
                    <a:pt x="8593" y="0"/>
                  </a:cubicBezTo>
                  <a:close/>
                  <a:moveTo>
                    <a:pt x="7321" y="0"/>
                  </a:moveTo>
                  <a:cubicBezTo>
                    <a:pt x="8241" y="2341"/>
                    <a:pt x="10028" y="4249"/>
                    <a:pt x="12301" y="5305"/>
                  </a:cubicBezTo>
                  <a:lnTo>
                    <a:pt x="12301" y="5115"/>
                  </a:lnTo>
                  <a:cubicBezTo>
                    <a:pt x="10122" y="4073"/>
                    <a:pt x="8404" y="2247"/>
                    <a:pt x="7497" y="0"/>
                  </a:cubicBezTo>
                  <a:close/>
                  <a:moveTo>
                    <a:pt x="6239" y="0"/>
                  </a:moveTo>
                  <a:cubicBezTo>
                    <a:pt x="7267" y="2896"/>
                    <a:pt x="9473" y="5223"/>
                    <a:pt x="12301" y="6401"/>
                  </a:cubicBezTo>
                  <a:lnTo>
                    <a:pt x="12301" y="6225"/>
                  </a:lnTo>
                  <a:cubicBezTo>
                    <a:pt x="9567" y="5061"/>
                    <a:pt x="7430" y="2801"/>
                    <a:pt x="6428" y="0"/>
                  </a:cubicBezTo>
                  <a:close/>
                  <a:moveTo>
                    <a:pt x="5183" y="0"/>
                  </a:moveTo>
                  <a:cubicBezTo>
                    <a:pt x="6293" y="3451"/>
                    <a:pt x="8918" y="6211"/>
                    <a:pt x="12301" y="7483"/>
                  </a:cubicBezTo>
                  <a:lnTo>
                    <a:pt x="12301" y="7307"/>
                  </a:lnTo>
                  <a:cubicBezTo>
                    <a:pt x="9013" y="6049"/>
                    <a:pt x="6455" y="3356"/>
                    <a:pt x="5359" y="0"/>
                  </a:cubicBezTo>
                  <a:close/>
                  <a:moveTo>
                    <a:pt x="4141" y="0"/>
                  </a:moveTo>
                  <a:cubicBezTo>
                    <a:pt x="5319" y="4006"/>
                    <a:pt x="8363" y="7199"/>
                    <a:pt x="12314" y="8552"/>
                  </a:cubicBezTo>
                  <a:lnTo>
                    <a:pt x="12314" y="8376"/>
                  </a:lnTo>
                  <a:cubicBezTo>
                    <a:pt x="8458" y="7037"/>
                    <a:pt x="5481" y="3924"/>
                    <a:pt x="4317" y="0"/>
                  </a:cubicBezTo>
                  <a:close/>
                  <a:moveTo>
                    <a:pt x="3100" y="0"/>
                  </a:moveTo>
                  <a:cubicBezTo>
                    <a:pt x="4331" y="4560"/>
                    <a:pt x="7808" y="8187"/>
                    <a:pt x="12314" y="9607"/>
                  </a:cubicBezTo>
                  <a:lnTo>
                    <a:pt x="12314" y="9432"/>
                  </a:lnTo>
                  <a:cubicBezTo>
                    <a:pt x="7903" y="8024"/>
                    <a:pt x="4493" y="4479"/>
                    <a:pt x="3276" y="0"/>
                  </a:cubicBezTo>
                  <a:close/>
                  <a:moveTo>
                    <a:pt x="2058" y="0"/>
                  </a:moveTo>
                  <a:cubicBezTo>
                    <a:pt x="3343" y="5129"/>
                    <a:pt x="7240" y="9174"/>
                    <a:pt x="12314" y="10649"/>
                  </a:cubicBezTo>
                  <a:lnTo>
                    <a:pt x="12314" y="10487"/>
                  </a:lnTo>
                  <a:cubicBezTo>
                    <a:pt x="7335" y="9012"/>
                    <a:pt x="3506" y="5034"/>
                    <a:pt x="2234" y="0"/>
                  </a:cubicBezTo>
                  <a:close/>
                  <a:moveTo>
                    <a:pt x="1029" y="0"/>
                  </a:moveTo>
                  <a:cubicBezTo>
                    <a:pt x="2355" y="5683"/>
                    <a:pt x="6685" y="10162"/>
                    <a:pt x="12314" y="11691"/>
                  </a:cubicBezTo>
                  <a:lnTo>
                    <a:pt x="12314" y="11529"/>
                  </a:lnTo>
                  <a:cubicBezTo>
                    <a:pt x="6780" y="10000"/>
                    <a:pt x="2518" y="5589"/>
                    <a:pt x="1205" y="0"/>
                  </a:cubicBezTo>
                  <a:close/>
                  <a:moveTo>
                    <a:pt x="1" y="0"/>
                  </a:moveTo>
                  <a:cubicBezTo>
                    <a:pt x="1368" y="6238"/>
                    <a:pt x="6131" y="11164"/>
                    <a:pt x="12314" y="12733"/>
                  </a:cubicBezTo>
                  <a:lnTo>
                    <a:pt x="12314" y="12571"/>
                  </a:lnTo>
                  <a:cubicBezTo>
                    <a:pt x="6225" y="11001"/>
                    <a:pt x="1530" y="6144"/>
                    <a:pt x="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2"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1518" name="Google Shape;1518;p44"/>
          <p:cNvCxnSpPr/>
          <p:nvPr/>
        </p:nvCxnSpPr>
        <p:spPr>
          <a:xfrm>
            <a:off x="518533" y="6367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9" name="Google Shape;1519;p44"/>
          <p:cNvCxnSpPr/>
          <p:nvPr/>
        </p:nvCxnSpPr>
        <p:spPr>
          <a:xfrm>
            <a:off x="11673467" y="6367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0" name="Google Shape;1520;p44"/>
          <p:cNvSpPr/>
          <p:nvPr/>
        </p:nvSpPr>
        <p:spPr>
          <a:xfrm rot="10800000">
            <a:off x="164096" y="6432017"/>
            <a:ext cx="173216" cy="173168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44"/>
          <p:cNvGrpSpPr/>
          <p:nvPr/>
        </p:nvGrpSpPr>
        <p:grpSpPr>
          <a:xfrm rot="10800000">
            <a:off x="155633" y="4437089"/>
            <a:ext cx="157979" cy="452867"/>
            <a:chOff x="8846561" y="2782361"/>
            <a:chExt cx="154517" cy="442886"/>
          </a:xfrm>
        </p:grpSpPr>
        <p:sp>
          <p:nvSpPr>
            <p:cNvPr id="1522" name="Google Shape;1522;p44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4" name="Google Shape;1524;p44"/>
          <p:cNvGrpSpPr/>
          <p:nvPr/>
        </p:nvGrpSpPr>
        <p:grpSpPr>
          <a:xfrm rot="10800000">
            <a:off x="162477" y="1958571"/>
            <a:ext cx="241605" cy="393933"/>
            <a:chOff x="8814523" y="4301099"/>
            <a:chExt cx="181204" cy="295450"/>
          </a:xfrm>
        </p:grpSpPr>
        <p:sp>
          <p:nvSpPr>
            <p:cNvPr id="1525" name="Google Shape;1525;p4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1" name="Google Shape;1531;p44"/>
          <p:cNvSpPr/>
          <p:nvPr/>
        </p:nvSpPr>
        <p:spPr>
          <a:xfrm rot="10800000">
            <a:off x="11901509" y="5279948"/>
            <a:ext cx="157985" cy="157608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2" name="Google Shape;1532;p44"/>
          <p:cNvGrpSpPr/>
          <p:nvPr/>
        </p:nvGrpSpPr>
        <p:grpSpPr>
          <a:xfrm rot="10800000" flipH="1">
            <a:off x="11894132" y="719341"/>
            <a:ext cx="172700" cy="495967"/>
            <a:chOff x="179009" y="2072968"/>
            <a:chExt cx="190870" cy="548151"/>
          </a:xfrm>
        </p:grpSpPr>
        <p:sp>
          <p:nvSpPr>
            <p:cNvPr id="1533" name="Google Shape;1533;p44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5" name="Google Shape;1535;p44"/>
          <p:cNvSpPr/>
          <p:nvPr/>
        </p:nvSpPr>
        <p:spPr>
          <a:xfrm rot="10800000" flipH="1">
            <a:off x="135949" y="440424"/>
            <a:ext cx="192928" cy="192979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44"/>
          <p:cNvSpPr/>
          <p:nvPr/>
        </p:nvSpPr>
        <p:spPr>
          <a:xfrm rot="10800000" flipH="1">
            <a:off x="132149" y="123120"/>
            <a:ext cx="200532" cy="20090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44"/>
          <p:cNvSpPr/>
          <p:nvPr/>
        </p:nvSpPr>
        <p:spPr>
          <a:xfrm rot="-8100000" flipH="1">
            <a:off x="11884048" y="3704327"/>
            <a:ext cx="192924" cy="192973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8" name="Google Shape;1538;p44"/>
          <p:cNvGrpSpPr/>
          <p:nvPr/>
        </p:nvGrpSpPr>
        <p:grpSpPr>
          <a:xfrm rot="10800000">
            <a:off x="11859693" y="6211271"/>
            <a:ext cx="241605" cy="393933"/>
            <a:chOff x="8814523" y="4301099"/>
            <a:chExt cx="181204" cy="295450"/>
          </a:xfrm>
        </p:grpSpPr>
        <p:sp>
          <p:nvSpPr>
            <p:cNvPr id="1539" name="Google Shape;1539;p4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5" name="Google Shape;1545;p44"/>
          <p:cNvSpPr/>
          <p:nvPr/>
        </p:nvSpPr>
        <p:spPr>
          <a:xfrm rot="-5400000" flipH="1">
            <a:off x="11427675" y="2367005"/>
            <a:ext cx="1068985" cy="14566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44"/>
          <p:cNvSpPr/>
          <p:nvPr/>
        </p:nvSpPr>
        <p:spPr>
          <a:xfrm rot="5400000">
            <a:off x="-302092" y="3459888"/>
            <a:ext cx="1068985" cy="14566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44"/>
          <p:cNvSpPr txBox="1">
            <a:spLocks noGrp="1"/>
          </p:cNvSpPr>
          <p:nvPr>
            <p:ph type="subTitle" idx="1"/>
          </p:nvPr>
        </p:nvSpPr>
        <p:spPr>
          <a:xfrm>
            <a:off x="3913415" y="4217767"/>
            <a:ext cx="2037200" cy="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1pPr>
            <a:lvl2pPr lvl="1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2pPr>
            <a:lvl3pPr lvl="2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■"/>
              <a:defRPr sz="2135"/>
            </a:lvl3pPr>
            <a:lvl4pPr lvl="3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●"/>
              <a:defRPr sz="2135"/>
            </a:lvl4pPr>
            <a:lvl5pPr lvl="4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5pPr>
            <a:lvl6pPr lvl="5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■"/>
              <a:defRPr sz="2135"/>
            </a:lvl6pPr>
            <a:lvl7pPr lvl="6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●"/>
              <a:defRPr sz="2135"/>
            </a:lvl7pPr>
            <a:lvl8pPr lvl="7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8pPr>
            <a:lvl9pPr lvl="8" algn="ctr">
              <a:lnSpc>
                <a:spcPct val="80000"/>
              </a:lnSpc>
              <a:spcBef>
                <a:spcPts val="9115"/>
              </a:spcBef>
              <a:spcAft>
                <a:spcPts val="1600"/>
              </a:spcAft>
              <a:buSzPts val="1600"/>
              <a:buChar char="■"/>
              <a:defRPr sz="2135"/>
            </a:lvl9pPr>
          </a:lstStyle>
          <a:p>
            <a:endParaRPr/>
          </a:p>
        </p:txBody>
      </p:sp>
      <p:sp>
        <p:nvSpPr>
          <p:cNvPr id="1548" name="Google Shape;1548;p44"/>
          <p:cNvSpPr txBox="1">
            <a:spLocks noGrp="1"/>
          </p:cNvSpPr>
          <p:nvPr>
            <p:ph type="subTitle" idx="2"/>
          </p:nvPr>
        </p:nvSpPr>
        <p:spPr>
          <a:xfrm>
            <a:off x="3913380" y="3778000"/>
            <a:ext cx="20372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80000"/>
              </a:lnSpc>
              <a:spcBef>
                <a:spcPts val="17080"/>
              </a:spcBef>
              <a:spcAft>
                <a:spcPts val="160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49" name="Google Shape;1549;p44"/>
          <p:cNvSpPr txBox="1">
            <a:spLocks noGrp="1"/>
          </p:cNvSpPr>
          <p:nvPr>
            <p:ph type="subTitle" idx="3"/>
          </p:nvPr>
        </p:nvSpPr>
        <p:spPr>
          <a:xfrm>
            <a:off x="6241472" y="4217767"/>
            <a:ext cx="2037200" cy="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1pPr>
            <a:lvl2pPr lvl="1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2pPr>
            <a:lvl3pPr lvl="2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■"/>
              <a:defRPr sz="2135"/>
            </a:lvl3pPr>
            <a:lvl4pPr lvl="3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●"/>
              <a:defRPr sz="2135"/>
            </a:lvl4pPr>
            <a:lvl5pPr lvl="4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5pPr>
            <a:lvl6pPr lvl="5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■"/>
              <a:defRPr sz="2135"/>
            </a:lvl6pPr>
            <a:lvl7pPr lvl="6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●"/>
              <a:defRPr sz="2135"/>
            </a:lvl7pPr>
            <a:lvl8pPr lvl="7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8pPr>
            <a:lvl9pPr lvl="8" algn="ctr">
              <a:lnSpc>
                <a:spcPct val="80000"/>
              </a:lnSpc>
              <a:spcBef>
                <a:spcPts val="9115"/>
              </a:spcBef>
              <a:spcAft>
                <a:spcPts val="1600"/>
              </a:spcAft>
              <a:buSzPts val="1600"/>
              <a:buChar char="■"/>
              <a:defRPr sz="2135"/>
            </a:lvl9pPr>
          </a:lstStyle>
          <a:p>
            <a:endParaRPr/>
          </a:p>
        </p:txBody>
      </p:sp>
      <p:sp>
        <p:nvSpPr>
          <p:cNvPr id="1550" name="Google Shape;1550;p44"/>
          <p:cNvSpPr txBox="1">
            <a:spLocks noGrp="1"/>
          </p:cNvSpPr>
          <p:nvPr>
            <p:ph type="subTitle" idx="4"/>
          </p:nvPr>
        </p:nvSpPr>
        <p:spPr>
          <a:xfrm>
            <a:off x="6241436" y="3778000"/>
            <a:ext cx="20372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80000"/>
              </a:lnSpc>
              <a:spcBef>
                <a:spcPts val="17080"/>
              </a:spcBef>
              <a:spcAft>
                <a:spcPts val="160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51" name="Google Shape;1551;p44"/>
          <p:cNvSpPr txBox="1">
            <a:spLocks noGrp="1"/>
          </p:cNvSpPr>
          <p:nvPr>
            <p:ph type="subTitle" idx="5"/>
          </p:nvPr>
        </p:nvSpPr>
        <p:spPr>
          <a:xfrm>
            <a:off x="8569528" y="4217767"/>
            <a:ext cx="2037200" cy="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1pPr>
            <a:lvl2pPr lvl="1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2pPr>
            <a:lvl3pPr lvl="2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■"/>
              <a:defRPr sz="2135"/>
            </a:lvl3pPr>
            <a:lvl4pPr lvl="3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●"/>
              <a:defRPr sz="2135"/>
            </a:lvl4pPr>
            <a:lvl5pPr lvl="4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5pPr>
            <a:lvl6pPr lvl="5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■"/>
              <a:defRPr sz="2135"/>
            </a:lvl6pPr>
            <a:lvl7pPr lvl="6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●"/>
              <a:defRPr sz="2135"/>
            </a:lvl7pPr>
            <a:lvl8pPr lvl="7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8pPr>
            <a:lvl9pPr lvl="8" algn="ctr">
              <a:lnSpc>
                <a:spcPct val="80000"/>
              </a:lnSpc>
              <a:spcBef>
                <a:spcPts val="9115"/>
              </a:spcBef>
              <a:spcAft>
                <a:spcPts val="1600"/>
              </a:spcAft>
              <a:buSzPts val="1600"/>
              <a:buChar char="■"/>
              <a:defRPr sz="2135"/>
            </a:lvl9pPr>
          </a:lstStyle>
          <a:p>
            <a:endParaRPr/>
          </a:p>
        </p:txBody>
      </p:sp>
      <p:sp>
        <p:nvSpPr>
          <p:cNvPr id="1552" name="Google Shape;1552;p44"/>
          <p:cNvSpPr txBox="1">
            <a:spLocks noGrp="1"/>
          </p:cNvSpPr>
          <p:nvPr>
            <p:ph type="subTitle" idx="6"/>
          </p:nvPr>
        </p:nvSpPr>
        <p:spPr>
          <a:xfrm>
            <a:off x="8569492" y="3778000"/>
            <a:ext cx="20372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80000"/>
              </a:lnSpc>
              <a:spcBef>
                <a:spcPts val="17080"/>
              </a:spcBef>
              <a:spcAft>
                <a:spcPts val="160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53" name="Google Shape;1553;p44"/>
          <p:cNvSpPr txBox="1">
            <a:spLocks noGrp="1"/>
          </p:cNvSpPr>
          <p:nvPr>
            <p:ph type="subTitle" idx="7"/>
          </p:nvPr>
        </p:nvSpPr>
        <p:spPr>
          <a:xfrm>
            <a:off x="1585367" y="4217767"/>
            <a:ext cx="2037200" cy="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5"/>
            </a:lvl1pPr>
            <a:lvl2pPr lvl="1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2pPr>
            <a:lvl3pPr lvl="2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■"/>
              <a:defRPr sz="2135"/>
            </a:lvl3pPr>
            <a:lvl4pPr lvl="3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●"/>
              <a:defRPr sz="2135"/>
            </a:lvl4pPr>
            <a:lvl5pPr lvl="4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5pPr>
            <a:lvl6pPr lvl="5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■"/>
              <a:defRPr sz="2135"/>
            </a:lvl6pPr>
            <a:lvl7pPr lvl="6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●"/>
              <a:defRPr sz="2135"/>
            </a:lvl7pPr>
            <a:lvl8pPr lvl="7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Char char="○"/>
              <a:defRPr sz="2135"/>
            </a:lvl8pPr>
            <a:lvl9pPr lvl="8" algn="ctr">
              <a:lnSpc>
                <a:spcPct val="80000"/>
              </a:lnSpc>
              <a:spcBef>
                <a:spcPts val="9115"/>
              </a:spcBef>
              <a:spcAft>
                <a:spcPts val="1600"/>
              </a:spcAft>
              <a:buSzPts val="1600"/>
              <a:buChar char="■"/>
              <a:defRPr sz="2135"/>
            </a:lvl9pPr>
          </a:lstStyle>
          <a:p>
            <a:endParaRPr/>
          </a:p>
        </p:txBody>
      </p:sp>
      <p:sp>
        <p:nvSpPr>
          <p:cNvPr id="1554" name="Google Shape;1554;p44"/>
          <p:cNvSpPr txBox="1">
            <a:spLocks noGrp="1"/>
          </p:cNvSpPr>
          <p:nvPr>
            <p:ph type="subTitle" idx="8"/>
          </p:nvPr>
        </p:nvSpPr>
        <p:spPr>
          <a:xfrm>
            <a:off x="1585316" y="3778000"/>
            <a:ext cx="20372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80000"/>
              </a:lnSpc>
              <a:spcBef>
                <a:spcPts val="1708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80000"/>
              </a:lnSpc>
              <a:spcBef>
                <a:spcPts val="17080"/>
              </a:spcBef>
              <a:spcAft>
                <a:spcPts val="160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3"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45"/>
          <p:cNvSpPr txBox="1">
            <a:spLocks noGrp="1"/>
          </p:cNvSpPr>
          <p:nvPr>
            <p:ph type="subTitle" idx="1"/>
          </p:nvPr>
        </p:nvSpPr>
        <p:spPr>
          <a:xfrm>
            <a:off x="6770183" y="2457333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7" name="Google Shape;1557;p45"/>
          <p:cNvSpPr txBox="1">
            <a:spLocks noGrp="1"/>
          </p:cNvSpPr>
          <p:nvPr>
            <p:ph type="subTitle" idx="2"/>
          </p:nvPr>
        </p:nvSpPr>
        <p:spPr>
          <a:xfrm>
            <a:off x="6770183" y="2008933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558" name="Google Shape;1558;p45"/>
          <p:cNvSpPr txBox="1">
            <a:spLocks noGrp="1"/>
          </p:cNvSpPr>
          <p:nvPr>
            <p:ph type="subTitle" idx="3"/>
          </p:nvPr>
        </p:nvSpPr>
        <p:spPr>
          <a:xfrm>
            <a:off x="3530851" y="2457333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9" name="Google Shape;1559;p45"/>
          <p:cNvSpPr txBox="1">
            <a:spLocks noGrp="1"/>
          </p:cNvSpPr>
          <p:nvPr>
            <p:ph type="subTitle" idx="4"/>
          </p:nvPr>
        </p:nvSpPr>
        <p:spPr>
          <a:xfrm>
            <a:off x="3530851" y="2008933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560" name="Google Shape;1560;p45"/>
          <p:cNvSpPr txBox="1">
            <a:spLocks noGrp="1"/>
          </p:cNvSpPr>
          <p:nvPr>
            <p:ph type="subTitle" idx="5"/>
          </p:nvPr>
        </p:nvSpPr>
        <p:spPr>
          <a:xfrm>
            <a:off x="6770183" y="3764067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61" name="Google Shape;1561;p45"/>
          <p:cNvSpPr txBox="1">
            <a:spLocks noGrp="1"/>
          </p:cNvSpPr>
          <p:nvPr>
            <p:ph type="subTitle" idx="6"/>
          </p:nvPr>
        </p:nvSpPr>
        <p:spPr>
          <a:xfrm>
            <a:off x="6770183" y="3315667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562" name="Google Shape;1562;p45"/>
          <p:cNvSpPr txBox="1">
            <a:spLocks noGrp="1"/>
          </p:cNvSpPr>
          <p:nvPr>
            <p:ph type="subTitle" idx="7"/>
          </p:nvPr>
        </p:nvSpPr>
        <p:spPr>
          <a:xfrm>
            <a:off x="3530851" y="3764067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63" name="Google Shape;1563;p45"/>
          <p:cNvSpPr txBox="1">
            <a:spLocks noGrp="1"/>
          </p:cNvSpPr>
          <p:nvPr>
            <p:ph type="subTitle" idx="8"/>
          </p:nvPr>
        </p:nvSpPr>
        <p:spPr>
          <a:xfrm>
            <a:off x="3530851" y="3315667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564" name="Google Shape;1564;p45"/>
          <p:cNvSpPr txBox="1">
            <a:spLocks noGrp="1"/>
          </p:cNvSpPr>
          <p:nvPr>
            <p:ph type="subTitle" idx="9"/>
          </p:nvPr>
        </p:nvSpPr>
        <p:spPr>
          <a:xfrm>
            <a:off x="6770183" y="5070800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45"/>
          <p:cNvSpPr txBox="1">
            <a:spLocks noGrp="1"/>
          </p:cNvSpPr>
          <p:nvPr>
            <p:ph type="subTitle" idx="13"/>
          </p:nvPr>
        </p:nvSpPr>
        <p:spPr>
          <a:xfrm>
            <a:off x="6770183" y="4622400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566" name="Google Shape;1566;p45"/>
          <p:cNvSpPr txBox="1">
            <a:spLocks noGrp="1"/>
          </p:cNvSpPr>
          <p:nvPr>
            <p:ph type="subTitle" idx="14"/>
          </p:nvPr>
        </p:nvSpPr>
        <p:spPr>
          <a:xfrm>
            <a:off x="3530883" y="5070800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67" name="Google Shape;1567;p45"/>
          <p:cNvSpPr txBox="1">
            <a:spLocks noGrp="1"/>
          </p:cNvSpPr>
          <p:nvPr>
            <p:ph type="subTitle" idx="15"/>
          </p:nvPr>
        </p:nvSpPr>
        <p:spPr>
          <a:xfrm>
            <a:off x="3530883" y="4622400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568" name="Google Shape;1568;p4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1569" name="Google Shape;1569;p45"/>
          <p:cNvCxnSpPr/>
          <p:nvPr/>
        </p:nvCxnSpPr>
        <p:spPr>
          <a:xfrm>
            <a:off x="11730561" y="6367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0" name="Google Shape;1570;p45"/>
          <p:cNvCxnSpPr/>
          <p:nvPr/>
        </p:nvCxnSpPr>
        <p:spPr>
          <a:xfrm>
            <a:off x="575628" y="6367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1" name="Google Shape;1571;p45"/>
          <p:cNvSpPr/>
          <p:nvPr/>
        </p:nvSpPr>
        <p:spPr>
          <a:xfrm rot="10800000" flipH="1">
            <a:off x="11911784" y="6432017"/>
            <a:ext cx="173216" cy="173168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2" name="Google Shape;1572;p45"/>
          <p:cNvGrpSpPr/>
          <p:nvPr/>
        </p:nvGrpSpPr>
        <p:grpSpPr>
          <a:xfrm rot="10800000" flipH="1">
            <a:off x="11935484" y="4437089"/>
            <a:ext cx="157979" cy="452867"/>
            <a:chOff x="8846561" y="2782361"/>
            <a:chExt cx="154517" cy="442886"/>
          </a:xfrm>
        </p:grpSpPr>
        <p:sp>
          <p:nvSpPr>
            <p:cNvPr id="1573" name="Google Shape;1573;p4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5" name="Google Shape;1575;p45"/>
          <p:cNvGrpSpPr/>
          <p:nvPr/>
        </p:nvGrpSpPr>
        <p:grpSpPr>
          <a:xfrm rot="10800000" flipH="1">
            <a:off x="11845012" y="1958571"/>
            <a:ext cx="241605" cy="393933"/>
            <a:chOff x="8814523" y="4301099"/>
            <a:chExt cx="181204" cy="295450"/>
          </a:xfrm>
        </p:grpSpPr>
        <p:sp>
          <p:nvSpPr>
            <p:cNvPr id="1576" name="Google Shape;1576;p4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2" name="Google Shape;1582;p45"/>
          <p:cNvSpPr/>
          <p:nvPr/>
        </p:nvSpPr>
        <p:spPr>
          <a:xfrm rot="10800000" flipH="1">
            <a:off x="189601" y="5279948"/>
            <a:ext cx="157985" cy="157608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3" name="Google Shape;1583;p45"/>
          <p:cNvGrpSpPr/>
          <p:nvPr/>
        </p:nvGrpSpPr>
        <p:grpSpPr>
          <a:xfrm rot="10800000">
            <a:off x="182264" y="719341"/>
            <a:ext cx="172700" cy="495967"/>
            <a:chOff x="179009" y="2072968"/>
            <a:chExt cx="190870" cy="548151"/>
          </a:xfrm>
        </p:grpSpPr>
        <p:sp>
          <p:nvSpPr>
            <p:cNvPr id="1584" name="Google Shape;1584;p45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6" name="Google Shape;1586;p45"/>
          <p:cNvSpPr/>
          <p:nvPr/>
        </p:nvSpPr>
        <p:spPr>
          <a:xfrm rot="10800000">
            <a:off x="11920217" y="440424"/>
            <a:ext cx="192928" cy="192979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45"/>
          <p:cNvSpPr/>
          <p:nvPr/>
        </p:nvSpPr>
        <p:spPr>
          <a:xfrm rot="10800000">
            <a:off x="11916413" y="123120"/>
            <a:ext cx="200532" cy="20090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45"/>
          <p:cNvSpPr/>
          <p:nvPr/>
        </p:nvSpPr>
        <p:spPr>
          <a:xfrm rot="8100000">
            <a:off x="172123" y="3704327"/>
            <a:ext cx="192924" cy="192973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9" name="Google Shape;1589;p45"/>
          <p:cNvGrpSpPr/>
          <p:nvPr/>
        </p:nvGrpSpPr>
        <p:grpSpPr>
          <a:xfrm rot="10800000" flipH="1">
            <a:off x="147796" y="6211271"/>
            <a:ext cx="241605" cy="393933"/>
            <a:chOff x="8814523" y="4301099"/>
            <a:chExt cx="181204" cy="295450"/>
          </a:xfrm>
        </p:grpSpPr>
        <p:sp>
          <p:nvSpPr>
            <p:cNvPr id="1590" name="Google Shape;1590;p4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6" name="Google Shape;1596;p45"/>
          <p:cNvSpPr/>
          <p:nvPr/>
        </p:nvSpPr>
        <p:spPr>
          <a:xfrm rot="5400000">
            <a:off x="-247565" y="2367005"/>
            <a:ext cx="1068985" cy="14566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45"/>
          <p:cNvSpPr/>
          <p:nvPr/>
        </p:nvSpPr>
        <p:spPr>
          <a:xfrm rot="-5400000" flipH="1">
            <a:off x="11482201" y="3459888"/>
            <a:ext cx="1068985" cy="14566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45"/>
          <p:cNvSpPr/>
          <p:nvPr/>
        </p:nvSpPr>
        <p:spPr>
          <a:xfrm>
            <a:off x="568733" y="6585139"/>
            <a:ext cx="11172985" cy="272863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five columns">
  <p:cSld name="CUSTOM_15"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6"/>
          <p:cNvSpPr/>
          <p:nvPr/>
        </p:nvSpPr>
        <p:spPr>
          <a:xfrm rot="10800000" flipH="1">
            <a:off x="11861668" y="6510935"/>
            <a:ext cx="173216" cy="173168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1" name="Google Shape;1601;p46"/>
          <p:cNvGrpSpPr/>
          <p:nvPr/>
        </p:nvGrpSpPr>
        <p:grpSpPr>
          <a:xfrm rot="10800000" flipH="1">
            <a:off x="11885369" y="4516008"/>
            <a:ext cx="157979" cy="452867"/>
            <a:chOff x="8846561" y="2782361"/>
            <a:chExt cx="154517" cy="442886"/>
          </a:xfrm>
        </p:grpSpPr>
        <p:sp>
          <p:nvSpPr>
            <p:cNvPr id="1602" name="Google Shape;1602;p4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4" name="Google Shape;1604;p46"/>
          <p:cNvGrpSpPr/>
          <p:nvPr/>
        </p:nvGrpSpPr>
        <p:grpSpPr>
          <a:xfrm rot="10800000" flipH="1">
            <a:off x="11794897" y="2037488"/>
            <a:ext cx="241605" cy="393933"/>
            <a:chOff x="8814523" y="4301099"/>
            <a:chExt cx="181204" cy="295450"/>
          </a:xfrm>
        </p:grpSpPr>
        <p:sp>
          <p:nvSpPr>
            <p:cNvPr id="1605" name="Google Shape;1605;p4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1" name="Google Shape;1611;p46"/>
          <p:cNvGrpSpPr/>
          <p:nvPr/>
        </p:nvGrpSpPr>
        <p:grpSpPr>
          <a:xfrm flipH="1">
            <a:off x="163856" y="6257987"/>
            <a:ext cx="479213" cy="445235"/>
            <a:chOff x="6672" y="3464315"/>
            <a:chExt cx="279631" cy="259804"/>
          </a:xfrm>
        </p:grpSpPr>
        <p:sp>
          <p:nvSpPr>
            <p:cNvPr id="1612" name="Google Shape;1612;p46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1" name="Google Shape;1621;p46"/>
          <p:cNvSpPr/>
          <p:nvPr/>
        </p:nvSpPr>
        <p:spPr>
          <a:xfrm rot="10800000" flipH="1">
            <a:off x="139485" y="5358865"/>
            <a:ext cx="157985" cy="157608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46"/>
          <p:cNvSpPr/>
          <p:nvPr/>
        </p:nvSpPr>
        <p:spPr>
          <a:xfrm rot="10800000">
            <a:off x="11022437" y="-1142413"/>
            <a:ext cx="2340800" cy="2283600"/>
          </a:xfrm>
          <a:prstGeom prst="arc">
            <a:avLst>
              <a:gd name="adj1" fmla="val 16200000"/>
              <a:gd name="adj2" fmla="val 25688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3" name="Google Shape;1623;p46"/>
          <p:cNvGrpSpPr/>
          <p:nvPr/>
        </p:nvGrpSpPr>
        <p:grpSpPr>
          <a:xfrm rot="10800000">
            <a:off x="132149" y="1492660"/>
            <a:ext cx="172700" cy="495967"/>
            <a:chOff x="179009" y="2072968"/>
            <a:chExt cx="190870" cy="548151"/>
          </a:xfrm>
        </p:grpSpPr>
        <p:sp>
          <p:nvSpPr>
            <p:cNvPr id="1624" name="Google Shape;1624;p46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6" name="Google Shape;1626;p46"/>
          <p:cNvSpPr/>
          <p:nvPr/>
        </p:nvSpPr>
        <p:spPr>
          <a:xfrm rot="10800000">
            <a:off x="11870103" y="519343"/>
            <a:ext cx="192928" cy="192979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46"/>
          <p:cNvSpPr/>
          <p:nvPr/>
        </p:nvSpPr>
        <p:spPr>
          <a:xfrm rot="10800000">
            <a:off x="11866299" y="202037"/>
            <a:ext cx="200532" cy="20090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46"/>
          <p:cNvSpPr/>
          <p:nvPr/>
        </p:nvSpPr>
        <p:spPr>
          <a:xfrm rot="8100000">
            <a:off x="11547775" y="6501044"/>
            <a:ext cx="192924" cy="192973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9" name="Google Shape;1629;p46"/>
          <p:cNvGrpSpPr/>
          <p:nvPr/>
        </p:nvGrpSpPr>
        <p:grpSpPr>
          <a:xfrm flipH="1">
            <a:off x="79" y="-992"/>
            <a:ext cx="1217051" cy="1258416"/>
            <a:chOff x="1205575" y="2985525"/>
            <a:chExt cx="307875" cy="318350"/>
          </a:xfrm>
        </p:grpSpPr>
        <p:sp>
          <p:nvSpPr>
            <p:cNvPr id="1630" name="Google Shape;1630;p46"/>
            <p:cNvSpPr/>
            <p:nvPr/>
          </p:nvSpPr>
          <p:spPr>
            <a:xfrm>
              <a:off x="1468425" y="2985525"/>
              <a:ext cx="44675" cy="49400"/>
            </a:xfrm>
            <a:custGeom>
              <a:avLst/>
              <a:gdLst/>
              <a:ahLst/>
              <a:cxnLst/>
              <a:rect l="l" t="t" r="r" b="b"/>
              <a:pathLst>
                <a:path w="1787" h="1976" extrusionOk="0">
                  <a:moveTo>
                    <a:pt x="1" y="0"/>
                  </a:moveTo>
                  <a:cubicBezTo>
                    <a:pt x="461" y="772"/>
                    <a:pt x="1070" y="1448"/>
                    <a:pt x="1787" y="1976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1205575" y="2985525"/>
              <a:ext cx="307875" cy="318350"/>
            </a:xfrm>
            <a:custGeom>
              <a:avLst/>
              <a:gdLst/>
              <a:ahLst/>
              <a:cxnLst/>
              <a:rect l="l" t="t" r="r" b="b"/>
              <a:pathLst>
                <a:path w="12315" h="12734" extrusionOk="0">
                  <a:moveTo>
                    <a:pt x="9513" y="0"/>
                  </a:moveTo>
                  <a:cubicBezTo>
                    <a:pt x="10163" y="1245"/>
                    <a:pt x="11124" y="2287"/>
                    <a:pt x="12301" y="3031"/>
                  </a:cubicBezTo>
                  <a:lnTo>
                    <a:pt x="12301" y="2828"/>
                  </a:lnTo>
                  <a:cubicBezTo>
                    <a:pt x="11218" y="2125"/>
                    <a:pt x="10325" y="1151"/>
                    <a:pt x="9703" y="0"/>
                  </a:cubicBezTo>
                  <a:close/>
                  <a:moveTo>
                    <a:pt x="8404" y="0"/>
                  </a:moveTo>
                  <a:cubicBezTo>
                    <a:pt x="9202" y="1787"/>
                    <a:pt x="10582" y="3261"/>
                    <a:pt x="12301" y="4182"/>
                  </a:cubicBezTo>
                  <a:lnTo>
                    <a:pt x="12301" y="3992"/>
                  </a:lnTo>
                  <a:cubicBezTo>
                    <a:pt x="10663" y="3099"/>
                    <a:pt x="9365" y="1705"/>
                    <a:pt x="8593" y="0"/>
                  </a:cubicBezTo>
                  <a:close/>
                  <a:moveTo>
                    <a:pt x="7321" y="0"/>
                  </a:moveTo>
                  <a:cubicBezTo>
                    <a:pt x="8241" y="2341"/>
                    <a:pt x="10028" y="4249"/>
                    <a:pt x="12301" y="5305"/>
                  </a:cubicBezTo>
                  <a:lnTo>
                    <a:pt x="12301" y="5115"/>
                  </a:lnTo>
                  <a:cubicBezTo>
                    <a:pt x="10122" y="4073"/>
                    <a:pt x="8404" y="2247"/>
                    <a:pt x="7497" y="0"/>
                  </a:cubicBezTo>
                  <a:close/>
                  <a:moveTo>
                    <a:pt x="6239" y="0"/>
                  </a:moveTo>
                  <a:cubicBezTo>
                    <a:pt x="7267" y="2896"/>
                    <a:pt x="9473" y="5223"/>
                    <a:pt x="12301" y="6401"/>
                  </a:cubicBezTo>
                  <a:lnTo>
                    <a:pt x="12301" y="6225"/>
                  </a:lnTo>
                  <a:cubicBezTo>
                    <a:pt x="9567" y="5061"/>
                    <a:pt x="7430" y="2801"/>
                    <a:pt x="6428" y="0"/>
                  </a:cubicBezTo>
                  <a:close/>
                  <a:moveTo>
                    <a:pt x="5183" y="0"/>
                  </a:moveTo>
                  <a:cubicBezTo>
                    <a:pt x="6293" y="3451"/>
                    <a:pt x="8918" y="6211"/>
                    <a:pt x="12301" y="7483"/>
                  </a:cubicBezTo>
                  <a:lnTo>
                    <a:pt x="12301" y="7307"/>
                  </a:lnTo>
                  <a:cubicBezTo>
                    <a:pt x="9013" y="6049"/>
                    <a:pt x="6455" y="3356"/>
                    <a:pt x="5359" y="0"/>
                  </a:cubicBezTo>
                  <a:close/>
                  <a:moveTo>
                    <a:pt x="4141" y="0"/>
                  </a:moveTo>
                  <a:cubicBezTo>
                    <a:pt x="5319" y="4006"/>
                    <a:pt x="8363" y="7199"/>
                    <a:pt x="12314" y="8552"/>
                  </a:cubicBezTo>
                  <a:lnTo>
                    <a:pt x="12314" y="8376"/>
                  </a:lnTo>
                  <a:cubicBezTo>
                    <a:pt x="8458" y="7037"/>
                    <a:pt x="5481" y="3924"/>
                    <a:pt x="4317" y="0"/>
                  </a:cubicBezTo>
                  <a:close/>
                  <a:moveTo>
                    <a:pt x="3100" y="0"/>
                  </a:moveTo>
                  <a:cubicBezTo>
                    <a:pt x="4331" y="4560"/>
                    <a:pt x="7808" y="8187"/>
                    <a:pt x="12314" y="9607"/>
                  </a:cubicBezTo>
                  <a:lnTo>
                    <a:pt x="12314" y="9432"/>
                  </a:lnTo>
                  <a:cubicBezTo>
                    <a:pt x="7903" y="8024"/>
                    <a:pt x="4493" y="4479"/>
                    <a:pt x="3276" y="0"/>
                  </a:cubicBezTo>
                  <a:close/>
                  <a:moveTo>
                    <a:pt x="2058" y="0"/>
                  </a:moveTo>
                  <a:cubicBezTo>
                    <a:pt x="3343" y="5129"/>
                    <a:pt x="7240" y="9174"/>
                    <a:pt x="12314" y="10649"/>
                  </a:cubicBezTo>
                  <a:lnTo>
                    <a:pt x="12314" y="10487"/>
                  </a:lnTo>
                  <a:cubicBezTo>
                    <a:pt x="7335" y="9012"/>
                    <a:pt x="3506" y="5034"/>
                    <a:pt x="2234" y="0"/>
                  </a:cubicBezTo>
                  <a:close/>
                  <a:moveTo>
                    <a:pt x="1029" y="0"/>
                  </a:moveTo>
                  <a:cubicBezTo>
                    <a:pt x="2355" y="5683"/>
                    <a:pt x="6685" y="10162"/>
                    <a:pt x="12314" y="11691"/>
                  </a:cubicBezTo>
                  <a:lnTo>
                    <a:pt x="12314" y="11529"/>
                  </a:lnTo>
                  <a:cubicBezTo>
                    <a:pt x="6780" y="10000"/>
                    <a:pt x="2518" y="5589"/>
                    <a:pt x="1205" y="0"/>
                  </a:cubicBezTo>
                  <a:close/>
                  <a:moveTo>
                    <a:pt x="1" y="0"/>
                  </a:moveTo>
                  <a:cubicBezTo>
                    <a:pt x="1368" y="6238"/>
                    <a:pt x="6131" y="11164"/>
                    <a:pt x="12314" y="12733"/>
                  </a:cubicBezTo>
                  <a:lnTo>
                    <a:pt x="12314" y="12571"/>
                  </a:lnTo>
                  <a:cubicBezTo>
                    <a:pt x="6225" y="11001"/>
                    <a:pt x="1530" y="6144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2" name="Google Shape;1632;p46"/>
          <p:cNvSpPr txBox="1">
            <a:spLocks noGrp="1"/>
          </p:cNvSpPr>
          <p:nvPr>
            <p:ph type="subTitle" idx="1"/>
          </p:nvPr>
        </p:nvSpPr>
        <p:spPr>
          <a:xfrm flipH="1">
            <a:off x="6748440" y="2693984"/>
            <a:ext cx="1992000" cy="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ibre Franklin Black"/>
              <a:buNone/>
              <a:defRPr sz="2135" b="1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33" name="Google Shape;1633;p46"/>
          <p:cNvSpPr txBox="1">
            <a:spLocks noGrp="1"/>
          </p:cNvSpPr>
          <p:nvPr>
            <p:ph type="subTitle" idx="2"/>
          </p:nvPr>
        </p:nvSpPr>
        <p:spPr>
          <a:xfrm flipH="1">
            <a:off x="6748440" y="3075151"/>
            <a:ext cx="199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4" name="Google Shape;1634;p46"/>
          <p:cNvSpPr txBox="1">
            <a:spLocks noGrp="1"/>
          </p:cNvSpPr>
          <p:nvPr>
            <p:ph type="subTitle" idx="3"/>
          </p:nvPr>
        </p:nvSpPr>
        <p:spPr>
          <a:xfrm flipH="1">
            <a:off x="8133040" y="4782533"/>
            <a:ext cx="1992000" cy="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 Black"/>
              <a:buNone/>
              <a:defRPr sz="2135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35" name="Google Shape;1635;p46"/>
          <p:cNvSpPr txBox="1">
            <a:spLocks noGrp="1"/>
          </p:cNvSpPr>
          <p:nvPr>
            <p:ph type="subTitle" idx="4"/>
          </p:nvPr>
        </p:nvSpPr>
        <p:spPr>
          <a:xfrm flipH="1">
            <a:off x="8133040" y="5174684"/>
            <a:ext cx="199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46"/>
          <p:cNvSpPr txBox="1">
            <a:spLocks noGrp="1"/>
          </p:cNvSpPr>
          <p:nvPr>
            <p:ph type="subTitle" idx="5"/>
          </p:nvPr>
        </p:nvSpPr>
        <p:spPr>
          <a:xfrm flipH="1">
            <a:off x="9250640" y="2693984"/>
            <a:ext cx="1992000" cy="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ibre Franklin Black"/>
              <a:buNone/>
              <a:defRPr sz="2135" b="1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37" name="Google Shape;1637;p46"/>
          <p:cNvSpPr txBox="1">
            <a:spLocks noGrp="1"/>
          </p:cNvSpPr>
          <p:nvPr>
            <p:ph type="subTitle" idx="6"/>
          </p:nvPr>
        </p:nvSpPr>
        <p:spPr>
          <a:xfrm flipH="1">
            <a:off x="9250640" y="3075151"/>
            <a:ext cx="199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8" name="Google Shape;1638;p46"/>
          <p:cNvSpPr txBox="1">
            <a:spLocks noGrp="1"/>
          </p:cNvSpPr>
          <p:nvPr>
            <p:ph type="subTitle" idx="7"/>
          </p:nvPr>
        </p:nvSpPr>
        <p:spPr>
          <a:xfrm flipH="1">
            <a:off x="5363840" y="4782533"/>
            <a:ext cx="1992000" cy="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ibre Franklin Black"/>
              <a:buNone/>
              <a:defRPr sz="2135" b="1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39" name="Google Shape;1639;p46"/>
          <p:cNvSpPr txBox="1">
            <a:spLocks noGrp="1"/>
          </p:cNvSpPr>
          <p:nvPr>
            <p:ph type="subTitle" idx="8"/>
          </p:nvPr>
        </p:nvSpPr>
        <p:spPr>
          <a:xfrm flipH="1">
            <a:off x="5363840" y="5174684"/>
            <a:ext cx="199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40" name="Google Shape;1640;p46"/>
          <p:cNvSpPr txBox="1">
            <a:spLocks noGrp="1"/>
          </p:cNvSpPr>
          <p:nvPr>
            <p:ph type="subTitle" idx="9"/>
          </p:nvPr>
        </p:nvSpPr>
        <p:spPr>
          <a:xfrm flipH="1">
            <a:off x="4246240" y="2693984"/>
            <a:ext cx="1992000" cy="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ibre Franklin Black"/>
              <a:buNone/>
              <a:defRPr sz="2135" b="1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41" name="Google Shape;1641;p46"/>
          <p:cNvSpPr txBox="1">
            <a:spLocks noGrp="1"/>
          </p:cNvSpPr>
          <p:nvPr>
            <p:ph type="subTitle" idx="13"/>
          </p:nvPr>
        </p:nvSpPr>
        <p:spPr>
          <a:xfrm flipH="1">
            <a:off x="4246240" y="3075151"/>
            <a:ext cx="199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42" name="Google Shape;1642;p46"/>
          <p:cNvSpPr txBox="1">
            <a:spLocks noGrp="1"/>
          </p:cNvSpPr>
          <p:nvPr>
            <p:ph type="title"/>
          </p:nvPr>
        </p:nvSpPr>
        <p:spPr>
          <a:xfrm flipH="1">
            <a:off x="4056633" y="719333"/>
            <a:ext cx="71844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43" name="Google Shape;1643;p46"/>
          <p:cNvSpPr/>
          <p:nvPr/>
        </p:nvSpPr>
        <p:spPr>
          <a:xfrm>
            <a:off x="1965472" y="0"/>
            <a:ext cx="1460516" cy="685810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46"/>
          <p:cNvSpPr/>
          <p:nvPr/>
        </p:nvSpPr>
        <p:spPr>
          <a:xfrm flipH="1">
            <a:off x="699216" y="2721269"/>
            <a:ext cx="3547005" cy="35470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">
  <p:cSld name="TITLE_AND_TWO_COLUMNS_2_1_1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47"/>
          <p:cNvSpPr/>
          <p:nvPr/>
        </p:nvSpPr>
        <p:spPr>
          <a:xfrm rot="10800000" flipH="1">
            <a:off x="0" y="3411237"/>
            <a:ext cx="12193557" cy="108729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47"/>
          <p:cNvSpPr/>
          <p:nvPr/>
        </p:nvSpPr>
        <p:spPr>
          <a:xfrm>
            <a:off x="7071851" y="3411227"/>
            <a:ext cx="2707480" cy="27335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47"/>
          <p:cNvSpPr/>
          <p:nvPr/>
        </p:nvSpPr>
        <p:spPr>
          <a:xfrm>
            <a:off x="2412684" y="3411227"/>
            <a:ext cx="2707480" cy="27335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9" name="Google Shape;1649;p47"/>
          <p:cNvGrpSpPr/>
          <p:nvPr/>
        </p:nvGrpSpPr>
        <p:grpSpPr>
          <a:xfrm>
            <a:off x="255836" y="154771"/>
            <a:ext cx="188202" cy="306945"/>
            <a:chOff x="191876" y="116083"/>
            <a:chExt cx="213575" cy="348326"/>
          </a:xfrm>
        </p:grpSpPr>
        <p:sp>
          <p:nvSpPr>
            <p:cNvPr id="1650" name="Google Shape;1650;p47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7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6" name="Google Shape;1656;p47"/>
          <p:cNvSpPr/>
          <p:nvPr/>
        </p:nvSpPr>
        <p:spPr>
          <a:xfrm>
            <a:off x="255836" y="625232"/>
            <a:ext cx="188195" cy="188195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7" name="Google Shape;1657;p47"/>
          <p:cNvGrpSpPr/>
          <p:nvPr/>
        </p:nvGrpSpPr>
        <p:grpSpPr>
          <a:xfrm>
            <a:off x="11755368" y="6144777"/>
            <a:ext cx="284767" cy="464435"/>
            <a:chOff x="191876" y="116083"/>
            <a:chExt cx="213575" cy="348326"/>
          </a:xfrm>
        </p:grpSpPr>
        <p:sp>
          <p:nvSpPr>
            <p:cNvPr id="1658" name="Google Shape;1658;p47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4" name="Google Shape;1664;p47"/>
          <p:cNvGrpSpPr/>
          <p:nvPr/>
        </p:nvGrpSpPr>
        <p:grpSpPr>
          <a:xfrm>
            <a:off x="11579916" y="210564"/>
            <a:ext cx="460207" cy="188208"/>
            <a:chOff x="7147831" y="4828240"/>
            <a:chExt cx="345155" cy="141156"/>
          </a:xfrm>
        </p:grpSpPr>
        <p:sp>
          <p:nvSpPr>
            <p:cNvPr id="1665" name="Google Shape;1665;p47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7" name="Google Shape;1667;p47"/>
          <p:cNvSpPr/>
          <p:nvPr/>
        </p:nvSpPr>
        <p:spPr>
          <a:xfrm>
            <a:off x="189817" y="6546612"/>
            <a:ext cx="111048" cy="1110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47"/>
          <p:cNvSpPr/>
          <p:nvPr/>
        </p:nvSpPr>
        <p:spPr>
          <a:xfrm>
            <a:off x="437323" y="6549649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47"/>
          <p:cNvSpPr txBox="1">
            <a:spLocks noGrp="1"/>
          </p:cNvSpPr>
          <p:nvPr>
            <p:ph type="subTitle" idx="1"/>
          </p:nvPr>
        </p:nvSpPr>
        <p:spPr>
          <a:xfrm>
            <a:off x="7261391" y="2558384"/>
            <a:ext cx="23284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70" name="Google Shape;1670;p47"/>
          <p:cNvSpPr txBox="1">
            <a:spLocks noGrp="1"/>
          </p:cNvSpPr>
          <p:nvPr>
            <p:ph type="subTitle" idx="2"/>
          </p:nvPr>
        </p:nvSpPr>
        <p:spPr>
          <a:xfrm>
            <a:off x="7261391" y="2109984"/>
            <a:ext cx="2328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71" name="Google Shape;1671;p47"/>
          <p:cNvSpPr txBox="1">
            <a:spLocks noGrp="1"/>
          </p:cNvSpPr>
          <p:nvPr>
            <p:ph type="subTitle" idx="3"/>
          </p:nvPr>
        </p:nvSpPr>
        <p:spPr>
          <a:xfrm>
            <a:off x="2602223" y="2558384"/>
            <a:ext cx="23284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72" name="Google Shape;1672;p47"/>
          <p:cNvSpPr txBox="1">
            <a:spLocks noGrp="1"/>
          </p:cNvSpPr>
          <p:nvPr>
            <p:ph type="subTitle" idx="4"/>
          </p:nvPr>
        </p:nvSpPr>
        <p:spPr>
          <a:xfrm>
            <a:off x="2602223" y="2109984"/>
            <a:ext cx="2328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73" name="Google Shape;1673;p4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_AND_TWO_COLUMNS_1_3"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5" name="Google Shape;1675;p48"/>
          <p:cNvGrpSpPr/>
          <p:nvPr/>
        </p:nvGrpSpPr>
        <p:grpSpPr>
          <a:xfrm>
            <a:off x="11795415" y="3709815"/>
            <a:ext cx="206023" cy="590515"/>
            <a:chOff x="8846561" y="2782361"/>
            <a:chExt cx="154517" cy="442886"/>
          </a:xfrm>
        </p:grpSpPr>
        <p:sp>
          <p:nvSpPr>
            <p:cNvPr id="1676" name="Google Shape;1676;p4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8" name="Google Shape;1678;p48"/>
          <p:cNvGrpSpPr/>
          <p:nvPr/>
        </p:nvGrpSpPr>
        <p:grpSpPr>
          <a:xfrm>
            <a:off x="11752697" y="5734799"/>
            <a:ext cx="241605" cy="393933"/>
            <a:chOff x="8814523" y="4301099"/>
            <a:chExt cx="181204" cy="295450"/>
          </a:xfrm>
        </p:grpSpPr>
        <p:sp>
          <p:nvSpPr>
            <p:cNvPr id="1679" name="Google Shape;1679;p4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5" name="Google Shape;1685;p48"/>
          <p:cNvSpPr/>
          <p:nvPr/>
        </p:nvSpPr>
        <p:spPr>
          <a:xfrm>
            <a:off x="239860" y="405767"/>
            <a:ext cx="203572" cy="203952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6" name="Google Shape;1686;p48"/>
          <p:cNvGrpSpPr/>
          <p:nvPr/>
        </p:nvGrpSpPr>
        <p:grpSpPr>
          <a:xfrm>
            <a:off x="238672" y="1344391"/>
            <a:ext cx="206039" cy="591711"/>
            <a:chOff x="179009" y="2072968"/>
            <a:chExt cx="190870" cy="548151"/>
          </a:xfrm>
        </p:grpSpPr>
        <p:sp>
          <p:nvSpPr>
            <p:cNvPr id="1687" name="Google Shape;1687;p48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8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9" name="Google Shape;1689;p48"/>
          <p:cNvSpPr/>
          <p:nvPr/>
        </p:nvSpPr>
        <p:spPr>
          <a:xfrm>
            <a:off x="11804965" y="-13"/>
            <a:ext cx="387475" cy="2697247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48"/>
          <p:cNvSpPr/>
          <p:nvPr/>
        </p:nvSpPr>
        <p:spPr>
          <a:xfrm>
            <a:off x="-5" y="4160753"/>
            <a:ext cx="387475" cy="2697247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48"/>
          <p:cNvSpPr txBox="1">
            <a:spLocks noGrp="1"/>
          </p:cNvSpPr>
          <p:nvPr>
            <p:ph type="subTitle" idx="1"/>
          </p:nvPr>
        </p:nvSpPr>
        <p:spPr>
          <a:xfrm>
            <a:off x="5015489" y="4829400"/>
            <a:ext cx="2367200" cy="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92" name="Google Shape;1692;p48"/>
          <p:cNvSpPr txBox="1">
            <a:spLocks noGrp="1"/>
          </p:cNvSpPr>
          <p:nvPr>
            <p:ph type="subTitle" idx="2"/>
          </p:nvPr>
        </p:nvSpPr>
        <p:spPr>
          <a:xfrm>
            <a:off x="5015489" y="4381000"/>
            <a:ext cx="23672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93" name="Google Shape;1693;p48"/>
          <p:cNvSpPr txBox="1">
            <a:spLocks noGrp="1"/>
          </p:cNvSpPr>
          <p:nvPr>
            <p:ph type="subTitle" idx="3"/>
          </p:nvPr>
        </p:nvSpPr>
        <p:spPr>
          <a:xfrm>
            <a:off x="1561300" y="4829400"/>
            <a:ext cx="2367200" cy="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48"/>
          <p:cNvSpPr txBox="1">
            <a:spLocks noGrp="1"/>
          </p:cNvSpPr>
          <p:nvPr>
            <p:ph type="subTitle" idx="4"/>
          </p:nvPr>
        </p:nvSpPr>
        <p:spPr>
          <a:xfrm>
            <a:off x="1561300" y="4381000"/>
            <a:ext cx="23672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95" name="Google Shape;1695;p48"/>
          <p:cNvSpPr txBox="1">
            <a:spLocks noGrp="1"/>
          </p:cNvSpPr>
          <p:nvPr>
            <p:ph type="subTitle" idx="5"/>
          </p:nvPr>
        </p:nvSpPr>
        <p:spPr>
          <a:xfrm>
            <a:off x="8263496" y="4829400"/>
            <a:ext cx="2367200" cy="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96" name="Google Shape;1696;p48"/>
          <p:cNvSpPr txBox="1">
            <a:spLocks noGrp="1"/>
          </p:cNvSpPr>
          <p:nvPr>
            <p:ph type="subTitle" idx="6"/>
          </p:nvPr>
        </p:nvSpPr>
        <p:spPr>
          <a:xfrm>
            <a:off x="8263496" y="4381000"/>
            <a:ext cx="23672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697" name="Google Shape;1697;p4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 ">
  <p:cSld name="TITLE_AND_TWO_COLUMNS_1_2_1"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49"/>
          <p:cNvSpPr txBox="1">
            <a:spLocks noGrp="1"/>
          </p:cNvSpPr>
          <p:nvPr>
            <p:ph type="subTitle" idx="1"/>
          </p:nvPr>
        </p:nvSpPr>
        <p:spPr>
          <a:xfrm>
            <a:off x="3614780" y="4613500"/>
            <a:ext cx="2258000" cy="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49"/>
          <p:cNvSpPr txBox="1">
            <a:spLocks noGrp="1"/>
          </p:cNvSpPr>
          <p:nvPr>
            <p:ph type="subTitle" idx="2"/>
          </p:nvPr>
        </p:nvSpPr>
        <p:spPr>
          <a:xfrm>
            <a:off x="3614780" y="4165100"/>
            <a:ext cx="22580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701" name="Google Shape;1701;p49"/>
          <p:cNvSpPr txBox="1">
            <a:spLocks noGrp="1"/>
          </p:cNvSpPr>
          <p:nvPr>
            <p:ph type="subTitle" idx="3"/>
          </p:nvPr>
        </p:nvSpPr>
        <p:spPr>
          <a:xfrm>
            <a:off x="950967" y="4613500"/>
            <a:ext cx="2258000" cy="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49"/>
          <p:cNvSpPr txBox="1">
            <a:spLocks noGrp="1"/>
          </p:cNvSpPr>
          <p:nvPr>
            <p:ph type="subTitle" idx="4"/>
          </p:nvPr>
        </p:nvSpPr>
        <p:spPr>
          <a:xfrm>
            <a:off x="950967" y="4165100"/>
            <a:ext cx="22580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703" name="Google Shape;1703;p49"/>
          <p:cNvSpPr txBox="1">
            <a:spLocks noGrp="1"/>
          </p:cNvSpPr>
          <p:nvPr>
            <p:ph type="subTitle" idx="5"/>
          </p:nvPr>
        </p:nvSpPr>
        <p:spPr>
          <a:xfrm>
            <a:off x="6278573" y="4613500"/>
            <a:ext cx="2258000" cy="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04" name="Google Shape;1704;p49"/>
          <p:cNvSpPr txBox="1">
            <a:spLocks noGrp="1"/>
          </p:cNvSpPr>
          <p:nvPr>
            <p:ph type="subTitle" idx="6"/>
          </p:nvPr>
        </p:nvSpPr>
        <p:spPr>
          <a:xfrm>
            <a:off x="6278573" y="4165100"/>
            <a:ext cx="22580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705" name="Google Shape;1705;p4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75856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49"/>
          <p:cNvSpPr/>
          <p:nvPr/>
        </p:nvSpPr>
        <p:spPr>
          <a:xfrm rot="10800000" flipH="1">
            <a:off x="10930792" y="1075803"/>
            <a:ext cx="111048" cy="1110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49"/>
          <p:cNvSpPr/>
          <p:nvPr/>
        </p:nvSpPr>
        <p:spPr>
          <a:xfrm rot="10800000" flipH="1">
            <a:off x="11178297" y="1074776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8" name="Google Shape;1708;p49"/>
          <p:cNvGrpSpPr/>
          <p:nvPr/>
        </p:nvGrpSpPr>
        <p:grpSpPr>
          <a:xfrm rot="10800000" flipH="1">
            <a:off x="11710341" y="221584"/>
            <a:ext cx="284767" cy="464435"/>
            <a:chOff x="191876" y="116083"/>
            <a:chExt cx="213575" cy="348326"/>
          </a:xfrm>
        </p:grpSpPr>
        <p:sp>
          <p:nvSpPr>
            <p:cNvPr id="1709" name="Google Shape;1709;p49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5" name="Google Shape;1715;p49"/>
          <p:cNvGrpSpPr/>
          <p:nvPr/>
        </p:nvGrpSpPr>
        <p:grpSpPr>
          <a:xfrm rot="10800000">
            <a:off x="7715288" y="717357"/>
            <a:ext cx="2427572" cy="2673077"/>
            <a:chOff x="143428" y="791782"/>
            <a:chExt cx="1170704" cy="1289100"/>
          </a:xfrm>
        </p:grpSpPr>
        <p:grpSp>
          <p:nvGrpSpPr>
            <p:cNvPr id="1716" name="Google Shape;1716;p49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1717" name="Google Shape;1717;p49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9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49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49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9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9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9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49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49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9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49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49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49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49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49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49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49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49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35" name="Google Shape;1735;p49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6" name="Google Shape;1736;p49"/>
          <p:cNvGrpSpPr/>
          <p:nvPr/>
        </p:nvGrpSpPr>
        <p:grpSpPr>
          <a:xfrm rot="-5400000" flipH="1">
            <a:off x="11174448" y="5772349"/>
            <a:ext cx="784741" cy="903143"/>
            <a:chOff x="8369505" y="4354255"/>
            <a:chExt cx="588556" cy="677357"/>
          </a:xfrm>
        </p:grpSpPr>
        <p:sp>
          <p:nvSpPr>
            <p:cNvPr id="1737" name="Google Shape;1737;p4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4" name="Google Shape;1754;p49"/>
          <p:cNvGrpSpPr/>
          <p:nvPr/>
        </p:nvGrpSpPr>
        <p:grpSpPr>
          <a:xfrm rot="-5400000">
            <a:off x="10941755" y="5598760"/>
            <a:ext cx="1250161" cy="1250307"/>
            <a:chOff x="-9" y="1693952"/>
            <a:chExt cx="3445870" cy="3446270"/>
          </a:xfrm>
        </p:grpSpPr>
        <p:sp>
          <p:nvSpPr>
            <p:cNvPr id="1755" name="Google Shape;1755;p49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8" name="Google Shape;1758;p49"/>
          <p:cNvSpPr/>
          <p:nvPr/>
        </p:nvSpPr>
        <p:spPr>
          <a:xfrm rot="-5400000">
            <a:off x="9209909" y="6134236"/>
            <a:ext cx="179039" cy="17937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49"/>
          <p:cNvSpPr/>
          <p:nvPr/>
        </p:nvSpPr>
        <p:spPr>
          <a:xfrm>
            <a:off x="9114756" y="333673"/>
            <a:ext cx="240636" cy="240605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0" name="Google Shape;1760;p49"/>
          <p:cNvGrpSpPr/>
          <p:nvPr/>
        </p:nvGrpSpPr>
        <p:grpSpPr>
          <a:xfrm rot="-5400000">
            <a:off x="9379341" y="6342076"/>
            <a:ext cx="181200" cy="520379"/>
            <a:chOff x="179009" y="2072968"/>
            <a:chExt cx="190870" cy="548151"/>
          </a:xfrm>
        </p:grpSpPr>
        <p:sp>
          <p:nvSpPr>
            <p:cNvPr id="1761" name="Google Shape;1761;p4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3" name="Google Shape;1763;p49"/>
          <p:cNvGrpSpPr/>
          <p:nvPr/>
        </p:nvGrpSpPr>
        <p:grpSpPr>
          <a:xfrm rot="-5400000">
            <a:off x="11070564" y="4418947"/>
            <a:ext cx="784741" cy="903143"/>
            <a:chOff x="8369505" y="4354255"/>
            <a:chExt cx="588556" cy="677357"/>
          </a:xfrm>
        </p:grpSpPr>
        <p:sp>
          <p:nvSpPr>
            <p:cNvPr id="1764" name="Google Shape;1764;p4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1" name="Google Shape;1781;p49"/>
          <p:cNvCxnSpPr/>
          <p:nvPr/>
        </p:nvCxnSpPr>
        <p:spPr>
          <a:xfrm>
            <a:off x="8966765" y="9001"/>
            <a:ext cx="0" cy="6848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2" name="Google Shape;1782;p49"/>
          <p:cNvSpPr/>
          <p:nvPr/>
        </p:nvSpPr>
        <p:spPr>
          <a:xfrm>
            <a:off x="0" y="6393600"/>
            <a:ext cx="8966800" cy="4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_3"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4" name="Google Shape;1784;p50"/>
          <p:cNvGrpSpPr/>
          <p:nvPr/>
        </p:nvGrpSpPr>
        <p:grpSpPr>
          <a:xfrm>
            <a:off x="3510980" y="3178225"/>
            <a:ext cx="1829585" cy="1829585"/>
            <a:chOff x="2633235" y="2383669"/>
            <a:chExt cx="1372189" cy="1372189"/>
          </a:xfrm>
        </p:grpSpPr>
        <p:sp>
          <p:nvSpPr>
            <p:cNvPr id="1785" name="Google Shape;1785;p50"/>
            <p:cNvSpPr/>
            <p:nvPr/>
          </p:nvSpPr>
          <p:spPr>
            <a:xfrm>
              <a:off x="2633235" y="2383669"/>
              <a:ext cx="1372189" cy="1372189"/>
            </a:xfrm>
            <a:custGeom>
              <a:avLst/>
              <a:gdLst/>
              <a:ahLst/>
              <a:cxnLst/>
              <a:rect l="l" t="t" r="r" b="b"/>
              <a:pathLst>
                <a:path w="42804" h="42804" extrusionOk="0">
                  <a:moveTo>
                    <a:pt x="21396" y="179"/>
                  </a:moveTo>
                  <a:cubicBezTo>
                    <a:pt x="33100" y="179"/>
                    <a:pt x="42613" y="9704"/>
                    <a:pt x="42613" y="21396"/>
                  </a:cubicBezTo>
                  <a:cubicBezTo>
                    <a:pt x="42613" y="33100"/>
                    <a:pt x="33100" y="42613"/>
                    <a:pt x="21396" y="42613"/>
                  </a:cubicBezTo>
                  <a:cubicBezTo>
                    <a:pt x="9704" y="42613"/>
                    <a:pt x="191" y="33100"/>
                    <a:pt x="191" y="21396"/>
                  </a:cubicBezTo>
                  <a:cubicBezTo>
                    <a:pt x="191" y="9704"/>
                    <a:pt x="9704" y="179"/>
                    <a:pt x="21396" y="179"/>
                  </a:cubicBezTo>
                  <a:close/>
                  <a:moveTo>
                    <a:pt x="21396" y="0"/>
                  </a:moveTo>
                  <a:cubicBezTo>
                    <a:pt x="9597" y="0"/>
                    <a:pt x="0" y="9597"/>
                    <a:pt x="0" y="21396"/>
                  </a:cubicBezTo>
                  <a:cubicBezTo>
                    <a:pt x="0" y="33195"/>
                    <a:pt x="9597" y="42803"/>
                    <a:pt x="21396" y="42803"/>
                  </a:cubicBezTo>
                  <a:cubicBezTo>
                    <a:pt x="33207" y="42803"/>
                    <a:pt x="42803" y="33195"/>
                    <a:pt x="42803" y="21396"/>
                  </a:cubicBezTo>
                  <a:cubicBezTo>
                    <a:pt x="42803" y="9597"/>
                    <a:pt x="33207" y="0"/>
                    <a:pt x="21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2674076" y="2424126"/>
              <a:ext cx="1290507" cy="1290891"/>
            </a:xfrm>
            <a:custGeom>
              <a:avLst/>
              <a:gdLst/>
              <a:ahLst/>
              <a:cxnLst/>
              <a:rect l="l" t="t" r="r" b="b"/>
              <a:pathLst>
                <a:path w="40256" h="40268" extrusionOk="0">
                  <a:moveTo>
                    <a:pt x="20122" y="191"/>
                  </a:moveTo>
                  <a:cubicBezTo>
                    <a:pt x="31123" y="191"/>
                    <a:pt x="40077" y="9144"/>
                    <a:pt x="40077" y="20134"/>
                  </a:cubicBezTo>
                  <a:cubicBezTo>
                    <a:pt x="40077" y="31135"/>
                    <a:pt x="31123" y="40089"/>
                    <a:pt x="20122" y="40089"/>
                  </a:cubicBezTo>
                  <a:cubicBezTo>
                    <a:pt x="9132" y="40089"/>
                    <a:pt x="179" y="31135"/>
                    <a:pt x="179" y="20134"/>
                  </a:cubicBezTo>
                  <a:cubicBezTo>
                    <a:pt x="179" y="9144"/>
                    <a:pt x="9132" y="191"/>
                    <a:pt x="20122" y="191"/>
                  </a:cubicBezTo>
                  <a:close/>
                  <a:moveTo>
                    <a:pt x="20122" y="0"/>
                  </a:moveTo>
                  <a:cubicBezTo>
                    <a:pt x="9025" y="0"/>
                    <a:pt x="0" y="9037"/>
                    <a:pt x="0" y="20134"/>
                  </a:cubicBezTo>
                  <a:cubicBezTo>
                    <a:pt x="0" y="31242"/>
                    <a:pt x="9025" y="40267"/>
                    <a:pt x="20122" y="40267"/>
                  </a:cubicBezTo>
                  <a:cubicBezTo>
                    <a:pt x="31230" y="40267"/>
                    <a:pt x="40255" y="31242"/>
                    <a:pt x="40255" y="20134"/>
                  </a:cubicBezTo>
                  <a:cubicBezTo>
                    <a:pt x="40255" y="9037"/>
                    <a:pt x="31230" y="0"/>
                    <a:pt x="20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2666799" y="2464935"/>
              <a:ext cx="1257327" cy="1209626"/>
            </a:xfrm>
            <a:custGeom>
              <a:avLst/>
              <a:gdLst/>
              <a:ahLst/>
              <a:cxnLst/>
              <a:rect l="l" t="t" r="r" b="b"/>
              <a:pathLst>
                <a:path w="39221" h="37733" extrusionOk="0">
                  <a:moveTo>
                    <a:pt x="20349" y="180"/>
                  </a:moveTo>
                  <a:cubicBezTo>
                    <a:pt x="30671" y="192"/>
                    <a:pt x="39030" y="8550"/>
                    <a:pt x="39042" y="18861"/>
                  </a:cubicBezTo>
                  <a:cubicBezTo>
                    <a:pt x="39030" y="26421"/>
                    <a:pt x="34481" y="33232"/>
                    <a:pt x="27504" y="36125"/>
                  </a:cubicBezTo>
                  <a:cubicBezTo>
                    <a:pt x="25196" y="37082"/>
                    <a:pt x="22772" y="37547"/>
                    <a:pt x="20367" y="37547"/>
                  </a:cubicBezTo>
                  <a:cubicBezTo>
                    <a:pt x="15504" y="37547"/>
                    <a:pt x="10722" y="35646"/>
                    <a:pt x="7145" y="32077"/>
                  </a:cubicBezTo>
                  <a:cubicBezTo>
                    <a:pt x="1799" y="26731"/>
                    <a:pt x="203" y="18694"/>
                    <a:pt x="3097" y="11717"/>
                  </a:cubicBezTo>
                  <a:cubicBezTo>
                    <a:pt x="5990" y="4740"/>
                    <a:pt x="12800" y="180"/>
                    <a:pt x="20349" y="180"/>
                  </a:cubicBezTo>
                  <a:close/>
                  <a:moveTo>
                    <a:pt x="20355" y="0"/>
                  </a:moveTo>
                  <a:cubicBezTo>
                    <a:pt x="15446" y="0"/>
                    <a:pt x="10620" y="1919"/>
                    <a:pt x="7014" y="5526"/>
                  </a:cubicBezTo>
                  <a:cubicBezTo>
                    <a:pt x="1620" y="10919"/>
                    <a:pt x="1" y="19039"/>
                    <a:pt x="2930" y="26088"/>
                  </a:cubicBezTo>
                  <a:cubicBezTo>
                    <a:pt x="5847" y="33136"/>
                    <a:pt x="12729" y="37732"/>
                    <a:pt x="20349" y="37732"/>
                  </a:cubicBezTo>
                  <a:cubicBezTo>
                    <a:pt x="30767" y="37720"/>
                    <a:pt x="39208" y="29279"/>
                    <a:pt x="39220" y="18861"/>
                  </a:cubicBezTo>
                  <a:cubicBezTo>
                    <a:pt x="39220" y="11241"/>
                    <a:pt x="34624" y="4359"/>
                    <a:pt x="27576" y="1442"/>
                  </a:cubicBezTo>
                  <a:cubicBezTo>
                    <a:pt x="25240" y="472"/>
                    <a:pt x="22787" y="0"/>
                    <a:pt x="20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2710718" y="2505584"/>
              <a:ext cx="1172567" cy="1128135"/>
            </a:xfrm>
            <a:custGeom>
              <a:avLst/>
              <a:gdLst/>
              <a:ahLst/>
              <a:cxnLst/>
              <a:rect l="l" t="t" r="r" b="b"/>
              <a:pathLst>
                <a:path w="36577" h="35191" extrusionOk="0">
                  <a:moveTo>
                    <a:pt x="18979" y="186"/>
                  </a:moveTo>
                  <a:cubicBezTo>
                    <a:pt x="28599" y="198"/>
                    <a:pt x="36386" y="7985"/>
                    <a:pt x="36398" y="17593"/>
                  </a:cubicBezTo>
                  <a:cubicBezTo>
                    <a:pt x="36398" y="24641"/>
                    <a:pt x="32159" y="30987"/>
                    <a:pt x="25646" y="33678"/>
                  </a:cubicBezTo>
                  <a:cubicBezTo>
                    <a:pt x="23491" y="34574"/>
                    <a:pt x="21228" y="35010"/>
                    <a:pt x="18983" y="35010"/>
                  </a:cubicBezTo>
                  <a:cubicBezTo>
                    <a:pt x="14455" y="35010"/>
                    <a:pt x="10003" y="33239"/>
                    <a:pt x="6668" y="29904"/>
                  </a:cubicBezTo>
                  <a:cubicBezTo>
                    <a:pt x="1691" y="24927"/>
                    <a:pt x="203" y="17438"/>
                    <a:pt x="2893" y="10937"/>
                  </a:cubicBezTo>
                  <a:cubicBezTo>
                    <a:pt x="5596" y="4425"/>
                    <a:pt x="11942" y="186"/>
                    <a:pt x="18979" y="186"/>
                  </a:cubicBezTo>
                  <a:close/>
                  <a:moveTo>
                    <a:pt x="18991" y="0"/>
                  </a:moveTo>
                  <a:cubicBezTo>
                    <a:pt x="14410" y="0"/>
                    <a:pt x="9906" y="1790"/>
                    <a:pt x="6537" y="5151"/>
                  </a:cubicBezTo>
                  <a:cubicBezTo>
                    <a:pt x="1512" y="10187"/>
                    <a:pt x="0" y="17760"/>
                    <a:pt x="2727" y="24332"/>
                  </a:cubicBezTo>
                  <a:cubicBezTo>
                    <a:pt x="5453" y="30904"/>
                    <a:pt x="11871" y="35190"/>
                    <a:pt x="18979" y="35190"/>
                  </a:cubicBezTo>
                  <a:cubicBezTo>
                    <a:pt x="28694" y="35178"/>
                    <a:pt x="36564" y="27308"/>
                    <a:pt x="36576" y="17593"/>
                  </a:cubicBezTo>
                  <a:cubicBezTo>
                    <a:pt x="36576" y="10485"/>
                    <a:pt x="32290" y="4067"/>
                    <a:pt x="25718" y="1341"/>
                  </a:cubicBezTo>
                  <a:cubicBezTo>
                    <a:pt x="23542" y="438"/>
                    <a:pt x="21257" y="0"/>
                    <a:pt x="18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2754605" y="2546136"/>
              <a:ext cx="1088224" cy="1047126"/>
            </a:xfrm>
            <a:custGeom>
              <a:avLst/>
              <a:gdLst/>
              <a:ahLst/>
              <a:cxnLst/>
              <a:rect l="l" t="t" r="r" b="b"/>
              <a:pathLst>
                <a:path w="33946" h="32664" extrusionOk="0">
                  <a:moveTo>
                    <a:pt x="17610" y="183"/>
                  </a:moveTo>
                  <a:cubicBezTo>
                    <a:pt x="26528" y="195"/>
                    <a:pt x="33755" y="7422"/>
                    <a:pt x="33767" y="16328"/>
                  </a:cubicBezTo>
                  <a:cubicBezTo>
                    <a:pt x="33755" y="22864"/>
                    <a:pt x="29826" y="28746"/>
                    <a:pt x="23789" y="31246"/>
                  </a:cubicBezTo>
                  <a:cubicBezTo>
                    <a:pt x="21794" y="32074"/>
                    <a:pt x="19697" y="32477"/>
                    <a:pt x="17617" y="32477"/>
                  </a:cubicBezTo>
                  <a:cubicBezTo>
                    <a:pt x="13415" y="32477"/>
                    <a:pt x="9281" y="30836"/>
                    <a:pt x="6192" y="27746"/>
                  </a:cubicBezTo>
                  <a:cubicBezTo>
                    <a:pt x="1584" y="23126"/>
                    <a:pt x="203" y="16185"/>
                    <a:pt x="2703" y="10149"/>
                  </a:cubicBezTo>
                  <a:cubicBezTo>
                    <a:pt x="5192" y="4124"/>
                    <a:pt x="11085" y="183"/>
                    <a:pt x="17610" y="183"/>
                  </a:cubicBezTo>
                  <a:close/>
                  <a:moveTo>
                    <a:pt x="17621" y="1"/>
                  </a:moveTo>
                  <a:cubicBezTo>
                    <a:pt x="13372" y="1"/>
                    <a:pt x="9195" y="1660"/>
                    <a:pt x="6073" y="4791"/>
                  </a:cubicBezTo>
                  <a:cubicBezTo>
                    <a:pt x="1405" y="9458"/>
                    <a:pt x="0" y="16483"/>
                    <a:pt x="2525" y="22579"/>
                  </a:cubicBezTo>
                  <a:cubicBezTo>
                    <a:pt x="5061" y="28687"/>
                    <a:pt x="11014" y="32663"/>
                    <a:pt x="17610" y="32663"/>
                  </a:cubicBezTo>
                  <a:cubicBezTo>
                    <a:pt x="26623" y="32651"/>
                    <a:pt x="33933" y="25341"/>
                    <a:pt x="33945" y="16328"/>
                  </a:cubicBezTo>
                  <a:cubicBezTo>
                    <a:pt x="33945" y="9732"/>
                    <a:pt x="29968" y="3779"/>
                    <a:pt x="23861" y="1243"/>
                  </a:cubicBezTo>
                  <a:cubicBezTo>
                    <a:pt x="21843" y="407"/>
                    <a:pt x="19723" y="1"/>
                    <a:pt x="17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2798492" y="2586914"/>
              <a:ext cx="1003496" cy="965508"/>
            </a:xfrm>
            <a:custGeom>
              <a:avLst/>
              <a:gdLst/>
              <a:ahLst/>
              <a:cxnLst/>
              <a:rect l="l" t="t" r="r" b="b"/>
              <a:pathLst>
                <a:path w="31303" h="30118" extrusionOk="0">
                  <a:moveTo>
                    <a:pt x="16241" y="185"/>
                  </a:moveTo>
                  <a:cubicBezTo>
                    <a:pt x="24456" y="197"/>
                    <a:pt x="31112" y="6852"/>
                    <a:pt x="31124" y="15056"/>
                  </a:cubicBezTo>
                  <a:cubicBezTo>
                    <a:pt x="31124" y="21080"/>
                    <a:pt x="27504" y="26510"/>
                    <a:pt x="21944" y="28808"/>
                  </a:cubicBezTo>
                  <a:cubicBezTo>
                    <a:pt x="20105" y="29568"/>
                    <a:pt x="18173" y="29937"/>
                    <a:pt x="16257" y="29937"/>
                  </a:cubicBezTo>
                  <a:cubicBezTo>
                    <a:pt x="12382" y="29937"/>
                    <a:pt x="8572" y="28425"/>
                    <a:pt x="5728" y="25581"/>
                  </a:cubicBezTo>
                  <a:cubicBezTo>
                    <a:pt x="1477" y="21330"/>
                    <a:pt x="203" y="14925"/>
                    <a:pt x="2501" y="9365"/>
                  </a:cubicBezTo>
                  <a:cubicBezTo>
                    <a:pt x="4799" y="3804"/>
                    <a:pt x="10228" y="185"/>
                    <a:pt x="16241" y="185"/>
                  </a:cubicBezTo>
                  <a:close/>
                  <a:moveTo>
                    <a:pt x="16247" y="0"/>
                  </a:moveTo>
                  <a:cubicBezTo>
                    <a:pt x="12329" y="0"/>
                    <a:pt x="8478" y="1530"/>
                    <a:pt x="5597" y="4412"/>
                  </a:cubicBezTo>
                  <a:cubicBezTo>
                    <a:pt x="1287" y="8722"/>
                    <a:pt x="1" y="15199"/>
                    <a:pt x="2334" y="20818"/>
                  </a:cubicBezTo>
                  <a:cubicBezTo>
                    <a:pt x="4668" y="26450"/>
                    <a:pt x="10157" y="30117"/>
                    <a:pt x="16241" y="30117"/>
                  </a:cubicBezTo>
                  <a:cubicBezTo>
                    <a:pt x="24563" y="30117"/>
                    <a:pt x="31302" y="23378"/>
                    <a:pt x="31302" y="15056"/>
                  </a:cubicBezTo>
                  <a:cubicBezTo>
                    <a:pt x="31302" y="8972"/>
                    <a:pt x="27635" y="3471"/>
                    <a:pt x="22015" y="1149"/>
                  </a:cubicBezTo>
                  <a:cubicBezTo>
                    <a:pt x="20149" y="376"/>
                    <a:pt x="18190" y="0"/>
                    <a:pt x="16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2842378" y="2627530"/>
              <a:ext cx="919153" cy="884434"/>
            </a:xfrm>
            <a:custGeom>
              <a:avLst/>
              <a:gdLst/>
              <a:ahLst/>
              <a:cxnLst/>
              <a:rect l="l" t="t" r="r" b="b"/>
              <a:pathLst>
                <a:path w="28672" h="27589" extrusionOk="0">
                  <a:moveTo>
                    <a:pt x="14872" y="180"/>
                  </a:moveTo>
                  <a:cubicBezTo>
                    <a:pt x="22397" y="192"/>
                    <a:pt x="28481" y="6276"/>
                    <a:pt x="28493" y="13789"/>
                  </a:cubicBezTo>
                  <a:cubicBezTo>
                    <a:pt x="28493" y="19301"/>
                    <a:pt x="25171" y="24266"/>
                    <a:pt x="20087" y="26374"/>
                  </a:cubicBezTo>
                  <a:cubicBezTo>
                    <a:pt x="18404" y="27071"/>
                    <a:pt x="16637" y="27410"/>
                    <a:pt x="14884" y="27410"/>
                  </a:cubicBezTo>
                  <a:cubicBezTo>
                    <a:pt x="11340" y="27410"/>
                    <a:pt x="7856" y="26026"/>
                    <a:pt x="5252" y="23421"/>
                  </a:cubicBezTo>
                  <a:cubicBezTo>
                    <a:pt x="1358" y="19528"/>
                    <a:pt x="191" y="13670"/>
                    <a:pt x="2299" y="8586"/>
                  </a:cubicBezTo>
                  <a:cubicBezTo>
                    <a:pt x="4406" y="3502"/>
                    <a:pt x="9371" y="180"/>
                    <a:pt x="14872" y="180"/>
                  </a:cubicBezTo>
                  <a:close/>
                  <a:moveTo>
                    <a:pt x="14884" y="1"/>
                  </a:moveTo>
                  <a:cubicBezTo>
                    <a:pt x="11294" y="1"/>
                    <a:pt x="7765" y="1401"/>
                    <a:pt x="5121" y="4038"/>
                  </a:cubicBezTo>
                  <a:cubicBezTo>
                    <a:pt x="1180" y="7991"/>
                    <a:pt x="1" y="13920"/>
                    <a:pt x="2132" y="19075"/>
                  </a:cubicBezTo>
                  <a:cubicBezTo>
                    <a:pt x="4263" y="24231"/>
                    <a:pt x="9300" y="27588"/>
                    <a:pt x="14872" y="27588"/>
                  </a:cubicBezTo>
                  <a:cubicBezTo>
                    <a:pt x="22492" y="27576"/>
                    <a:pt x="28659" y="21409"/>
                    <a:pt x="28671" y="13789"/>
                  </a:cubicBezTo>
                  <a:cubicBezTo>
                    <a:pt x="28671" y="8217"/>
                    <a:pt x="25314" y="3180"/>
                    <a:pt x="20158" y="1049"/>
                  </a:cubicBezTo>
                  <a:cubicBezTo>
                    <a:pt x="18452" y="344"/>
                    <a:pt x="16660" y="1"/>
                    <a:pt x="14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2886297" y="2668179"/>
              <a:ext cx="834777" cy="802944"/>
            </a:xfrm>
            <a:custGeom>
              <a:avLst/>
              <a:gdLst/>
              <a:ahLst/>
              <a:cxnLst/>
              <a:rect l="l" t="t" r="r" b="b"/>
              <a:pathLst>
                <a:path w="26040" h="25047" extrusionOk="0">
                  <a:moveTo>
                    <a:pt x="13502" y="186"/>
                  </a:moveTo>
                  <a:cubicBezTo>
                    <a:pt x="20324" y="186"/>
                    <a:pt x="25849" y="5710"/>
                    <a:pt x="25849" y="12521"/>
                  </a:cubicBezTo>
                  <a:cubicBezTo>
                    <a:pt x="25849" y="17521"/>
                    <a:pt x="22848" y="22022"/>
                    <a:pt x="18229" y="23927"/>
                  </a:cubicBezTo>
                  <a:cubicBezTo>
                    <a:pt x="16702" y="24562"/>
                    <a:pt x="15099" y="24870"/>
                    <a:pt x="13509" y="24870"/>
                  </a:cubicBezTo>
                  <a:cubicBezTo>
                    <a:pt x="10299" y="24870"/>
                    <a:pt x="7143" y="23613"/>
                    <a:pt x="4786" y="21248"/>
                  </a:cubicBezTo>
                  <a:cubicBezTo>
                    <a:pt x="1250" y="17724"/>
                    <a:pt x="191" y="12414"/>
                    <a:pt x="2107" y="7806"/>
                  </a:cubicBezTo>
                  <a:cubicBezTo>
                    <a:pt x="4012" y="3186"/>
                    <a:pt x="8513" y="186"/>
                    <a:pt x="13502" y="186"/>
                  </a:cubicBezTo>
                  <a:close/>
                  <a:moveTo>
                    <a:pt x="13520" y="1"/>
                  </a:moveTo>
                  <a:cubicBezTo>
                    <a:pt x="10260" y="1"/>
                    <a:pt x="7055" y="1271"/>
                    <a:pt x="4655" y="3663"/>
                  </a:cubicBezTo>
                  <a:cubicBezTo>
                    <a:pt x="1072" y="7246"/>
                    <a:pt x="0" y="12640"/>
                    <a:pt x="1929" y="17319"/>
                  </a:cubicBezTo>
                  <a:cubicBezTo>
                    <a:pt x="3870" y="21998"/>
                    <a:pt x="8442" y="25046"/>
                    <a:pt x="13502" y="25046"/>
                  </a:cubicBezTo>
                  <a:cubicBezTo>
                    <a:pt x="20419" y="25046"/>
                    <a:pt x="26027" y="19438"/>
                    <a:pt x="26039" y="12521"/>
                  </a:cubicBezTo>
                  <a:cubicBezTo>
                    <a:pt x="26039" y="7461"/>
                    <a:pt x="22979" y="2889"/>
                    <a:pt x="18300" y="948"/>
                  </a:cubicBezTo>
                  <a:cubicBezTo>
                    <a:pt x="16753" y="310"/>
                    <a:pt x="15130" y="1"/>
                    <a:pt x="13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2930184" y="2708700"/>
              <a:ext cx="750049" cy="721967"/>
            </a:xfrm>
            <a:custGeom>
              <a:avLst/>
              <a:gdLst/>
              <a:ahLst/>
              <a:cxnLst/>
              <a:rect l="l" t="t" r="r" b="b"/>
              <a:pathLst>
                <a:path w="23397" h="22521" extrusionOk="0">
                  <a:moveTo>
                    <a:pt x="12133" y="184"/>
                  </a:moveTo>
                  <a:cubicBezTo>
                    <a:pt x="18253" y="196"/>
                    <a:pt x="23206" y="5149"/>
                    <a:pt x="23217" y="11257"/>
                  </a:cubicBezTo>
                  <a:cubicBezTo>
                    <a:pt x="23217" y="15746"/>
                    <a:pt x="20515" y="19782"/>
                    <a:pt x="16371" y="21496"/>
                  </a:cubicBezTo>
                  <a:cubicBezTo>
                    <a:pt x="15005" y="22063"/>
                    <a:pt x="13570" y="22339"/>
                    <a:pt x="12146" y="22339"/>
                  </a:cubicBezTo>
                  <a:cubicBezTo>
                    <a:pt x="9264" y="22339"/>
                    <a:pt x="6430" y="21211"/>
                    <a:pt x="4310" y="19091"/>
                  </a:cubicBezTo>
                  <a:cubicBezTo>
                    <a:pt x="1143" y="15924"/>
                    <a:pt x="191" y="11162"/>
                    <a:pt x="1905" y="7018"/>
                  </a:cubicBezTo>
                  <a:cubicBezTo>
                    <a:pt x="3620" y="2887"/>
                    <a:pt x="7656" y="184"/>
                    <a:pt x="12133" y="184"/>
                  </a:cubicBezTo>
                  <a:close/>
                  <a:moveTo>
                    <a:pt x="12134" y="1"/>
                  </a:moveTo>
                  <a:cubicBezTo>
                    <a:pt x="9206" y="1"/>
                    <a:pt x="6328" y="1147"/>
                    <a:pt x="4179" y="3304"/>
                  </a:cubicBezTo>
                  <a:cubicBezTo>
                    <a:pt x="953" y="6518"/>
                    <a:pt x="0" y="11364"/>
                    <a:pt x="1739" y="15567"/>
                  </a:cubicBezTo>
                  <a:cubicBezTo>
                    <a:pt x="3477" y="19782"/>
                    <a:pt x="7585" y="22520"/>
                    <a:pt x="12133" y="22520"/>
                  </a:cubicBezTo>
                  <a:cubicBezTo>
                    <a:pt x="18348" y="22508"/>
                    <a:pt x="23384" y="17472"/>
                    <a:pt x="23396" y="11257"/>
                  </a:cubicBezTo>
                  <a:cubicBezTo>
                    <a:pt x="23396" y="6709"/>
                    <a:pt x="20658" y="2601"/>
                    <a:pt x="16443" y="863"/>
                  </a:cubicBezTo>
                  <a:cubicBezTo>
                    <a:pt x="15049" y="282"/>
                    <a:pt x="13585" y="1"/>
                    <a:pt x="1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2973686" y="2749349"/>
              <a:ext cx="666059" cy="640861"/>
            </a:xfrm>
            <a:custGeom>
              <a:avLst/>
              <a:gdLst/>
              <a:ahLst/>
              <a:cxnLst/>
              <a:rect l="l" t="t" r="r" b="b"/>
              <a:pathLst>
                <a:path w="20777" h="19991" extrusionOk="0">
                  <a:moveTo>
                    <a:pt x="10776" y="190"/>
                  </a:moveTo>
                  <a:cubicBezTo>
                    <a:pt x="16193" y="190"/>
                    <a:pt x="20587" y="4583"/>
                    <a:pt x="20587" y="9989"/>
                  </a:cubicBezTo>
                  <a:cubicBezTo>
                    <a:pt x="20587" y="13966"/>
                    <a:pt x="18205" y="17537"/>
                    <a:pt x="14538" y="19050"/>
                  </a:cubicBezTo>
                  <a:cubicBezTo>
                    <a:pt x="13323" y="19554"/>
                    <a:pt x="12049" y="19799"/>
                    <a:pt x="10785" y="19799"/>
                  </a:cubicBezTo>
                  <a:cubicBezTo>
                    <a:pt x="8233" y="19799"/>
                    <a:pt x="5725" y="18801"/>
                    <a:pt x="3846" y="16930"/>
                  </a:cubicBezTo>
                  <a:cubicBezTo>
                    <a:pt x="1036" y="14120"/>
                    <a:pt x="203" y="9906"/>
                    <a:pt x="1715" y="6238"/>
                  </a:cubicBezTo>
                  <a:cubicBezTo>
                    <a:pt x="3239" y="2571"/>
                    <a:pt x="6811" y="190"/>
                    <a:pt x="10776" y="190"/>
                  </a:cubicBezTo>
                  <a:close/>
                  <a:moveTo>
                    <a:pt x="10786" y="0"/>
                  </a:moveTo>
                  <a:cubicBezTo>
                    <a:pt x="8183" y="0"/>
                    <a:pt x="5627" y="1017"/>
                    <a:pt x="3715" y="2928"/>
                  </a:cubicBezTo>
                  <a:cubicBezTo>
                    <a:pt x="858" y="5786"/>
                    <a:pt x="1" y="10084"/>
                    <a:pt x="1548" y="13823"/>
                  </a:cubicBezTo>
                  <a:cubicBezTo>
                    <a:pt x="3096" y="17549"/>
                    <a:pt x="6740" y="19990"/>
                    <a:pt x="10776" y="19990"/>
                  </a:cubicBezTo>
                  <a:cubicBezTo>
                    <a:pt x="16300" y="19978"/>
                    <a:pt x="20765" y="15513"/>
                    <a:pt x="20777" y="9989"/>
                  </a:cubicBezTo>
                  <a:cubicBezTo>
                    <a:pt x="20777" y="5953"/>
                    <a:pt x="18336" y="2309"/>
                    <a:pt x="14610" y="762"/>
                  </a:cubicBezTo>
                  <a:cubicBezTo>
                    <a:pt x="13372" y="249"/>
                    <a:pt x="12073" y="0"/>
                    <a:pt x="10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3017572" y="2789998"/>
              <a:ext cx="581363" cy="559371"/>
            </a:xfrm>
            <a:custGeom>
              <a:avLst/>
              <a:gdLst/>
              <a:ahLst/>
              <a:cxnLst/>
              <a:rect l="l" t="t" r="r" b="b"/>
              <a:pathLst>
                <a:path w="18135" h="17449" extrusionOk="0">
                  <a:moveTo>
                    <a:pt x="9407" y="184"/>
                  </a:moveTo>
                  <a:cubicBezTo>
                    <a:pt x="14122" y="196"/>
                    <a:pt x="17944" y="4006"/>
                    <a:pt x="17955" y="8721"/>
                  </a:cubicBezTo>
                  <a:cubicBezTo>
                    <a:pt x="17955" y="12186"/>
                    <a:pt x="15872" y="15293"/>
                    <a:pt x="12681" y="16615"/>
                  </a:cubicBezTo>
                  <a:cubicBezTo>
                    <a:pt x="11624" y="17053"/>
                    <a:pt x="10513" y="17266"/>
                    <a:pt x="9412" y="17266"/>
                  </a:cubicBezTo>
                  <a:cubicBezTo>
                    <a:pt x="7188" y="17266"/>
                    <a:pt x="5002" y="16397"/>
                    <a:pt x="3370" y="14757"/>
                  </a:cubicBezTo>
                  <a:cubicBezTo>
                    <a:pt x="930" y="12317"/>
                    <a:pt x="203" y="8649"/>
                    <a:pt x="1525" y="5459"/>
                  </a:cubicBezTo>
                  <a:cubicBezTo>
                    <a:pt x="2846" y="2268"/>
                    <a:pt x="5954" y="184"/>
                    <a:pt x="9407" y="184"/>
                  </a:cubicBezTo>
                  <a:close/>
                  <a:moveTo>
                    <a:pt x="9422" y="0"/>
                  </a:moveTo>
                  <a:cubicBezTo>
                    <a:pt x="7149" y="0"/>
                    <a:pt x="4914" y="887"/>
                    <a:pt x="3239" y="2553"/>
                  </a:cubicBezTo>
                  <a:cubicBezTo>
                    <a:pt x="751" y="5054"/>
                    <a:pt x="1" y="8804"/>
                    <a:pt x="1358" y="12067"/>
                  </a:cubicBezTo>
                  <a:cubicBezTo>
                    <a:pt x="2704" y="15329"/>
                    <a:pt x="5883" y="17448"/>
                    <a:pt x="9407" y="17448"/>
                  </a:cubicBezTo>
                  <a:cubicBezTo>
                    <a:pt x="14229" y="17448"/>
                    <a:pt x="18134" y="13543"/>
                    <a:pt x="18134" y="8721"/>
                  </a:cubicBezTo>
                  <a:cubicBezTo>
                    <a:pt x="18134" y="5197"/>
                    <a:pt x="16015" y="2018"/>
                    <a:pt x="12752" y="660"/>
                  </a:cubicBezTo>
                  <a:cubicBezTo>
                    <a:pt x="11675" y="216"/>
                    <a:pt x="10544" y="0"/>
                    <a:pt x="9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3061491" y="2830679"/>
              <a:ext cx="496955" cy="478234"/>
            </a:xfrm>
            <a:custGeom>
              <a:avLst/>
              <a:gdLst/>
              <a:ahLst/>
              <a:cxnLst/>
              <a:rect l="l" t="t" r="r" b="b"/>
              <a:pathLst>
                <a:path w="15502" h="14918" extrusionOk="0">
                  <a:moveTo>
                    <a:pt x="8037" y="189"/>
                  </a:moveTo>
                  <a:cubicBezTo>
                    <a:pt x="12061" y="189"/>
                    <a:pt x="15311" y="3439"/>
                    <a:pt x="15311" y="7452"/>
                  </a:cubicBezTo>
                  <a:cubicBezTo>
                    <a:pt x="15311" y="10393"/>
                    <a:pt x="13537" y="13048"/>
                    <a:pt x="10823" y="14179"/>
                  </a:cubicBezTo>
                  <a:cubicBezTo>
                    <a:pt x="9926" y="14549"/>
                    <a:pt x="8983" y="14729"/>
                    <a:pt x="8047" y="14729"/>
                  </a:cubicBezTo>
                  <a:cubicBezTo>
                    <a:pt x="6153" y="14729"/>
                    <a:pt x="4288" y="13990"/>
                    <a:pt x="2893" y="12595"/>
                  </a:cubicBezTo>
                  <a:cubicBezTo>
                    <a:pt x="822" y="10524"/>
                    <a:pt x="202" y="7392"/>
                    <a:pt x="1322" y="4678"/>
                  </a:cubicBezTo>
                  <a:cubicBezTo>
                    <a:pt x="2453" y="1951"/>
                    <a:pt x="5096" y="189"/>
                    <a:pt x="8037" y="189"/>
                  </a:cubicBezTo>
                  <a:close/>
                  <a:moveTo>
                    <a:pt x="8038" y="0"/>
                  </a:moveTo>
                  <a:cubicBezTo>
                    <a:pt x="6101" y="0"/>
                    <a:pt x="4198" y="757"/>
                    <a:pt x="2774" y="2189"/>
                  </a:cubicBezTo>
                  <a:cubicBezTo>
                    <a:pt x="631" y="4321"/>
                    <a:pt x="0" y="7523"/>
                    <a:pt x="1155" y="10309"/>
                  </a:cubicBezTo>
                  <a:cubicBezTo>
                    <a:pt x="2310" y="13095"/>
                    <a:pt x="5024" y="14917"/>
                    <a:pt x="8037" y="14917"/>
                  </a:cubicBezTo>
                  <a:cubicBezTo>
                    <a:pt x="12156" y="14905"/>
                    <a:pt x="15490" y="11571"/>
                    <a:pt x="15502" y="7452"/>
                  </a:cubicBezTo>
                  <a:cubicBezTo>
                    <a:pt x="15502" y="4440"/>
                    <a:pt x="13680" y="1725"/>
                    <a:pt x="10894" y="570"/>
                  </a:cubicBezTo>
                  <a:cubicBezTo>
                    <a:pt x="9970" y="187"/>
                    <a:pt x="9000" y="0"/>
                    <a:pt x="8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3105378" y="2871328"/>
              <a:ext cx="412227" cy="396744"/>
            </a:xfrm>
            <a:custGeom>
              <a:avLst/>
              <a:gdLst/>
              <a:ahLst/>
              <a:cxnLst/>
              <a:rect l="l" t="t" r="r" b="b"/>
              <a:pathLst>
                <a:path w="12859" h="12376" extrusionOk="0">
                  <a:moveTo>
                    <a:pt x="6668" y="183"/>
                  </a:moveTo>
                  <a:cubicBezTo>
                    <a:pt x="9990" y="183"/>
                    <a:pt x="12680" y="2874"/>
                    <a:pt x="12680" y="6184"/>
                  </a:cubicBezTo>
                  <a:cubicBezTo>
                    <a:pt x="12680" y="8613"/>
                    <a:pt x="11216" y="10803"/>
                    <a:pt x="8966" y="11732"/>
                  </a:cubicBezTo>
                  <a:cubicBezTo>
                    <a:pt x="8224" y="12040"/>
                    <a:pt x="7444" y="12189"/>
                    <a:pt x="6671" y="12189"/>
                  </a:cubicBezTo>
                  <a:cubicBezTo>
                    <a:pt x="5110" y="12189"/>
                    <a:pt x="3575" y="11581"/>
                    <a:pt x="2429" y="10434"/>
                  </a:cubicBezTo>
                  <a:cubicBezTo>
                    <a:pt x="715" y="8720"/>
                    <a:pt x="191" y="6136"/>
                    <a:pt x="1119" y="3886"/>
                  </a:cubicBezTo>
                  <a:cubicBezTo>
                    <a:pt x="2060" y="1648"/>
                    <a:pt x="4239" y="183"/>
                    <a:pt x="6668" y="183"/>
                  </a:cubicBezTo>
                  <a:close/>
                  <a:moveTo>
                    <a:pt x="6675" y="0"/>
                  </a:moveTo>
                  <a:cubicBezTo>
                    <a:pt x="5066" y="0"/>
                    <a:pt x="3485" y="627"/>
                    <a:pt x="2298" y="1814"/>
                  </a:cubicBezTo>
                  <a:cubicBezTo>
                    <a:pt x="524" y="3576"/>
                    <a:pt x="0" y="6243"/>
                    <a:pt x="953" y="8553"/>
                  </a:cubicBezTo>
                  <a:cubicBezTo>
                    <a:pt x="1917" y="10863"/>
                    <a:pt x="4167" y="12375"/>
                    <a:pt x="6668" y="12375"/>
                  </a:cubicBezTo>
                  <a:cubicBezTo>
                    <a:pt x="10085" y="12375"/>
                    <a:pt x="12859" y="9601"/>
                    <a:pt x="12859" y="6184"/>
                  </a:cubicBezTo>
                  <a:cubicBezTo>
                    <a:pt x="12859" y="3684"/>
                    <a:pt x="11359" y="1433"/>
                    <a:pt x="9037" y="469"/>
                  </a:cubicBezTo>
                  <a:cubicBezTo>
                    <a:pt x="8273" y="154"/>
                    <a:pt x="7470" y="0"/>
                    <a:pt x="6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3149265" y="2912073"/>
              <a:ext cx="327884" cy="315542"/>
            </a:xfrm>
            <a:custGeom>
              <a:avLst/>
              <a:gdLst/>
              <a:ahLst/>
              <a:cxnLst/>
              <a:rect l="l" t="t" r="r" b="b"/>
              <a:pathLst>
                <a:path w="10228" h="9843" extrusionOk="0">
                  <a:moveTo>
                    <a:pt x="5299" y="174"/>
                  </a:moveTo>
                  <a:cubicBezTo>
                    <a:pt x="7918" y="186"/>
                    <a:pt x="10037" y="2305"/>
                    <a:pt x="10037" y="4913"/>
                  </a:cubicBezTo>
                  <a:cubicBezTo>
                    <a:pt x="10037" y="6830"/>
                    <a:pt x="8883" y="8556"/>
                    <a:pt x="7120" y="9294"/>
                  </a:cubicBezTo>
                  <a:cubicBezTo>
                    <a:pt x="6531" y="9540"/>
                    <a:pt x="5913" y="9659"/>
                    <a:pt x="5301" y="9659"/>
                  </a:cubicBezTo>
                  <a:cubicBezTo>
                    <a:pt x="4069" y="9659"/>
                    <a:pt x="2860" y="9177"/>
                    <a:pt x="1953" y="8270"/>
                  </a:cubicBezTo>
                  <a:cubicBezTo>
                    <a:pt x="596" y="6913"/>
                    <a:pt x="191" y="4877"/>
                    <a:pt x="929" y="3103"/>
                  </a:cubicBezTo>
                  <a:cubicBezTo>
                    <a:pt x="1655" y="1329"/>
                    <a:pt x="3394" y="174"/>
                    <a:pt x="5299" y="174"/>
                  </a:cubicBezTo>
                  <a:close/>
                  <a:moveTo>
                    <a:pt x="5299" y="0"/>
                  </a:moveTo>
                  <a:cubicBezTo>
                    <a:pt x="4017" y="0"/>
                    <a:pt x="2760" y="498"/>
                    <a:pt x="1822" y="1436"/>
                  </a:cubicBezTo>
                  <a:cubicBezTo>
                    <a:pt x="417" y="2841"/>
                    <a:pt x="0" y="4960"/>
                    <a:pt x="762" y="6806"/>
                  </a:cubicBezTo>
                  <a:cubicBezTo>
                    <a:pt x="1524" y="8640"/>
                    <a:pt x="3310" y="9842"/>
                    <a:pt x="5299" y="9842"/>
                  </a:cubicBezTo>
                  <a:cubicBezTo>
                    <a:pt x="8025" y="9830"/>
                    <a:pt x="10216" y="7639"/>
                    <a:pt x="10228" y="4913"/>
                  </a:cubicBezTo>
                  <a:cubicBezTo>
                    <a:pt x="10228" y="2925"/>
                    <a:pt x="9025" y="1139"/>
                    <a:pt x="7192" y="377"/>
                  </a:cubicBezTo>
                  <a:cubicBezTo>
                    <a:pt x="6579" y="123"/>
                    <a:pt x="5936" y="0"/>
                    <a:pt x="5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3162633" y="2952273"/>
              <a:ext cx="273675" cy="234501"/>
            </a:xfrm>
            <a:custGeom>
              <a:avLst/>
              <a:gdLst/>
              <a:ahLst/>
              <a:cxnLst/>
              <a:rect l="l" t="t" r="r" b="b"/>
              <a:pathLst>
                <a:path w="8537" h="7315" extrusionOk="0">
                  <a:moveTo>
                    <a:pt x="4882" y="194"/>
                  </a:moveTo>
                  <a:cubicBezTo>
                    <a:pt x="6799" y="194"/>
                    <a:pt x="8358" y="1754"/>
                    <a:pt x="8358" y="3659"/>
                  </a:cubicBezTo>
                  <a:cubicBezTo>
                    <a:pt x="8358" y="5752"/>
                    <a:pt x="6648" y="7138"/>
                    <a:pt x="4864" y="7138"/>
                  </a:cubicBezTo>
                  <a:cubicBezTo>
                    <a:pt x="4010" y="7138"/>
                    <a:pt x="3138" y="6821"/>
                    <a:pt x="2429" y="6112"/>
                  </a:cubicBezTo>
                  <a:cubicBezTo>
                    <a:pt x="250" y="3933"/>
                    <a:pt x="1798" y="194"/>
                    <a:pt x="4882" y="194"/>
                  </a:cubicBezTo>
                  <a:close/>
                  <a:moveTo>
                    <a:pt x="4857" y="0"/>
                  </a:moveTo>
                  <a:cubicBezTo>
                    <a:pt x="3960" y="0"/>
                    <a:pt x="3044" y="333"/>
                    <a:pt x="2298" y="1075"/>
                  </a:cubicBezTo>
                  <a:cubicBezTo>
                    <a:pt x="0" y="3385"/>
                    <a:pt x="1631" y="7314"/>
                    <a:pt x="4882" y="7314"/>
                  </a:cubicBezTo>
                  <a:cubicBezTo>
                    <a:pt x="6906" y="7314"/>
                    <a:pt x="8537" y="5683"/>
                    <a:pt x="8537" y="3659"/>
                  </a:cubicBezTo>
                  <a:cubicBezTo>
                    <a:pt x="8537" y="1459"/>
                    <a:pt x="6737" y="0"/>
                    <a:pt x="4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0" name="Google Shape;1800;p50"/>
          <p:cNvGrpSpPr/>
          <p:nvPr/>
        </p:nvGrpSpPr>
        <p:grpSpPr>
          <a:xfrm>
            <a:off x="-12" y="2258603"/>
            <a:ext cx="4594493" cy="4595026"/>
            <a:chOff x="-9" y="1693952"/>
            <a:chExt cx="3445870" cy="3446270"/>
          </a:xfrm>
        </p:grpSpPr>
        <p:sp>
          <p:nvSpPr>
            <p:cNvPr id="1801" name="Google Shape;1801;p50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0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0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4" name="Google Shape;1804;p50"/>
          <p:cNvSpPr/>
          <p:nvPr/>
        </p:nvSpPr>
        <p:spPr>
          <a:xfrm>
            <a:off x="239693" y="912833"/>
            <a:ext cx="172588" cy="17289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50"/>
          <p:cNvSpPr/>
          <p:nvPr/>
        </p:nvSpPr>
        <p:spPr>
          <a:xfrm>
            <a:off x="3454997" y="6452871"/>
            <a:ext cx="256240" cy="256207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50"/>
          <p:cNvSpPr/>
          <p:nvPr/>
        </p:nvSpPr>
        <p:spPr>
          <a:xfrm>
            <a:off x="238667" y="1708376"/>
            <a:ext cx="174671" cy="174651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50"/>
          <p:cNvSpPr/>
          <p:nvPr/>
        </p:nvSpPr>
        <p:spPr>
          <a:xfrm>
            <a:off x="238667" y="2034929"/>
            <a:ext cx="174671" cy="175003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5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896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09" name="Google Shape;1809;p50"/>
          <p:cNvSpPr txBox="1">
            <a:spLocks noGrp="1"/>
          </p:cNvSpPr>
          <p:nvPr>
            <p:ph type="subTitle" idx="1"/>
          </p:nvPr>
        </p:nvSpPr>
        <p:spPr>
          <a:xfrm>
            <a:off x="8804700" y="5394700"/>
            <a:ext cx="19192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10" name="Google Shape;1810;p50"/>
          <p:cNvSpPr txBox="1">
            <a:spLocks noGrp="1"/>
          </p:cNvSpPr>
          <p:nvPr>
            <p:ph type="subTitle" idx="2"/>
          </p:nvPr>
        </p:nvSpPr>
        <p:spPr>
          <a:xfrm>
            <a:off x="8804700" y="4946300"/>
            <a:ext cx="19192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11" name="Google Shape;1811;p50"/>
          <p:cNvSpPr txBox="1">
            <a:spLocks noGrp="1"/>
          </p:cNvSpPr>
          <p:nvPr>
            <p:ph type="subTitle" idx="3"/>
          </p:nvPr>
        </p:nvSpPr>
        <p:spPr>
          <a:xfrm>
            <a:off x="6215433" y="5394701"/>
            <a:ext cx="19192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12" name="Google Shape;1812;p50"/>
          <p:cNvSpPr txBox="1">
            <a:spLocks noGrp="1"/>
          </p:cNvSpPr>
          <p:nvPr>
            <p:ph type="subTitle" idx="4"/>
          </p:nvPr>
        </p:nvSpPr>
        <p:spPr>
          <a:xfrm>
            <a:off x="6215433" y="4946300"/>
            <a:ext cx="19192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13" name="Google Shape;1813;p50"/>
          <p:cNvSpPr txBox="1">
            <a:spLocks noGrp="1"/>
          </p:cNvSpPr>
          <p:nvPr>
            <p:ph type="subTitle" idx="5"/>
          </p:nvPr>
        </p:nvSpPr>
        <p:spPr>
          <a:xfrm>
            <a:off x="8804700" y="3258799"/>
            <a:ext cx="19192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14" name="Google Shape;1814;p50"/>
          <p:cNvSpPr txBox="1">
            <a:spLocks noGrp="1"/>
          </p:cNvSpPr>
          <p:nvPr>
            <p:ph type="subTitle" idx="6"/>
          </p:nvPr>
        </p:nvSpPr>
        <p:spPr>
          <a:xfrm>
            <a:off x="8804700" y="2810400"/>
            <a:ext cx="19192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15" name="Google Shape;1815;p50"/>
          <p:cNvSpPr txBox="1">
            <a:spLocks noGrp="1"/>
          </p:cNvSpPr>
          <p:nvPr>
            <p:ph type="subTitle" idx="7"/>
          </p:nvPr>
        </p:nvSpPr>
        <p:spPr>
          <a:xfrm>
            <a:off x="6215433" y="3258799"/>
            <a:ext cx="19192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16" name="Google Shape;1816;p50"/>
          <p:cNvSpPr txBox="1">
            <a:spLocks noGrp="1"/>
          </p:cNvSpPr>
          <p:nvPr>
            <p:ph type="subTitle" idx="8"/>
          </p:nvPr>
        </p:nvSpPr>
        <p:spPr>
          <a:xfrm>
            <a:off x="6215433" y="2810400"/>
            <a:ext cx="19192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 ">
  <p:cSld name="TITLE_ONLY_5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/>
          <p:nvPr/>
        </p:nvSpPr>
        <p:spPr>
          <a:xfrm rot="10800000" flipH="1">
            <a:off x="11778788" y="187353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5"/>
          <p:cNvGrpSpPr/>
          <p:nvPr/>
        </p:nvGrpSpPr>
        <p:grpSpPr>
          <a:xfrm rot="10800000" flipH="1">
            <a:off x="148897" y="852687"/>
            <a:ext cx="206023" cy="590515"/>
            <a:chOff x="8846561" y="2782361"/>
            <a:chExt cx="154517" cy="442886"/>
          </a:xfrm>
        </p:grpSpPr>
        <p:sp>
          <p:nvSpPr>
            <p:cNvPr id="295" name="Google Shape;295;p1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15"/>
          <p:cNvGrpSpPr/>
          <p:nvPr/>
        </p:nvGrpSpPr>
        <p:grpSpPr>
          <a:xfrm rot="10800000" flipH="1">
            <a:off x="148892" y="187371"/>
            <a:ext cx="802091" cy="401280"/>
            <a:chOff x="5615619" y="2077286"/>
            <a:chExt cx="601568" cy="300960"/>
          </a:xfrm>
        </p:grpSpPr>
        <p:sp>
          <p:nvSpPr>
            <p:cNvPr id="298" name="Google Shape;298;p15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15"/>
          <p:cNvGrpSpPr/>
          <p:nvPr/>
        </p:nvGrpSpPr>
        <p:grpSpPr>
          <a:xfrm rot="10800000" flipH="1">
            <a:off x="11759715" y="579519"/>
            <a:ext cx="241605" cy="393933"/>
            <a:chOff x="8814523" y="4301099"/>
            <a:chExt cx="181204" cy="295450"/>
          </a:xfrm>
        </p:grpSpPr>
        <p:sp>
          <p:nvSpPr>
            <p:cNvPr id="314" name="Google Shape;314;p1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15"/>
          <p:cNvSpPr/>
          <p:nvPr/>
        </p:nvSpPr>
        <p:spPr>
          <a:xfrm rot="10800000" flipH="1">
            <a:off x="-767" y="6206619"/>
            <a:ext cx="12193557" cy="65138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ITLE_AND_TWO_COLUMNS_1_1_2_1"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51"/>
          <p:cNvSpPr txBox="1">
            <a:spLocks noGrp="1"/>
          </p:cNvSpPr>
          <p:nvPr>
            <p:ph type="subTitle" idx="1"/>
          </p:nvPr>
        </p:nvSpPr>
        <p:spPr>
          <a:xfrm>
            <a:off x="7853640" y="2505600"/>
            <a:ext cx="30820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19" name="Google Shape;1819;p51"/>
          <p:cNvSpPr txBox="1">
            <a:spLocks noGrp="1"/>
          </p:cNvSpPr>
          <p:nvPr>
            <p:ph type="subTitle" idx="2"/>
          </p:nvPr>
        </p:nvSpPr>
        <p:spPr>
          <a:xfrm>
            <a:off x="7853640" y="4785100"/>
            <a:ext cx="3082000" cy="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20" name="Google Shape;1820;p51"/>
          <p:cNvSpPr txBox="1">
            <a:spLocks noGrp="1"/>
          </p:cNvSpPr>
          <p:nvPr>
            <p:ph type="subTitle" idx="3"/>
          </p:nvPr>
        </p:nvSpPr>
        <p:spPr>
          <a:xfrm>
            <a:off x="7853640" y="4336700"/>
            <a:ext cx="30820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21" name="Google Shape;1821;p51"/>
          <p:cNvSpPr txBox="1">
            <a:spLocks noGrp="1"/>
          </p:cNvSpPr>
          <p:nvPr>
            <p:ph type="subTitle" idx="4"/>
          </p:nvPr>
        </p:nvSpPr>
        <p:spPr>
          <a:xfrm>
            <a:off x="2138401" y="4785100"/>
            <a:ext cx="3082000" cy="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22" name="Google Shape;1822;p51"/>
          <p:cNvSpPr txBox="1">
            <a:spLocks noGrp="1"/>
          </p:cNvSpPr>
          <p:nvPr>
            <p:ph type="subTitle" idx="5"/>
          </p:nvPr>
        </p:nvSpPr>
        <p:spPr>
          <a:xfrm>
            <a:off x="2138401" y="4336700"/>
            <a:ext cx="30820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23" name="Google Shape;1823;p51"/>
          <p:cNvSpPr txBox="1">
            <a:spLocks noGrp="1"/>
          </p:cNvSpPr>
          <p:nvPr>
            <p:ph type="subTitle" idx="6"/>
          </p:nvPr>
        </p:nvSpPr>
        <p:spPr>
          <a:xfrm>
            <a:off x="7853640" y="2953997"/>
            <a:ext cx="3082000" cy="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24" name="Google Shape;1824;p51"/>
          <p:cNvSpPr txBox="1">
            <a:spLocks noGrp="1"/>
          </p:cNvSpPr>
          <p:nvPr>
            <p:ph type="subTitle" idx="7"/>
          </p:nvPr>
        </p:nvSpPr>
        <p:spPr>
          <a:xfrm>
            <a:off x="2138401" y="2953997"/>
            <a:ext cx="3082000" cy="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25" name="Google Shape;1825;p51"/>
          <p:cNvSpPr txBox="1">
            <a:spLocks noGrp="1"/>
          </p:cNvSpPr>
          <p:nvPr>
            <p:ph type="subTitle" idx="8"/>
          </p:nvPr>
        </p:nvSpPr>
        <p:spPr>
          <a:xfrm>
            <a:off x="2138401" y="2505600"/>
            <a:ext cx="3082000" cy="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26" name="Google Shape;1826;p51"/>
          <p:cNvSpPr txBox="1">
            <a:spLocks noGrp="1"/>
          </p:cNvSpPr>
          <p:nvPr>
            <p:ph type="title"/>
          </p:nvPr>
        </p:nvSpPr>
        <p:spPr>
          <a:xfrm>
            <a:off x="1256368" y="2826967"/>
            <a:ext cx="780400" cy="7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827" name="Google Shape;1827;p51"/>
          <p:cNvSpPr txBox="1">
            <a:spLocks noGrp="1"/>
          </p:cNvSpPr>
          <p:nvPr>
            <p:ph type="title" idx="9"/>
          </p:nvPr>
        </p:nvSpPr>
        <p:spPr>
          <a:xfrm>
            <a:off x="6971635" y="2826967"/>
            <a:ext cx="780400" cy="7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828" name="Google Shape;1828;p51"/>
          <p:cNvSpPr txBox="1">
            <a:spLocks noGrp="1"/>
          </p:cNvSpPr>
          <p:nvPr>
            <p:ph type="title" idx="13"/>
          </p:nvPr>
        </p:nvSpPr>
        <p:spPr>
          <a:xfrm>
            <a:off x="1256368" y="4656767"/>
            <a:ext cx="780400" cy="7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829" name="Google Shape;1829;p51"/>
          <p:cNvSpPr txBox="1">
            <a:spLocks noGrp="1"/>
          </p:cNvSpPr>
          <p:nvPr>
            <p:ph type="title" idx="14"/>
          </p:nvPr>
        </p:nvSpPr>
        <p:spPr>
          <a:xfrm>
            <a:off x="6971635" y="4656767"/>
            <a:ext cx="780400" cy="7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64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830" name="Google Shape;1830;p51"/>
          <p:cNvSpPr/>
          <p:nvPr/>
        </p:nvSpPr>
        <p:spPr>
          <a:xfrm>
            <a:off x="11810892" y="1856299"/>
            <a:ext cx="165332" cy="16564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1" name="Google Shape;1831;p51"/>
          <p:cNvGrpSpPr/>
          <p:nvPr/>
        </p:nvGrpSpPr>
        <p:grpSpPr>
          <a:xfrm>
            <a:off x="11809895" y="2521329"/>
            <a:ext cx="167329" cy="480545"/>
            <a:chOff x="179009" y="2072968"/>
            <a:chExt cx="190870" cy="548151"/>
          </a:xfrm>
        </p:grpSpPr>
        <p:sp>
          <p:nvSpPr>
            <p:cNvPr id="1832" name="Google Shape;1832;p5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4" name="Google Shape;1834;p51"/>
          <p:cNvSpPr/>
          <p:nvPr/>
        </p:nvSpPr>
        <p:spPr>
          <a:xfrm>
            <a:off x="289847" y="6409861"/>
            <a:ext cx="108296" cy="108296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51"/>
          <p:cNvSpPr/>
          <p:nvPr/>
        </p:nvSpPr>
        <p:spPr>
          <a:xfrm>
            <a:off x="531277" y="6412935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6" name="Google Shape;1836;p51"/>
          <p:cNvCxnSpPr/>
          <p:nvPr/>
        </p:nvCxnSpPr>
        <p:spPr>
          <a:xfrm>
            <a:off x="-11400" y="1527933"/>
            <a:ext cx="12214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7" name="Google Shape;1837;p51"/>
          <p:cNvSpPr txBox="1">
            <a:spLocks noGrp="1"/>
          </p:cNvSpPr>
          <p:nvPr>
            <p:ph type="title" idx="15"/>
          </p:nvPr>
        </p:nvSpPr>
        <p:spPr>
          <a:xfrm>
            <a:off x="950967" y="719333"/>
            <a:ext cx="10290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_AND_TWO_COLUMNS_1_1_1_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9" name="Google Shape;1839;p52"/>
          <p:cNvGrpSpPr/>
          <p:nvPr/>
        </p:nvGrpSpPr>
        <p:grpSpPr>
          <a:xfrm>
            <a:off x="11579096" y="6297620"/>
            <a:ext cx="372841" cy="346405"/>
            <a:chOff x="6672" y="3464315"/>
            <a:chExt cx="279631" cy="259804"/>
          </a:xfrm>
        </p:grpSpPr>
        <p:sp>
          <p:nvSpPr>
            <p:cNvPr id="1840" name="Google Shape;1840;p5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5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5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5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9" name="Google Shape;1849;p52"/>
          <p:cNvSpPr/>
          <p:nvPr/>
        </p:nvSpPr>
        <p:spPr>
          <a:xfrm>
            <a:off x="11810284" y="5888373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52"/>
          <p:cNvSpPr/>
          <p:nvPr/>
        </p:nvSpPr>
        <p:spPr>
          <a:xfrm>
            <a:off x="289847" y="285828"/>
            <a:ext cx="108296" cy="108296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52"/>
          <p:cNvSpPr/>
          <p:nvPr/>
        </p:nvSpPr>
        <p:spPr>
          <a:xfrm>
            <a:off x="531277" y="288901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52"/>
          <p:cNvSpPr/>
          <p:nvPr/>
        </p:nvSpPr>
        <p:spPr>
          <a:xfrm>
            <a:off x="11804965" y="-13"/>
            <a:ext cx="387475" cy="2697247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52"/>
          <p:cNvSpPr/>
          <p:nvPr/>
        </p:nvSpPr>
        <p:spPr>
          <a:xfrm>
            <a:off x="-5" y="4160753"/>
            <a:ext cx="387475" cy="2697247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52"/>
          <p:cNvSpPr txBox="1">
            <a:spLocks noGrp="1"/>
          </p:cNvSpPr>
          <p:nvPr>
            <p:ph type="subTitle" idx="1"/>
          </p:nvPr>
        </p:nvSpPr>
        <p:spPr>
          <a:xfrm>
            <a:off x="5113049" y="3168533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55" name="Google Shape;1855;p52"/>
          <p:cNvSpPr txBox="1">
            <a:spLocks noGrp="1"/>
          </p:cNvSpPr>
          <p:nvPr>
            <p:ph type="subTitle" idx="2"/>
          </p:nvPr>
        </p:nvSpPr>
        <p:spPr>
          <a:xfrm>
            <a:off x="5113049" y="2720133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56" name="Google Shape;1856;p52"/>
          <p:cNvSpPr txBox="1">
            <a:spLocks noGrp="1"/>
          </p:cNvSpPr>
          <p:nvPr>
            <p:ph type="subTitle" idx="3"/>
          </p:nvPr>
        </p:nvSpPr>
        <p:spPr>
          <a:xfrm>
            <a:off x="1873717" y="3168533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 b="1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57" name="Google Shape;1857;p52"/>
          <p:cNvSpPr txBox="1">
            <a:spLocks noGrp="1"/>
          </p:cNvSpPr>
          <p:nvPr>
            <p:ph type="subTitle" idx="4"/>
          </p:nvPr>
        </p:nvSpPr>
        <p:spPr>
          <a:xfrm>
            <a:off x="1873717" y="2720133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58" name="Google Shape;1858;p52"/>
          <p:cNvSpPr txBox="1">
            <a:spLocks noGrp="1"/>
          </p:cNvSpPr>
          <p:nvPr>
            <p:ph type="subTitle" idx="5"/>
          </p:nvPr>
        </p:nvSpPr>
        <p:spPr>
          <a:xfrm>
            <a:off x="5113049" y="5530867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59" name="Google Shape;1859;p52"/>
          <p:cNvSpPr txBox="1">
            <a:spLocks noGrp="1"/>
          </p:cNvSpPr>
          <p:nvPr>
            <p:ph type="subTitle" idx="6"/>
          </p:nvPr>
        </p:nvSpPr>
        <p:spPr>
          <a:xfrm>
            <a:off x="5113049" y="5082467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60" name="Google Shape;1860;p52"/>
          <p:cNvSpPr txBox="1">
            <a:spLocks noGrp="1"/>
          </p:cNvSpPr>
          <p:nvPr>
            <p:ph type="subTitle" idx="7"/>
          </p:nvPr>
        </p:nvSpPr>
        <p:spPr>
          <a:xfrm>
            <a:off x="1873717" y="5530867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1" name="Google Shape;1861;p52"/>
          <p:cNvSpPr txBox="1">
            <a:spLocks noGrp="1"/>
          </p:cNvSpPr>
          <p:nvPr>
            <p:ph type="subTitle" idx="8"/>
          </p:nvPr>
        </p:nvSpPr>
        <p:spPr>
          <a:xfrm>
            <a:off x="1873717" y="5082467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62" name="Google Shape;1862;p52"/>
          <p:cNvSpPr txBox="1">
            <a:spLocks noGrp="1"/>
          </p:cNvSpPr>
          <p:nvPr>
            <p:ph type="subTitle" idx="9"/>
          </p:nvPr>
        </p:nvSpPr>
        <p:spPr>
          <a:xfrm>
            <a:off x="8426683" y="3168533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3" name="Google Shape;1863;p52"/>
          <p:cNvSpPr txBox="1">
            <a:spLocks noGrp="1"/>
          </p:cNvSpPr>
          <p:nvPr>
            <p:ph type="subTitle" idx="13"/>
          </p:nvPr>
        </p:nvSpPr>
        <p:spPr>
          <a:xfrm>
            <a:off x="8426683" y="2720133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64" name="Google Shape;1864;p52"/>
          <p:cNvSpPr txBox="1">
            <a:spLocks noGrp="1"/>
          </p:cNvSpPr>
          <p:nvPr>
            <p:ph type="subTitle" idx="14"/>
          </p:nvPr>
        </p:nvSpPr>
        <p:spPr>
          <a:xfrm>
            <a:off x="8426683" y="5530867"/>
            <a:ext cx="1891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5" name="Google Shape;1865;p52"/>
          <p:cNvSpPr txBox="1">
            <a:spLocks noGrp="1"/>
          </p:cNvSpPr>
          <p:nvPr>
            <p:ph type="subTitle" idx="15"/>
          </p:nvPr>
        </p:nvSpPr>
        <p:spPr>
          <a:xfrm>
            <a:off x="8426683" y="5082467"/>
            <a:ext cx="1891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866" name="Google Shape;1866;p5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">
  <p:cSld name="TITLE_AND_TWO_COLUMNS_1_1_1_1_1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53"/>
          <p:cNvSpPr/>
          <p:nvPr/>
        </p:nvSpPr>
        <p:spPr>
          <a:xfrm>
            <a:off x="242255" y="6432877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9" name="Google Shape;1869;p53"/>
          <p:cNvGrpSpPr/>
          <p:nvPr/>
        </p:nvGrpSpPr>
        <p:grpSpPr>
          <a:xfrm>
            <a:off x="240964" y="5653164"/>
            <a:ext cx="206023" cy="590515"/>
            <a:chOff x="8846561" y="2782361"/>
            <a:chExt cx="154517" cy="442886"/>
          </a:xfrm>
        </p:grpSpPr>
        <p:sp>
          <p:nvSpPr>
            <p:cNvPr id="1870" name="Google Shape;1870;p5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2" name="Google Shape;1872;p53"/>
          <p:cNvSpPr/>
          <p:nvPr/>
        </p:nvSpPr>
        <p:spPr>
          <a:xfrm>
            <a:off x="289847" y="285828"/>
            <a:ext cx="108296" cy="108296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53"/>
          <p:cNvSpPr/>
          <p:nvPr/>
        </p:nvSpPr>
        <p:spPr>
          <a:xfrm>
            <a:off x="531277" y="288901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53"/>
          <p:cNvSpPr/>
          <p:nvPr/>
        </p:nvSpPr>
        <p:spPr>
          <a:xfrm>
            <a:off x="9980733" y="-1633"/>
            <a:ext cx="2211335" cy="6861241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53"/>
          <p:cNvSpPr/>
          <p:nvPr/>
        </p:nvSpPr>
        <p:spPr>
          <a:xfrm>
            <a:off x="10644709" y="3544012"/>
            <a:ext cx="677011" cy="651399"/>
          </a:xfrm>
          <a:custGeom>
            <a:avLst/>
            <a:gdLst/>
            <a:ahLst/>
            <a:cxnLst/>
            <a:rect l="l" t="t" r="r" b="b"/>
            <a:pathLst>
              <a:path w="15860" h="15260" extrusionOk="0">
                <a:moveTo>
                  <a:pt x="8228" y="282"/>
                </a:moveTo>
                <a:cubicBezTo>
                  <a:pt x="12288" y="293"/>
                  <a:pt x="15574" y="3568"/>
                  <a:pt x="15574" y="7628"/>
                </a:cubicBezTo>
                <a:cubicBezTo>
                  <a:pt x="15574" y="10592"/>
                  <a:pt x="13788" y="13271"/>
                  <a:pt x="11049" y="14414"/>
                </a:cubicBezTo>
                <a:cubicBezTo>
                  <a:pt x="10138" y="14789"/>
                  <a:pt x="9182" y="14972"/>
                  <a:pt x="8235" y="14972"/>
                </a:cubicBezTo>
                <a:cubicBezTo>
                  <a:pt x="6323" y="14972"/>
                  <a:pt x="4446" y="14228"/>
                  <a:pt x="3037" y="12819"/>
                </a:cubicBezTo>
                <a:cubicBezTo>
                  <a:pt x="941" y="10723"/>
                  <a:pt x="310" y="7556"/>
                  <a:pt x="1453" y="4818"/>
                </a:cubicBezTo>
                <a:cubicBezTo>
                  <a:pt x="2584" y="2068"/>
                  <a:pt x="5263" y="282"/>
                  <a:pt x="8228" y="282"/>
                </a:cubicBezTo>
                <a:close/>
                <a:moveTo>
                  <a:pt x="8240" y="0"/>
                </a:moveTo>
                <a:cubicBezTo>
                  <a:pt x="6252" y="0"/>
                  <a:pt x="4300" y="776"/>
                  <a:pt x="2834" y="2234"/>
                </a:cubicBezTo>
                <a:cubicBezTo>
                  <a:pt x="655" y="4413"/>
                  <a:pt x="0" y="7699"/>
                  <a:pt x="1191" y="10545"/>
                </a:cubicBezTo>
                <a:cubicBezTo>
                  <a:pt x="2370" y="13402"/>
                  <a:pt x="5144" y="15260"/>
                  <a:pt x="8228" y="15260"/>
                </a:cubicBezTo>
                <a:cubicBezTo>
                  <a:pt x="12442" y="15248"/>
                  <a:pt x="15860" y="11843"/>
                  <a:pt x="15860" y="7628"/>
                </a:cubicBezTo>
                <a:cubicBezTo>
                  <a:pt x="15860" y="4544"/>
                  <a:pt x="14002" y="1758"/>
                  <a:pt x="11157" y="579"/>
                </a:cubicBezTo>
                <a:cubicBezTo>
                  <a:pt x="10212" y="189"/>
                  <a:pt x="9221" y="0"/>
                  <a:pt x="8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53"/>
          <p:cNvSpPr/>
          <p:nvPr/>
        </p:nvSpPr>
        <p:spPr>
          <a:xfrm>
            <a:off x="10735163" y="3627977"/>
            <a:ext cx="502721" cy="483597"/>
          </a:xfrm>
          <a:custGeom>
            <a:avLst/>
            <a:gdLst/>
            <a:ahLst/>
            <a:cxnLst/>
            <a:rect l="l" t="t" r="r" b="b"/>
            <a:pathLst>
              <a:path w="11777" h="11329" extrusionOk="0">
                <a:moveTo>
                  <a:pt x="6109" y="279"/>
                </a:moveTo>
                <a:cubicBezTo>
                  <a:pt x="9085" y="279"/>
                  <a:pt x="11490" y="2696"/>
                  <a:pt x="11490" y="5661"/>
                </a:cubicBezTo>
                <a:cubicBezTo>
                  <a:pt x="11490" y="7840"/>
                  <a:pt x="10181" y="9792"/>
                  <a:pt x="8168" y="10626"/>
                </a:cubicBezTo>
                <a:cubicBezTo>
                  <a:pt x="7504" y="10903"/>
                  <a:pt x="6804" y="11037"/>
                  <a:pt x="6109" y="11037"/>
                </a:cubicBezTo>
                <a:cubicBezTo>
                  <a:pt x="4712" y="11037"/>
                  <a:pt x="3336" y="10492"/>
                  <a:pt x="2311" y="9459"/>
                </a:cubicBezTo>
                <a:cubicBezTo>
                  <a:pt x="775" y="7923"/>
                  <a:pt x="310" y="5613"/>
                  <a:pt x="1144" y="3601"/>
                </a:cubicBezTo>
                <a:cubicBezTo>
                  <a:pt x="1977" y="1589"/>
                  <a:pt x="3942" y="279"/>
                  <a:pt x="6109" y="279"/>
                </a:cubicBezTo>
                <a:close/>
                <a:moveTo>
                  <a:pt x="6113" y="0"/>
                </a:moveTo>
                <a:cubicBezTo>
                  <a:pt x="4641" y="0"/>
                  <a:pt x="3191" y="577"/>
                  <a:pt x="2108" y="1660"/>
                </a:cubicBezTo>
                <a:cubicBezTo>
                  <a:pt x="489" y="3279"/>
                  <a:pt x="1" y="5708"/>
                  <a:pt x="882" y="7828"/>
                </a:cubicBezTo>
                <a:cubicBezTo>
                  <a:pt x="1763" y="9947"/>
                  <a:pt x="3823" y="11328"/>
                  <a:pt x="6109" y="11328"/>
                </a:cubicBezTo>
                <a:cubicBezTo>
                  <a:pt x="9240" y="11316"/>
                  <a:pt x="11776" y="8780"/>
                  <a:pt x="11776" y="5661"/>
                </a:cubicBezTo>
                <a:cubicBezTo>
                  <a:pt x="11776" y="3375"/>
                  <a:pt x="10395" y="1303"/>
                  <a:pt x="8276" y="434"/>
                </a:cubicBezTo>
                <a:cubicBezTo>
                  <a:pt x="7577" y="142"/>
                  <a:pt x="6843" y="0"/>
                  <a:pt x="61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53"/>
          <p:cNvSpPr/>
          <p:nvPr/>
        </p:nvSpPr>
        <p:spPr>
          <a:xfrm>
            <a:off x="10784979" y="3711387"/>
            <a:ext cx="369027" cy="316308"/>
          </a:xfrm>
          <a:custGeom>
            <a:avLst/>
            <a:gdLst/>
            <a:ahLst/>
            <a:cxnLst/>
            <a:rect l="l" t="t" r="r" b="b"/>
            <a:pathLst>
              <a:path w="8645" h="7410" extrusionOk="0">
                <a:moveTo>
                  <a:pt x="4942" y="290"/>
                </a:moveTo>
                <a:cubicBezTo>
                  <a:pt x="6835" y="290"/>
                  <a:pt x="8359" y="1826"/>
                  <a:pt x="8359" y="3707"/>
                </a:cubicBezTo>
                <a:cubicBezTo>
                  <a:pt x="8359" y="5763"/>
                  <a:pt x="6672" y="7125"/>
                  <a:pt x="4917" y="7125"/>
                </a:cubicBezTo>
                <a:cubicBezTo>
                  <a:pt x="4080" y="7125"/>
                  <a:pt x="3228" y="6816"/>
                  <a:pt x="2537" y="6124"/>
                </a:cubicBezTo>
                <a:cubicBezTo>
                  <a:pt x="382" y="3969"/>
                  <a:pt x="1906" y="290"/>
                  <a:pt x="4942" y="290"/>
                </a:cubicBezTo>
                <a:close/>
                <a:moveTo>
                  <a:pt x="4917" y="1"/>
                </a:moveTo>
                <a:cubicBezTo>
                  <a:pt x="4009" y="1"/>
                  <a:pt x="3085" y="337"/>
                  <a:pt x="2334" y="1087"/>
                </a:cubicBezTo>
                <a:cubicBezTo>
                  <a:pt x="1" y="3421"/>
                  <a:pt x="1656" y="7398"/>
                  <a:pt x="4942" y="7410"/>
                </a:cubicBezTo>
                <a:cubicBezTo>
                  <a:pt x="6990" y="7398"/>
                  <a:pt x="8645" y="5743"/>
                  <a:pt x="8645" y="3707"/>
                </a:cubicBezTo>
                <a:cubicBezTo>
                  <a:pt x="8645" y="1475"/>
                  <a:pt x="6818" y="1"/>
                  <a:pt x="49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53"/>
          <p:cNvSpPr/>
          <p:nvPr/>
        </p:nvSpPr>
        <p:spPr>
          <a:xfrm>
            <a:off x="10897287" y="3795352"/>
            <a:ext cx="172839" cy="148507"/>
          </a:xfrm>
          <a:custGeom>
            <a:avLst/>
            <a:gdLst/>
            <a:ahLst/>
            <a:cxnLst/>
            <a:rect l="l" t="t" r="r" b="b"/>
            <a:pathLst>
              <a:path w="4049" h="3479" extrusionOk="0">
                <a:moveTo>
                  <a:pt x="2311" y="287"/>
                </a:moveTo>
                <a:cubicBezTo>
                  <a:pt x="3120" y="287"/>
                  <a:pt x="3763" y="942"/>
                  <a:pt x="3763" y="1740"/>
                </a:cubicBezTo>
                <a:cubicBezTo>
                  <a:pt x="3763" y="2610"/>
                  <a:pt x="3048" y="3192"/>
                  <a:pt x="2302" y="3192"/>
                </a:cubicBezTo>
                <a:cubicBezTo>
                  <a:pt x="1946" y="3192"/>
                  <a:pt x="1583" y="3060"/>
                  <a:pt x="1287" y="2764"/>
                </a:cubicBezTo>
                <a:cubicBezTo>
                  <a:pt x="382" y="1847"/>
                  <a:pt x="1025" y="287"/>
                  <a:pt x="2311" y="287"/>
                </a:cubicBezTo>
                <a:close/>
                <a:moveTo>
                  <a:pt x="2305" y="0"/>
                </a:moveTo>
                <a:cubicBezTo>
                  <a:pt x="1880" y="0"/>
                  <a:pt x="1447" y="159"/>
                  <a:pt x="1096" y="513"/>
                </a:cubicBezTo>
                <a:cubicBezTo>
                  <a:pt x="1" y="1609"/>
                  <a:pt x="775" y="3466"/>
                  <a:pt x="2311" y="3478"/>
                </a:cubicBezTo>
                <a:cubicBezTo>
                  <a:pt x="3275" y="3466"/>
                  <a:pt x="4049" y="2692"/>
                  <a:pt x="4049" y="1740"/>
                </a:cubicBezTo>
                <a:cubicBezTo>
                  <a:pt x="4049" y="693"/>
                  <a:pt x="3194" y="0"/>
                  <a:pt x="23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53"/>
          <p:cNvSpPr/>
          <p:nvPr/>
        </p:nvSpPr>
        <p:spPr>
          <a:xfrm>
            <a:off x="8338745" y="2543469"/>
            <a:ext cx="3547005" cy="3547048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r>
              <a:rPr lang="de-DE"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53"/>
          <p:cNvSpPr txBox="1">
            <a:spLocks noGrp="1"/>
          </p:cNvSpPr>
          <p:nvPr>
            <p:ph type="subTitle" idx="1"/>
          </p:nvPr>
        </p:nvSpPr>
        <p:spPr>
          <a:xfrm>
            <a:off x="3451560" y="4420267"/>
            <a:ext cx="1992000" cy="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ibre Franklin Black"/>
              <a:buNone/>
              <a:defRPr sz="2135" b="1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1" name="Google Shape;1881;p53"/>
          <p:cNvSpPr txBox="1">
            <a:spLocks noGrp="1"/>
          </p:cNvSpPr>
          <p:nvPr>
            <p:ph type="subTitle" idx="2"/>
          </p:nvPr>
        </p:nvSpPr>
        <p:spPr>
          <a:xfrm>
            <a:off x="3451560" y="4812417"/>
            <a:ext cx="199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82" name="Google Shape;1882;p53"/>
          <p:cNvSpPr txBox="1">
            <a:spLocks noGrp="1"/>
          </p:cNvSpPr>
          <p:nvPr>
            <p:ph type="subTitle" idx="3"/>
          </p:nvPr>
        </p:nvSpPr>
        <p:spPr>
          <a:xfrm>
            <a:off x="3451560" y="1980284"/>
            <a:ext cx="1992000" cy="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ibre Franklin Black"/>
              <a:buNone/>
              <a:defRPr sz="2135" b="1">
                <a:solidFill>
                  <a:schemeClr val="accent6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883" name="Google Shape;1883;p53"/>
          <p:cNvSpPr txBox="1">
            <a:spLocks noGrp="1"/>
          </p:cNvSpPr>
          <p:nvPr>
            <p:ph type="subTitle" idx="4"/>
          </p:nvPr>
        </p:nvSpPr>
        <p:spPr>
          <a:xfrm>
            <a:off x="3451560" y="2361451"/>
            <a:ext cx="199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84" name="Google Shape;1884;p53"/>
          <p:cNvSpPr txBox="1">
            <a:spLocks noGrp="1"/>
          </p:cNvSpPr>
          <p:nvPr>
            <p:ph type="subTitle" idx="5"/>
          </p:nvPr>
        </p:nvSpPr>
        <p:spPr>
          <a:xfrm>
            <a:off x="949360" y="4420267"/>
            <a:ext cx="1992000" cy="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 Black"/>
              <a:buNone/>
              <a:defRPr sz="2135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5" name="Google Shape;1885;p53"/>
          <p:cNvSpPr txBox="1">
            <a:spLocks noGrp="1"/>
          </p:cNvSpPr>
          <p:nvPr>
            <p:ph type="subTitle" idx="6"/>
          </p:nvPr>
        </p:nvSpPr>
        <p:spPr>
          <a:xfrm>
            <a:off x="949360" y="4812417"/>
            <a:ext cx="199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86" name="Google Shape;1886;p53"/>
          <p:cNvSpPr txBox="1">
            <a:spLocks noGrp="1"/>
          </p:cNvSpPr>
          <p:nvPr>
            <p:ph type="subTitle" idx="7"/>
          </p:nvPr>
        </p:nvSpPr>
        <p:spPr>
          <a:xfrm>
            <a:off x="949360" y="1980284"/>
            <a:ext cx="1992000" cy="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ibre Franklin Black"/>
              <a:buNone/>
              <a:defRPr sz="2135" b="1">
                <a:solidFill>
                  <a:schemeClr val="accent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887" name="Google Shape;1887;p53"/>
          <p:cNvSpPr txBox="1">
            <a:spLocks noGrp="1"/>
          </p:cNvSpPr>
          <p:nvPr>
            <p:ph type="subTitle" idx="8"/>
          </p:nvPr>
        </p:nvSpPr>
        <p:spPr>
          <a:xfrm>
            <a:off x="949360" y="2361451"/>
            <a:ext cx="199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88" name="Google Shape;1888;p53"/>
          <p:cNvSpPr txBox="1">
            <a:spLocks noGrp="1"/>
          </p:cNvSpPr>
          <p:nvPr>
            <p:ph type="subTitle" idx="9"/>
          </p:nvPr>
        </p:nvSpPr>
        <p:spPr>
          <a:xfrm>
            <a:off x="5953760" y="4420267"/>
            <a:ext cx="1992000" cy="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ibre Franklin Black"/>
              <a:buNone/>
              <a:defRPr sz="2135" b="1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889" name="Google Shape;1889;p53"/>
          <p:cNvSpPr txBox="1">
            <a:spLocks noGrp="1"/>
          </p:cNvSpPr>
          <p:nvPr>
            <p:ph type="subTitle" idx="13"/>
          </p:nvPr>
        </p:nvSpPr>
        <p:spPr>
          <a:xfrm>
            <a:off x="5953760" y="4812417"/>
            <a:ext cx="199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90" name="Google Shape;1890;p53"/>
          <p:cNvSpPr txBox="1">
            <a:spLocks noGrp="1"/>
          </p:cNvSpPr>
          <p:nvPr>
            <p:ph type="subTitle" idx="14"/>
          </p:nvPr>
        </p:nvSpPr>
        <p:spPr>
          <a:xfrm>
            <a:off x="5953760" y="1980284"/>
            <a:ext cx="1992000" cy="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ibre Franklin Black"/>
              <a:buNone/>
              <a:defRPr sz="2135" b="1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891" name="Google Shape;1891;p53"/>
          <p:cNvSpPr txBox="1">
            <a:spLocks noGrp="1"/>
          </p:cNvSpPr>
          <p:nvPr>
            <p:ph type="subTitle" idx="15"/>
          </p:nvPr>
        </p:nvSpPr>
        <p:spPr>
          <a:xfrm>
            <a:off x="5953760" y="2361451"/>
            <a:ext cx="19920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92" name="Google Shape;1892;p5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71844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 ">
  <p:cSld name="TITLE_ONLY_4_1"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54"/>
          <p:cNvSpPr/>
          <p:nvPr/>
        </p:nvSpPr>
        <p:spPr>
          <a:xfrm rot="10800000" flipH="1">
            <a:off x="11778788" y="187353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5" name="Google Shape;1895;p54"/>
          <p:cNvGrpSpPr/>
          <p:nvPr/>
        </p:nvGrpSpPr>
        <p:grpSpPr>
          <a:xfrm rot="10800000" flipH="1">
            <a:off x="148897" y="852687"/>
            <a:ext cx="206023" cy="590515"/>
            <a:chOff x="8846561" y="2782361"/>
            <a:chExt cx="154517" cy="442886"/>
          </a:xfrm>
        </p:grpSpPr>
        <p:sp>
          <p:nvSpPr>
            <p:cNvPr id="1896" name="Google Shape;1896;p54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4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8" name="Google Shape;1898;p54"/>
          <p:cNvGrpSpPr/>
          <p:nvPr/>
        </p:nvGrpSpPr>
        <p:grpSpPr>
          <a:xfrm rot="10800000" flipH="1">
            <a:off x="148892" y="187371"/>
            <a:ext cx="802091" cy="401280"/>
            <a:chOff x="5615619" y="2077286"/>
            <a:chExt cx="601568" cy="300960"/>
          </a:xfrm>
        </p:grpSpPr>
        <p:sp>
          <p:nvSpPr>
            <p:cNvPr id="1899" name="Google Shape;1899;p54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54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54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54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54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54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54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54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54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54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54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54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54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54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54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4" name="Google Shape;1914;p54"/>
          <p:cNvGrpSpPr/>
          <p:nvPr/>
        </p:nvGrpSpPr>
        <p:grpSpPr>
          <a:xfrm rot="10800000" flipH="1">
            <a:off x="11759715" y="579519"/>
            <a:ext cx="241605" cy="393933"/>
            <a:chOff x="8814523" y="4301099"/>
            <a:chExt cx="181204" cy="295450"/>
          </a:xfrm>
        </p:grpSpPr>
        <p:sp>
          <p:nvSpPr>
            <p:cNvPr id="1915" name="Google Shape;1915;p5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5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5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5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5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5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1" name="Google Shape;1921;p54"/>
          <p:cNvSpPr/>
          <p:nvPr/>
        </p:nvSpPr>
        <p:spPr>
          <a:xfrm rot="10800000" flipH="1">
            <a:off x="-767" y="6206619"/>
            <a:ext cx="12193557" cy="65138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5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23" name="Google Shape;1923;p54"/>
          <p:cNvSpPr/>
          <p:nvPr/>
        </p:nvSpPr>
        <p:spPr>
          <a:xfrm rot="2700000">
            <a:off x="860065" y="6438884"/>
            <a:ext cx="200624" cy="20062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4" name="Google Shape;1924;p54"/>
          <p:cNvGrpSpPr/>
          <p:nvPr/>
        </p:nvGrpSpPr>
        <p:grpSpPr>
          <a:xfrm flipH="1">
            <a:off x="-8" y="6425337"/>
            <a:ext cx="372841" cy="346405"/>
            <a:chOff x="6672" y="3464315"/>
            <a:chExt cx="279631" cy="259804"/>
          </a:xfrm>
        </p:grpSpPr>
        <p:sp>
          <p:nvSpPr>
            <p:cNvPr id="1925" name="Google Shape;1925;p54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54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54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54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54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54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54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54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54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4" name="Google Shape;1934;p54"/>
          <p:cNvSpPr/>
          <p:nvPr/>
        </p:nvSpPr>
        <p:spPr>
          <a:xfrm>
            <a:off x="9629753" y="6438884"/>
            <a:ext cx="200632" cy="200632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54"/>
          <p:cNvSpPr/>
          <p:nvPr/>
        </p:nvSpPr>
        <p:spPr>
          <a:xfrm rot="151">
            <a:off x="5562496" y="6457816"/>
            <a:ext cx="395163" cy="39515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54"/>
          <p:cNvSpPr/>
          <p:nvPr/>
        </p:nvSpPr>
        <p:spPr>
          <a:xfrm>
            <a:off x="7737561" y="6455331"/>
            <a:ext cx="200649" cy="200611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54"/>
          <p:cNvSpPr/>
          <p:nvPr/>
        </p:nvSpPr>
        <p:spPr>
          <a:xfrm>
            <a:off x="4916185" y="6438883"/>
            <a:ext cx="200629" cy="200629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54"/>
          <p:cNvSpPr/>
          <p:nvPr/>
        </p:nvSpPr>
        <p:spPr>
          <a:xfrm>
            <a:off x="1547920" y="6522252"/>
            <a:ext cx="800243" cy="10904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54"/>
          <p:cNvSpPr/>
          <p:nvPr/>
        </p:nvSpPr>
        <p:spPr>
          <a:xfrm>
            <a:off x="8383892" y="6544009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54"/>
          <p:cNvSpPr/>
          <p:nvPr/>
        </p:nvSpPr>
        <p:spPr>
          <a:xfrm>
            <a:off x="3670324" y="6555752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1" name="Google Shape;1941;p54"/>
          <p:cNvGrpSpPr/>
          <p:nvPr/>
        </p:nvGrpSpPr>
        <p:grpSpPr>
          <a:xfrm rot="-2609567">
            <a:off x="10419192" y="6186348"/>
            <a:ext cx="726661" cy="705757"/>
            <a:chOff x="493977" y="4202564"/>
            <a:chExt cx="544967" cy="529289"/>
          </a:xfrm>
        </p:grpSpPr>
        <p:sp>
          <p:nvSpPr>
            <p:cNvPr id="1942" name="Google Shape;1942;p54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54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54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54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54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54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54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54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54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4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54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54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54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4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54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7" name="Google Shape;1957;p54"/>
          <p:cNvSpPr/>
          <p:nvPr/>
        </p:nvSpPr>
        <p:spPr>
          <a:xfrm rot="5405778">
            <a:off x="2890243" y="6361584"/>
            <a:ext cx="238000" cy="4304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54"/>
          <p:cNvSpPr/>
          <p:nvPr/>
        </p:nvSpPr>
        <p:spPr>
          <a:xfrm>
            <a:off x="6403340" y="6425200"/>
            <a:ext cx="228000" cy="2280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p54"/>
          <p:cNvSpPr/>
          <p:nvPr/>
        </p:nvSpPr>
        <p:spPr>
          <a:xfrm>
            <a:off x="11734657" y="6206640"/>
            <a:ext cx="448400" cy="4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0" name="Google Shape;1960;p54"/>
          <p:cNvGrpSpPr/>
          <p:nvPr/>
        </p:nvGrpSpPr>
        <p:grpSpPr>
          <a:xfrm rot="10800000">
            <a:off x="7077020" y="6420603"/>
            <a:ext cx="214860" cy="350325"/>
            <a:chOff x="8814523" y="4301099"/>
            <a:chExt cx="181204" cy="295450"/>
          </a:xfrm>
        </p:grpSpPr>
        <p:sp>
          <p:nvSpPr>
            <p:cNvPr id="1961" name="Google Shape;1961;p54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54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54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54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54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54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 ">
  <p:cSld name="TITLE_ONLY_2_2"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8" name="Google Shape;1968;p55"/>
          <p:cNvGrpSpPr/>
          <p:nvPr/>
        </p:nvGrpSpPr>
        <p:grpSpPr>
          <a:xfrm flipH="1">
            <a:off x="90720" y="3730948"/>
            <a:ext cx="206023" cy="590515"/>
            <a:chOff x="8846561" y="2782361"/>
            <a:chExt cx="154517" cy="442886"/>
          </a:xfrm>
        </p:grpSpPr>
        <p:sp>
          <p:nvSpPr>
            <p:cNvPr id="1969" name="Google Shape;1969;p55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55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1" name="Google Shape;1971;p55"/>
          <p:cNvGrpSpPr/>
          <p:nvPr/>
        </p:nvGrpSpPr>
        <p:grpSpPr>
          <a:xfrm flipH="1">
            <a:off x="72929" y="5755932"/>
            <a:ext cx="241605" cy="393933"/>
            <a:chOff x="8814523" y="4301099"/>
            <a:chExt cx="181204" cy="295450"/>
          </a:xfrm>
        </p:grpSpPr>
        <p:sp>
          <p:nvSpPr>
            <p:cNvPr id="1972" name="Google Shape;1972;p55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55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55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55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55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55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8" name="Google Shape;1978;p55"/>
          <p:cNvSpPr/>
          <p:nvPr/>
        </p:nvSpPr>
        <p:spPr>
          <a:xfrm flipH="1">
            <a:off x="11872977" y="306872"/>
            <a:ext cx="251459" cy="251929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9" name="Google Shape;1979;p55"/>
          <p:cNvGrpSpPr/>
          <p:nvPr/>
        </p:nvGrpSpPr>
        <p:grpSpPr>
          <a:xfrm flipH="1">
            <a:off x="11871460" y="1466157"/>
            <a:ext cx="254493" cy="730868"/>
            <a:chOff x="179009" y="2072968"/>
            <a:chExt cx="190870" cy="548151"/>
          </a:xfrm>
        </p:grpSpPr>
        <p:sp>
          <p:nvSpPr>
            <p:cNvPr id="1980" name="Google Shape;1980;p55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55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2" name="Google Shape;1982;p55"/>
          <p:cNvSpPr/>
          <p:nvPr/>
        </p:nvSpPr>
        <p:spPr>
          <a:xfrm rot="10800000" flipH="1">
            <a:off x="11804965" y="4160753"/>
            <a:ext cx="387475" cy="2697247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55"/>
          <p:cNvSpPr/>
          <p:nvPr/>
        </p:nvSpPr>
        <p:spPr>
          <a:xfrm rot="10800000" flipH="1">
            <a:off x="-5" y="-13"/>
            <a:ext cx="387475" cy="2697247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p5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">
  <p:cSld name="TITLE_ONLY_2_1_2"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56"/>
          <p:cNvSpPr/>
          <p:nvPr/>
        </p:nvSpPr>
        <p:spPr>
          <a:xfrm rot="10800000" flipH="1">
            <a:off x="11778788" y="187353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7" name="Google Shape;1987;p56"/>
          <p:cNvGrpSpPr/>
          <p:nvPr/>
        </p:nvGrpSpPr>
        <p:grpSpPr>
          <a:xfrm rot="10800000" flipH="1">
            <a:off x="148897" y="852687"/>
            <a:ext cx="206023" cy="590515"/>
            <a:chOff x="8846561" y="2782361"/>
            <a:chExt cx="154517" cy="442886"/>
          </a:xfrm>
        </p:grpSpPr>
        <p:sp>
          <p:nvSpPr>
            <p:cNvPr id="1988" name="Google Shape;1988;p5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5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0" name="Google Shape;1990;p56"/>
          <p:cNvGrpSpPr/>
          <p:nvPr/>
        </p:nvGrpSpPr>
        <p:grpSpPr>
          <a:xfrm rot="10800000" flipH="1">
            <a:off x="148892" y="187371"/>
            <a:ext cx="802091" cy="401280"/>
            <a:chOff x="5615619" y="2077286"/>
            <a:chExt cx="601568" cy="300960"/>
          </a:xfrm>
        </p:grpSpPr>
        <p:sp>
          <p:nvSpPr>
            <p:cNvPr id="1991" name="Google Shape;1991;p56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56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56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56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56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56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56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56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56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56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56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56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56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56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56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6" name="Google Shape;2006;p56"/>
          <p:cNvGrpSpPr/>
          <p:nvPr/>
        </p:nvGrpSpPr>
        <p:grpSpPr>
          <a:xfrm rot="10800000" flipH="1">
            <a:off x="11759715" y="579519"/>
            <a:ext cx="241605" cy="393933"/>
            <a:chOff x="8814523" y="4301099"/>
            <a:chExt cx="181204" cy="295450"/>
          </a:xfrm>
        </p:grpSpPr>
        <p:sp>
          <p:nvSpPr>
            <p:cNvPr id="2007" name="Google Shape;2007;p5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5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5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5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5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5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3" name="Google Shape;2013;p56"/>
          <p:cNvSpPr/>
          <p:nvPr/>
        </p:nvSpPr>
        <p:spPr>
          <a:xfrm rot="10800000" flipH="1">
            <a:off x="-767" y="6206619"/>
            <a:ext cx="12193557" cy="65138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5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_ONLY_2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57"/>
          <p:cNvSpPr/>
          <p:nvPr/>
        </p:nvSpPr>
        <p:spPr>
          <a:xfrm rot="10800000" flipH="1">
            <a:off x="-767" y="6206619"/>
            <a:ext cx="12193557" cy="65138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57"/>
          <p:cNvSpPr/>
          <p:nvPr/>
        </p:nvSpPr>
        <p:spPr>
          <a:xfrm rot="10800000" flipH="1">
            <a:off x="11778788" y="187353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8" name="Google Shape;2018;p57"/>
          <p:cNvGrpSpPr/>
          <p:nvPr/>
        </p:nvGrpSpPr>
        <p:grpSpPr>
          <a:xfrm rot="10800000" flipH="1">
            <a:off x="148897" y="852687"/>
            <a:ext cx="206023" cy="590515"/>
            <a:chOff x="8846561" y="2782361"/>
            <a:chExt cx="154517" cy="442886"/>
          </a:xfrm>
        </p:grpSpPr>
        <p:sp>
          <p:nvSpPr>
            <p:cNvPr id="2019" name="Google Shape;2019;p57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57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1" name="Google Shape;2021;p57"/>
          <p:cNvGrpSpPr/>
          <p:nvPr/>
        </p:nvGrpSpPr>
        <p:grpSpPr>
          <a:xfrm rot="10800000" flipH="1">
            <a:off x="148892" y="187371"/>
            <a:ext cx="802091" cy="401280"/>
            <a:chOff x="5615619" y="2077286"/>
            <a:chExt cx="601568" cy="300960"/>
          </a:xfrm>
        </p:grpSpPr>
        <p:sp>
          <p:nvSpPr>
            <p:cNvPr id="2022" name="Google Shape;2022;p57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57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57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57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57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57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57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57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57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57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57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57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57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57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57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7" name="Google Shape;2037;p57"/>
          <p:cNvGrpSpPr/>
          <p:nvPr/>
        </p:nvGrpSpPr>
        <p:grpSpPr>
          <a:xfrm rot="10800000" flipH="1">
            <a:off x="11759715" y="579519"/>
            <a:ext cx="241605" cy="393933"/>
            <a:chOff x="8814523" y="4301099"/>
            <a:chExt cx="181204" cy="295450"/>
          </a:xfrm>
        </p:grpSpPr>
        <p:sp>
          <p:nvSpPr>
            <p:cNvPr id="2038" name="Google Shape;2038;p5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5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5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5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5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5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4" name="Google Shape;2044;p5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 ">
  <p:cSld name="TITLE_ONLY_1_1"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8"/>
          <p:cNvSpPr/>
          <p:nvPr/>
        </p:nvSpPr>
        <p:spPr>
          <a:xfrm>
            <a:off x="11861668" y="202133"/>
            <a:ext cx="173216" cy="173168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7" name="Google Shape;2047;p58"/>
          <p:cNvGrpSpPr/>
          <p:nvPr/>
        </p:nvGrpSpPr>
        <p:grpSpPr>
          <a:xfrm>
            <a:off x="11885369" y="1888212"/>
            <a:ext cx="157979" cy="452867"/>
            <a:chOff x="8846561" y="2782361"/>
            <a:chExt cx="154517" cy="442886"/>
          </a:xfrm>
        </p:grpSpPr>
        <p:sp>
          <p:nvSpPr>
            <p:cNvPr id="2048" name="Google Shape;2048;p5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5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0" name="Google Shape;2050;p58"/>
          <p:cNvGrpSpPr/>
          <p:nvPr/>
        </p:nvGrpSpPr>
        <p:grpSpPr>
          <a:xfrm>
            <a:off x="11794897" y="4425665"/>
            <a:ext cx="241605" cy="393933"/>
            <a:chOff x="8814523" y="4301099"/>
            <a:chExt cx="181204" cy="295450"/>
          </a:xfrm>
        </p:grpSpPr>
        <p:sp>
          <p:nvSpPr>
            <p:cNvPr id="2051" name="Google Shape;2051;p5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5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5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5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5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5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7" name="Google Shape;2057;p58"/>
          <p:cNvGrpSpPr/>
          <p:nvPr/>
        </p:nvGrpSpPr>
        <p:grpSpPr>
          <a:xfrm rot="10800000">
            <a:off x="265456" y="255464"/>
            <a:ext cx="479213" cy="445235"/>
            <a:chOff x="6672" y="3464315"/>
            <a:chExt cx="279631" cy="259804"/>
          </a:xfrm>
        </p:grpSpPr>
        <p:sp>
          <p:nvSpPr>
            <p:cNvPr id="2058" name="Google Shape;2058;p58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58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58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58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58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58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58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58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58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7" name="Google Shape;2067;p58"/>
          <p:cNvSpPr/>
          <p:nvPr/>
        </p:nvSpPr>
        <p:spPr>
          <a:xfrm>
            <a:off x="265469" y="1277112"/>
            <a:ext cx="157985" cy="157608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58"/>
          <p:cNvSpPr txBox="1">
            <a:spLocks noGrp="1"/>
          </p:cNvSpPr>
          <p:nvPr>
            <p:ph type="subTitle" idx="1"/>
          </p:nvPr>
        </p:nvSpPr>
        <p:spPr>
          <a:xfrm>
            <a:off x="1257800" y="3160833"/>
            <a:ext cx="3487600" cy="19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58"/>
          <p:cNvSpPr txBox="1">
            <a:spLocks noGrp="1"/>
          </p:cNvSpPr>
          <p:nvPr>
            <p:ph type="title"/>
          </p:nvPr>
        </p:nvSpPr>
        <p:spPr>
          <a:xfrm>
            <a:off x="1257800" y="1434733"/>
            <a:ext cx="3628400" cy="1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MAIN_POINT_1_1"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1" name="Google Shape;2071;p59"/>
          <p:cNvGrpSpPr/>
          <p:nvPr/>
        </p:nvGrpSpPr>
        <p:grpSpPr>
          <a:xfrm rot="10800000">
            <a:off x="7775573" y="726356"/>
            <a:ext cx="2427572" cy="2673077"/>
            <a:chOff x="143428" y="791782"/>
            <a:chExt cx="1170704" cy="1289100"/>
          </a:xfrm>
        </p:grpSpPr>
        <p:grpSp>
          <p:nvGrpSpPr>
            <p:cNvPr id="2072" name="Google Shape;2072;p59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2073" name="Google Shape;2073;p59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59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p59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59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59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59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59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59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59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p59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59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59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85;p59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59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59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59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59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59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65"/>
                  <a:buFont typeface="Arial"/>
                  <a:buNone/>
                </a:pPr>
                <a:endParaRPr sz="1865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1" name="Google Shape;2091;p59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2" name="Google Shape;2092;p59"/>
          <p:cNvGrpSpPr/>
          <p:nvPr/>
        </p:nvGrpSpPr>
        <p:grpSpPr>
          <a:xfrm>
            <a:off x="11159340" y="5805673"/>
            <a:ext cx="784741" cy="903143"/>
            <a:chOff x="8369505" y="4354255"/>
            <a:chExt cx="588556" cy="677357"/>
          </a:xfrm>
        </p:grpSpPr>
        <p:sp>
          <p:nvSpPr>
            <p:cNvPr id="2093" name="Google Shape;2093;p5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5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5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5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5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5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5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5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5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5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5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5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5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5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5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5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5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0" name="Google Shape;2110;p59"/>
          <p:cNvGrpSpPr/>
          <p:nvPr/>
        </p:nvGrpSpPr>
        <p:grpSpPr>
          <a:xfrm flipH="1">
            <a:off x="10926624" y="5632108"/>
            <a:ext cx="1250161" cy="1250307"/>
            <a:chOff x="-9" y="1693952"/>
            <a:chExt cx="3445870" cy="3446270"/>
          </a:xfrm>
        </p:grpSpPr>
        <p:sp>
          <p:nvSpPr>
            <p:cNvPr id="2111" name="Google Shape;2111;p59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59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59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4" name="Google Shape;2114;p59"/>
          <p:cNvSpPr/>
          <p:nvPr/>
        </p:nvSpPr>
        <p:spPr>
          <a:xfrm flipH="1">
            <a:off x="11840560" y="3074701"/>
            <a:ext cx="179039" cy="17937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59"/>
          <p:cNvSpPr/>
          <p:nvPr/>
        </p:nvSpPr>
        <p:spPr>
          <a:xfrm flipH="1">
            <a:off x="9490140" y="6468239"/>
            <a:ext cx="240636" cy="240605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6" name="Google Shape;2116;p59"/>
          <p:cNvGrpSpPr/>
          <p:nvPr/>
        </p:nvGrpSpPr>
        <p:grpSpPr>
          <a:xfrm flipH="1">
            <a:off x="11839456" y="3900177"/>
            <a:ext cx="181200" cy="520379"/>
            <a:chOff x="179009" y="2072968"/>
            <a:chExt cx="190870" cy="548151"/>
          </a:xfrm>
        </p:grpSpPr>
        <p:sp>
          <p:nvSpPr>
            <p:cNvPr id="2117" name="Google Shape;2117;p59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59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9" name="Google Shape;2119;p59"/>
          <p:cNvGrpSpPr/>
          <p:nvPr/>
        </p:nvGrpSpPr>
        <p:grpSpPr>
          <a:xfrm flipH="1">
            <a:off x="11241039" y="216891"/>
            <a:ext cx="784741" cy="903143"/>
            <a:chOff x="8369505" y="4354255"/>
            <a:chExt cx="588556" cy="677357"/>
          </a:xfrm>
        </p:grpSpPr>
        <p:sp>
          <p:nvSpPr>
            <p:cNvPr id="2120" name="Google Shape;2120;p5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5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5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5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5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5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5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5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5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37" name="Google Shape;2137;p59"/>
          <p:cNvCxnSpPr/>
          <p:nvPr/>
        </p:nvCxnSpPr>
        <p:spPr>
          <a:xfrm>
            <a:off x="9027051" y="18000"/>
            <a:ext cx="0" cy="68220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8" name="Google Shape;2138;p59"/>
          <p:cNvSpPr txBox="1">
            <a:spLocks noGrp="1"/>
          </p:cNvSpPr>
          <p:nvPr>
            <p:ph type="subTitle" idx="1"/>
          </p:nvPr>
        </p:nvSpPr>
        <p:spPr>
          <a:xfrm>
            <a:off x="950967" y="1140000"/>
            <a:ext cx="6901200" cy="38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5335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39" name="Google Shape;2139;p59"/>
          <p:cNvSpPr txBox="1">
            <a:spLocks noGrp="1"/>
          </p:cNvSpPr>
          <p:nvPr>
            <p:ph type="title"/>
          </p:nvPr>
        </p:nvSpPr>
        <p:spPr>
          <a:xfrm>
            <a:off x="950967" y="5169200"/>
            <a:ext cx="33260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">
  <p:cSld name="SECTION_TITLE_AND_DESCRIPTION_1_1"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60"/>
          <p:cNvSpPr/>
          <p:nvPr/>
        </p:nvSpPr>
        <p:spPr>
          <a:xfrm>
            <a:off x="-4000" y="433"/>
            <a:ext cx="3478289" cy="6857823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60"/>
          <p:cNvSpPr/>
          <p:nvPr/>
        </p:nvSpPr>
        <p:spPr>
          <a:xfrm>
            <a:off x="255833" y="1622533"/>
            <a:ext cx="3922868" cy="413148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p60"/>
          <p:cNvSpPr/>
          <p:nvPr/>
        </p:nvSpPr>
        <p:spPr>
          <a:xfrm>
            <a:off x="478117" y="1856732"/>
            <a:ext cx="3478315" cy="3663104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4" name="Google Shape;2144;p60"/>
          <p:cNvGrpSpPr/>
          <p:nvPr/>
        </p:nvGrpSpPr>
        <p:grpSpPr>
          <a:xfrm>
            <a:off x="3605315" y="4738581"/>
            <a:ext cx="206023" cy="590515"/>
            <a:chOff x="8846561" y="2782361"/>
            <a:chExt cx="154517" cy="442886"/>
          </a:xfrm>
        </p:grpSpPr>
        <p:sp>
          <p:nvSpPr>
            <p:cNvPr id="2145" name="Google Shape;2145;p60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60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7" name="Google Shape;2147;p60"/>
          <p:cNvSpPr/>
          <p:nvPr/>
        </p:nvSpPr>
        <p:spPr>
          <a:xfrm rot="10800000" flipH="1">
            <a:off x="657055" y="2169087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8" name="Google Shape;2148;p60"/>
          <p:cNvGrpSpPr/>
          <p:nvPr/>
        </p:nvGrpSpPr>
        <p:grpSpPr>
          <a:xfrm rot="10800000" flipH="1">
            <a:off x="637981" y="2561252"/>
            <a:ext cx="241605" cy="393933"/>
            <a:chOff x="8814523" y="4301099"/>
            <a:chExt cx="181204" cy="295450"/>
          </a:xfrm>
        </p:grpSpPr>
        <p:sp>
          <p:nvSpPr>
            <p:cNvPr id="2149" name="Google Shape;2149;p6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6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6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6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6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5" name="Google Shape;2155;p60"/>
          <p:cNvGrpSpPr/>
          <p:nvPr/>
        </p:nvGrpSpPr>
        <p:grpSpPr>
          <a:xfrm flipH="1">
            <a:off x="11241239" y="219691"/>
            <a:ext cx="784741" cy="903143"/>
            <a:chOff x="8369505" y="4354255"/>
            <a:chExt cx="588556" cy="677357"/>
          </a:xfrm>
        </p:grpSpPr>
        <p:sp>
          <p:nvSpPr>
            <p:cNvPr id="2156" name="Google Shape;2156;p60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60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60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60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60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60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60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60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60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60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3" name="Google Shape;2173;p60"/>
          <p:cNvGrpSpPr/>
          <p:nvPr/>
        </p:nvGrpSpPr>
        <p:grpSpPr>
          <a:xfrm>
            <a:off x="11579096" y="6297620"/>
            <a:ext cx="372841" cy="346405"/>
            <a:chOff x="6672" y="3464315"/>
            <a:chExt cx="279631" cy="259804"/>
          </a:xfrm>
        </p:grpSpPr>
        <p:sp>
          <p:nvSpPr>
            <p:cNvPr id="2174" name="Google Shape;2174;p60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60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60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60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60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60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60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60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60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3" name="Google Shape;2183;p60"/>
          <p:cNvSpPr/>
          <p:nvPr/>
        </p:nvSpPr>
        <p:spPr>
          <a:xfrm>
            <a:off x="11810284" y="5888373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60"/>
          <p:cNvSpPr txBox="1">
            <a:spLocks noGrp="1"/>
          </p:cNvSpPr>
          <p:nvPr>
            <p:ph type="title"/>
          </p:nvPr>
        </p:nvSpPr>
        <p:spPr>
          <a:xfrm>
            <a:off x="4600033" y="2390100"/>
            <a:ext cx="6641200" cy="1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5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85" name="Google Shape;2185;p60"/>
          <p:cNvSpPr txBox="1">
            <a:spLocks noGrp="1"/>
          </p:cNvSpPr>
          <p:nvPr>
            <p:ph type="subTitle" idx="1"/>
          </p:nvPr>
        </p:nvSpPr>
        <p:spPr>
          <a:xfrm>
            <a:off x="6115433" y="3809700"/>
            <a:ext cx="3610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 ">
  <p:cSld name="TITLE_ONLY_3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6"/>
          <p:cNvGrpSpPr/>
          <p:nvPr/>
        </p:nvGrpSpPr>
        <p:grpSpPr>
          <a:xfrm rot="10800000">
            <a:off x="11837023" y="852687"/>
            <a:ext cx="206023" cy="590515"/>
            <a:chOff x="8846561" y="2782361"/>
            <a:chExt cx="154517" cy="442886"/>
          </a:xfrm>
        </p:grpSpPr>
        <p:sp>
          <p:nvSpPr>
            <p:cNvPr id="324" name="Google Shape;324;p1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6"/>
          <p:cNvGrpSpPr/>
          <p:nvPr/>
        </p:nvGrpSpPr>
        <p:grpSpPr>
          <a:xfrm rot="10800000">
            <a:off x="11240959" y="187371"/>
            <a:ext cx="802091" cy="401280"/>
            <a:chOff x="5615619" y="2077286"/>
            <a:chExt cx="601568" cy="300960"/>
          </a:xfrm>
        </p:grpSpPr>
        <p:sp>
          <p:nvSpPr>
            <p:cNvPr id="327" name="Google Shape;327;p16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16"/>
          <p:cNvSpPr/>
          <p:nvPr/>
        </p:nvSpPr>
        <p:spPr>
          <a:xfrm rot="10800000" flipH="1">
            <a:off x="188655" y="187353"/>
            <a:ext cx="203460" cy="203503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6"/>
          <p:cNvGrpSpPr/>
          <p:nvPr/>
        </p:nvGrpSpPr>
        <p:grpSpPr>
          <a:xfrm rot="10800000" flipH="1">
            <a:off x="169581" y="579519"/>
            <a:ext cx="241605" cy="393933"/>
            <a:chOff x="8814523" y="4301099"/>
            <a:chExt cx="181204" cy="295450"/>
          </a:xfrm>
        </p:grpSpPr>
        <p:sp>
          <p:nvSpPr>
            <p:cNvPr id="344" name="Google Shape;344;p1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16"/>
          <p:cNvSpPr/>
          <p:nvPr/>
        </p:nvSpPr>
        <p:spPr>
          <a:xfrm rot="10800000" flipH="1">
            <a:off x="-767" y="6206619"/>
            <a:ext cx="12193557" cy="651381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IG_NUMBER_1_2"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61"/>
          <p:cNvSpPr/>
          <p:nvPr/>
        </p:nvSpPr>
        <p:spPr>
          <a:xfrm rot="8100000">
            <a:off x="-119593" y="-224571"/>
            <a:ext cx="1180585" cy="13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Google Shape;2188;p61"/>
          <p:cNvSpPr/>
          <p:nvPr/>
        </p:nvSpPr>
        <p:spPr>
          <a:xfrm flipH="1">
            <a:off x="0" y="0"/>
            <a:ext cx="1936944" cy="1949009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9" name="Google Shape;2189;p61"/>
          <p:cNvSpPr/>
          <p:nvPr/>
        </p:nvSpPr>
        <p:spPr>
          <a:xfrm>
            <a:off x="504300" y="474091"/>
            <a:ext cx="1180400" cy="124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Google Shape;2190;p61"/>
          <p:cNvSpPr txBox="1">
            <a:spLocks noGrp="1"/>
          </p:cNvSpPr>
          <p:nvPr>
            <p:ph type="subTitle" idx="1"/>
          </p:nvPr>
        </p:nvSpPr>
        <p:spPr>
          <a:xfrm>
            <a:off x="2823633" y="3681567"/>
            <a:ext cx="6544800" cy="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91" name="Google Shape;2191;p61"/>
          <p:cNvSpPr txBox="1">
            <a:spLocks noGrp="1"/>
          </p:cNvSpPr>
          <p:nvPr>
            <p:ph type="title"/>
          </p:nvPr>
        </p:nvSpPr>
        <p:spPr>
          <a:xfrm>
            <a:off x="2823633" y="2763967"/>
            <a:ext cx="6544800" cy="9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2192" name="Google Shape;2192;p61"/>
          <p:cNvSpPr txBox="1">
            <a:spLocks noGrp="1"/>
          </p:cNvSpPr>
          <p:nvPr>
            <p:ph type="subTitle" idx="2"/>
          </p:nvPr>
        </p:nvSpPr>
        <p:spPr>
          <a:xfrm>
            <a:off x="2823633" y="1636933"/>
            <a:ext cx="6544800" cy="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93" name="Google Shape;2193;p61"/>
          <p:cNvSpPr txBox="1">
            <a:spLocks noGrp="1"/>
          </p:cNvSpPr>
          <p:nvPr>
            <p:ph type="title" idx="3"/>
          </p:nvPr>
        </p:nvSpPr>
        <p:spPr>
          <a:xfrm>
            <a:off x="2823633" y="719333"/>
            <a:ext cx="6544800" cy="9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2194" name="Google Shape;2194;p61"/>
          <p:cNvSpPr txBox="1">
            <a:spLocks noGrp="1"/>
          </p:cNvSpPr>
          <p:nvPr>
            <p:ph type="subTitle" idx="4"/>
          </p:nvPr>
        </p:nvSpPr>
        <p:spPr>
          <a:xfrm>
            <a:off x="2823633" y="5726200"/>
            <a:ext cx="6544800" cy="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95" name="Google Shape;2195;p61"/>
          <p:cNvSpPr txBox="1">
            <a:spLocks noGrp="1"/>
          </p:cNvSpPr>
          <p:nvPr>
            <p:ph type="title" idx="5"/>
          </p:nvPr>
        </p:nvSpPr>
        <p:spPr>
          <a:xfrm>
            <a:off x="2823633" y="4821000"/>
            <a:ext cx="6544800" cy="9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2196" name="Google Shape;2196;p61"/>
          <p:cNvSpPr/>
          <p:nvPr/>
        </p:nvSpPr>
        <p:spPr>
          <a:xfrm flipH="1">
            <a:off x="10349077" y="5045600"/>
            <a:ext cx="3756800" cy="3665200"/>
          </a:xfrm>
          <a:prstGeom prst="arc">
            <a:avLst>
              <a:gd name="adj1" fmla="val 16200000"/>
              <a:gd name="adj2" fmla="val 25688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7" name="Google Shape;2197;p61"/>
          <p:cNvGrpSpPr/>
          <p:nvPr/>
        </p:nvGrpSpPr>
        <p:grpSpPr>
          <a:xfrm>
            <a:off x="604879" y="528804"/>
            <a:ext cx="987598" cy="1136605"/>
            <a:chOff x="8369505" y="4354255"/>
            <a:chExt cx="588556" cy="677357"/>
          </a:xfrm>
        </p:grpSpPr>
        <p:sp>
          <p:nvSpPr>
            <p:cNvPr id="2198" name="Google Shape;2198;p61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1_1"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62"/>
          <p:cNvSpPr txBox="1">
            <a:spLocks noGrp="1"/>
          </p:cNvSpPr>
          <p:nvPr>
            <p:ph type="title"/>
          </p:nvPr>
        </p:nvSpPr>
        <p:spPr>
          <a:xfrm>
            <a:off x="997084" y="1853833"/>
            <a:ext cx="35168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2217" name="Google Shape;2217;p62"/>
          <p:cNvSpPr txBox="1">
            <a:spLocks noGrp="1"/>
          </p:cNvSpPr>
          <p:nvPr>
            <p:ph type="subTitle" idx="1"/>
          </p:nvPr>
        </p:nvSpPr>
        <p:spPr>
          <a:xfrm>
            <a:off x="1610084" y="2643433"/>
            <a:ext cx="2290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>
              <a:lnSpc>
                <a:spcPct val="80000"/>
              </a:lnSpc>
              <a:spcBef>
                <a:spcPts val="9115"/>
              </a:spcBef>
              <a:spcAft>
                <a:spcPts val="1600"/>
              </a:spcAft>
              <a:buSzPts val="1600"/>
              <a:buNone/>
              <a:defRPr sz="2135"/>
            </a:lvl9pPr>
          </a:lstStyle>
          <a:p>
            <a:endParaRPr/>
          </a:p>
        </p:txBody>
      </p:sp>
      <p:sp>
        <p:nvSpPr>
          <p:cNvPr id="2218" name="Google Shape;2218;p62"/>
          <p:cNvSpPr txBox="1">
            <a:spLocks noGrp="1"/>
          </p:cNvSpPr>
          <p:nvPr>
            <p:ph type="title" idx="2"/>
          </p:nvPr>
        </p:nvSpPr>
        <p:spPr>
          <a:xfrm>
            <a:off x="7678100" y="1853833"/>
            <a:ext cx="35168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2219" name="Google Shape;2219;p62"/>
          <p:cNvSpPr txBox="1">
            <a:spLocks noGrp="1"/>
          </p:cNvSpPr>
          <p:nvPr>
            <p:ph type="subTitle" idx="3"/>
          </p:nvPr>
        </p:nvSpPr>
        <p:spPr>
          <a:xfrm>
            <a:off x="8268300" y="2638100"/>
            <a:ext cx="2336400" cy="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>
              <a:lnSpc>
                <a:spcPct val="80000"/>
              </a:lnSpc>
              <a:spcBef>
                <a:spcPts val="9115"/>
              </a:spcBef>
              <a:spcAft>
                <a:spcPts val="1600"/>
              </a:spcAft>
              <a:buSzPts val="1600"/>
              <a:buNone/>
              <a:defRPr sz="2135"/>
            </a:lvl9pPr>
          </a:lstStyle>
          <a:p>
            <a:endParaRPr/>
          </a:p>
        </p:txBody>
      </p:sp>
      <p:sp>
        <p:nvSpPr>
          <p:cNvPr id="2220" name="Google Shape;2220;p62"/>
          <p:cNvSpPr txBox="1">
            <a:spLocks noGrp="1"/>
          </p:cNvSpPr>
          <p:nvPr>
            <p:ph type="title" idx="4"/>
          </p:nvPr>
        </p:nvSpPr>
        <p:spPr>
          <a:xfrm>
            <a:off x="4337584" y="4051300"/>
            <a:ext cx="35168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2221" name="Google Shape;2221;p62"/>
          <p:cNvSpPr txBox="1">
            <a:spLocks noGrp="1"/>
          </p:cNvSpPr>
          <p:nvPr>
            <p:ph type="subTitle" idx="5"/>
          </p:nvPr>
        </p:nvSpPr>
        <p:spPr>
          <a:xfrm>
            <a:off x="4981984" y="4810799"/>
            <a:ext cx="2228000" cy="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>
              <a:lnSpc>
                <a:spcPct val="80000"/>
              </a:lnSpc>
              <a:spcBef>
                <a:spcPts val="9115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>
              <a:lnSpc>
                <a:spcPct val="80000"/>
              </a:lnSpc>
              <a:spcBef>
                <a:spcPts val="9115"/>
              </a:spcBef>
              <a:spcAft>
                <a:spcPts val="1600"/>
              </a:spcAft>
              <a:buSzPts val="1600"/>
              <a:buNone/>
              <a:defRPr sz="2135"/>
            </a:lvl9pPr>
          </a:lstStyle>
          <a:p>
            <a:endParaRPr/>
          </a:p>
        </p:txBody>
      </p:sp>
      <p:sp>
        <p:nvSpPr>
          <p:cNvPr id="2222" name="Google Shape;2222;p62"/>
          <p:cNvSpPr txBox="1">
            <a:spLocks noGrp="1"/>
          </p:cNvSpPr>
          <p:nvPr>
            <p:ph type="subTitle" idx="6"/>
          </p:nvPr>
        </p:nvSpPr>
        <p:spPr>
          <a:xfrm>
            <a:off x="5014384" y="5419800"/>
            <a:ext cx="2163200" cy="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23" name="Google Shape;2223;p62"/>
          <p:cNvSpPr txBox="1">
            <a:spLocks noGrp="1"/>
          </p:cNvSpPr>
          <p:nvPr>
            <p:ph type="subTitle" idx="7"/>
          </p:nvPr>
        </p:nvSpPr>
        <p:spPr>
          <a:xfrm>
            <a:off x="8354900" y="3295451"/>
            <a:ext cx="2163200" cy="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24" name="Google Shape;2224;p62"/>
          <p:cNvSpPr txBox="1">
            <a:spLocks noGrp="1"/>
          </p:cNvSpPr>
          <p:nvPr>
            <p:ph type="subTitle" idx="8"/>
          </p:nvPr>
        </p:nvSpPr>
        <p:spPr>
          <a:xfrm>
            <a:off x="1673884" y="3295451"/>
            <a:ext cx="2163200" cy="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2225" name="Google Shape;2225;p62"/>
          <p:cNvGrpSpPr/>
          <p:nvPr/>
        </p:nvGrpSpPr>
        <p:grpSpPr>
          <a:xfrm flipH="1">
            <a:off x="9948928" y="4635895"/>
            <a:ext cx="2227870" cy="2228129"/>
            <a:chOff x="-9" y="1693952"/>
            <a:chExt cx="3445870" cy="3446270"/>
          </a:xfrm>
        </p:grpSpPr>
        <p:sp>
          <p:nvSpPr>
            <p:cNvPr id="2226" name="Google Shape;2226;p62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62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62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9" name="Google Shape;2229;p62"/>
          <p:cNvGrpSpPr/>
          <p:nvPr/>
        </p:nvGrpSpPr>
        <p:grpSpPr>
          <a:xfrm>
            <a:off x="15200" y="4635696"/>
            <a:ext cx="2227870" cy="2228129"/>
            <a:chOff x="-9" y="1693952"/>
            <a:chExt cx="3445870" cy="3446270"/>
          </a:xfrm>
        </p:grpSpPr>
        <p:sp>
          <p:nvSpPr>
            <p:cNvPr id="2230" name="Google Shape;2230;p62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62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62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3" name="Google Shape;2233;p62"/>
          <p:cNvGrpSpPr/>
          <p:nvPr/>
        </p:nvGrpSpPr>
        <p:grpSpPr>
          <a:xfrm>
            <a:off x="1673915" y="5922624"/>
            <a:ext cx="438163" cy="407096"/>
            <a:chOff x="6672" y="3464315"/>
            <a:chExt cx="279631" cy="259804"/>
          </a:xfrm>
        </p:grpSpPr>
        <p:sp>
          <p:nvSpPr>
            <p:cNvPr id="2234" name="Google Shape;2234;p6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6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6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6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6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6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6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6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6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3" name="Google Shape;2243;p62"/>
          <p:cNvSpPr/>
          <p:nvPr/>
        </p:nvSpPr>
        <p:spPr>
          <a:xfrm>
            <a:off x="1909235" y="4806375"/>
            <a:ext cx="166444" cy="16584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4" name="Google Shape;2244;p62"/>
          <p:cNvGrpSpPr/>
          <p:nvPr/>
        </p:nvGrpSpPr>
        <p:grpSpPr>
          <a:xfrm>
            <a:off x="10116348" y="4770291"/>
            <a:ext cx="438163" cy="407096"/>
            <a:chOff x="6672" y="3464315"/>
            <a:chExt cx="279631" cy="259804"/>
          </a:xfrm>
        </p:grpSpPr>
        <p:sp>
          <p:nvSpPr>
            <p:cNvPr id="2245" name="Google Shape;2245;p6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6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6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6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6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6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6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6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6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4" name="Google Shape;2254;p62"/>
          <p:cNvSpPr/>
          <p:nvPr/>
        </p:nvSpPr>
        <p:spPr>
          <a:xfrm rot="5405778">
            <a:off x="553569" y="4674067"/>
            <a:ext cx="238000" cy="43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62"/>
          <p:cNvSpPr/>
          <p:nvPr/>
        </p:nvSpPr>
        <p:spPr>
          <a:xfrm>
            <a:off x="11498933" y="4750284"/>
            <a:ext cx="238000" cy="23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6" name="Google Shape;2256;p62"/>
          <p:cNvSpPr/>
          <p:nvPr/>
        </p:nvSpPr>
        <p:spPr>
          <a:xfrm flipH="1">
            <a:off x="10050196" y="5820285"/>
            <a:ext cx="1216639" cy="165829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7" name="Google Shape;2257;p62"/>
          <p:cNvSpPr/>
          <p:nvPr/>
        </p:nvSpPr>
        <p:spPr>
          <a:xfrm rot="10800000">
            <a:off x="10050185" y="6155600"/>
            <a:ext cx="240636" cy="240605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62"/>
          <p:cNvSpPr/>
          <p:nvPr/>
        </p:nvSpPr>
        <p:spPr>
          <a:xfrm>
            <a:off x="1673901" y="4806375"/>
            <a:ext cx="166444" cy="16584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62"/>
          <p:cNvSpPr/>
          <p:nvPr/>
        </p:nvSpPr>
        <p:spPr>
          <a:xfrm>
            <a:off x="-658267" y="6212851"/>
            <a:ext cx="1320800" cy="1320800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0" name="Google Shape;2260;p62"/>
          <p:cNvSpPr/>
          <p:nvPr/>
        </p:nvSpPr>
        <p:spPr>
          <a:xfrm>
            <a:off x="-827733" y="6043384"/>
            <a:ext cx="1659600" cy="1659600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1" name="Google Shape;2261;p62"/>
          <p:cNvSpPr/>
          <p:nvPr/>
        </p:nvSpPr>
        <p:spPr>
          <a:xfrm rot="-6384" flipH="1">
            <a:off x="11652097" y="5981369"/>
            <a:ext cx="430801" cy="779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p62"/>
          <p:cNvSpPr/>
          <p:nvPr/>
        </p:nvSpPr>
        <p:spPr>
          <a:xfrm>
            <a:off x="-744933" y="6126184"/>
            <a:ext cx="1494000" cy="1494000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17"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63"/>
          <p:cNvSpPr txBox="1">
            <a:spLocks noGrp="1"/>
          </p:cNvSpPr>
          <p:nvPr>
            <p:ph type="title"/>
          </p:nvPr>
        </p:nvSpPr>
        <p:spPr>
          <a:xfrm>
            <a:off x="6244200" y="1549600"/>
            <a:ext cx="49968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9065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9065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9065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9065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9065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9065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9065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9065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9065"/>
            </a:lvl9pPr>
          </a:lstStyle>
          <a:p>
            <a:endParaRPr/>
          </a:p>
        </p:txBody>
      </p:sp>
      <p:sp>
        <p:nvSpPr>
          <p:cNvPr id="2265" name="Google Shape;2265;p63"/>
          <p:cNvSpPr txBox="1">
            <a:spLocks noGrp="1"/>
          </p:cNvSpPr>
          <p:nvPr>
            <p:ph type="subTitle" idx="1"/>
          </p:nvPr>
        </p:nvSpPr>
        <p:spPr>
          <a:xfrm>
            <a:off x="6233435" y="2570133"/>
            <a:ext cx="4996800" cy="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63"/>
          <p:cNvSpPr txBox="1">
            <a:spLocks noGrp="1"/>
          </p:cNvSpPr>
          <p:nvPr>
            <p:ph type="subTitle" idx="2"/>
          </p:nvPr>
        </p:nvSpPr>
        <p:spPr>
          <a:xfrm>
            <a:off x="6233267" y="3403459"/>
            <a:ext cx="4996800" cy="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67" name="Google Shape;2267;p63"/>
          <p:cNvSpPr txBox="1"/>
          <p:nvPr/>
        </p:nvSpPr>
        <p:spPr>
          <a:xfrm>
            <a:off x="6244251" y="4682367"/>
            <a:ext cx="4996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5"/>
              <a:buFont typeface="Darker Grotesque Medium"/>
              <a:buNone/>
            </a:pPr>
            <a:r>
              <a:rPr lang="de-DE" sz="18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de-DE" sz="1865" b="0" i="0" u="none" strike="noStrike" cap="none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de-DE" sz="18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de-DE" sz="1865" b="0" i="0" u="none" strike="noStrike" cap="none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de-DE" sz="18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lang="de-DE" sz="1865" b="0" i="0" u="none" strike="noStrike" cap="none">
                <a:solidFill>
                  <a:schemeClr val="lt1"/>
                </a:solidFill>
                <a:uFill>
                  <a:noFill/>
                </a:uFill>
                <a:latin typeface="Darker Grotesque ExtraBold"/>
                <a:ea typeface="Darker Grotesque ExtraBold"/>
                <a:cs typeface="Darker Grotesque ExtraBold"/>
                <a:sym typeface="Darker Grotesque Extra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65" b="0" i="0" u="none" strike="noStrike" cap="none">
              <a:solidFill>
                <a:schemeClr val="lt1"/>
              </a:solidFill>
              <a:uFill>
                <a:noFill/>
              </a:uFill>
              <a:latin typeface="Darker Grotesque ExtraBold"/>
              <a:ea typeface="Darker Grotesque ExtraBold"/>
              <a:cs typeface="Darker Grotesque ExtraBold"/>
              <a:sym typeface="Darker Grotesque ExtraBold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>
            <a:spLocks noGrp="1"/>
          </p:cNvSpPr>
          <p:nvPr>
            <p:ph type="title"/>
          </p:nvPr>
        </p:nvSpPr>
        <p:spPr>
          <a:xfrm>
            <a:off x="1405733" y="1373833"/>
            <a:ext cx="4043600" cy="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"/>
          </p:nvPr>
        </p:nvSpPr>
        <p:spPr>
          <a:xfrm>
            <a:off x="5727333" y="1373833"/>
            <a:ext cx="5304400" cy="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55" name="Google Shape;355;p17"/>
          <p:cNvSpPr/>
          <p:nvPr/>
        </p:nvSpPr>
        <p:spPr>
          <a:xfrm rot="5400000" flipH="1">
            <a:off x="5476895" y="149312"/>
            <a:ext cx="1238212" cy="12179165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 rot="5400000" flipH="1">
            <a:off x="4029665" y="2733232"/>
            <a:ext cx="3614865" cy="3807136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17"/>
          <p:cNvGrpSpPr/>
          <p:nvPr/>
        </p:nvGrpSpPr>
        <p:grpSpPr>
          <a:xfrm rot="5400000" flipH="1">
            <a:off x="11677176" y="157337"/>
            <a:ext cx="372841" cy="346405"/>
            <a:chOff x="6672" y="3464315"/>
            <a:chExt cx="279631" cy="259804"/>
          </a:xfrm>
        </p:grpSpPr>
        <p:sp>
          <p:nvSpPr>
            <p:cNvPr id="358" name="Google Shape;358;p17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" name="Google Shape;367;p17"/>
          <p:cNvSpPr/>
          <p:nvPr/>
        </p:nvSpPr>
        <p:spPr>
          <a:xfrm flipH="1">
            <a:off x="148180" y="135073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 rot="5400000" flipH="1">
            <a:off x="11809445" y="1584064"/>
            <a:ext cx="108296" cy="108296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 rot="5400000" flipH="1">
            <a:off x="11471453" y="1007713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17"/>
          <p:cNvGrpSpPr/>
          <p:nvPr/>
        </p:nvGrpSpPr>
        <p:grpSpPr>
          <a:xfrm>
            <a:off x="111572" y="529275"/>
            <a:ext cx="214836" cy="350285"/>
            <a:chOff x="8814523" y="4301099"/>
            <a:chExt cx="181204" cy="295450"/>
          </a:xfrm>
        </p:grpSpPr>
        <p:sp>
          <p:nvSpPr>
            <p:cNvPr id="371" name="Google Shape;371;p17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17"/>
          <p:cNvSpPr/>
          <p:nvPr/>
        </p:nvSpPr>
        <p:spPr>
          <a:xfrm flipH="1">
            <a:off x="143445" y="1132632"/>
            <a:ext cx="170647" cy="170965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17"/>
          <p:cNvGrpSpPr/>
          <p:nvPr/>
        </p:nvGrpSpPr>
        <p:grpSpPr>
          <a:xfrm>
            <a:off x="10945517" y="4394251"/>
            <a:ext cx="1246483" cy="1225559"/>
            <a:chOff x="1196125" y="2476075"/>
            <a:chExt cx="421850" cy="414750"/>
          </a:xfrm>
        </p:grpSpPr>
        <p:sp>
          <p:nvSpPr>
            <p:cNvPr id="379" name="Google Shape;379;p17"/>
            <p:cNvSpPr/>
            <p:nvPr/>
          </p:nvSpPr>
          <p:spPr>
            <a:xfrm>
              <a:off x="1443400" y="2723350"/>
              <a:ext cx="174575" cy="167475"/>
            </a:xfrm>
            <a:custGeom>
              <a:avLst/>
              <a:gdLst/>
              <a:ahLst/>
              <a:cxnLst/>
              <a:rect l="l" t="t" r="r" b="b"/>
              <a:pathLst>
                <a:path w="6983" h="6699" extrusionOk="0">
                  <a:moveTo>
                    <a:pt x="6915" y="1"/>
                  </a:moveTo>
                  <a:cubicBezTo>
                    <a:pt x="3180" y="1"/>
                    <a:pt x="122" y="2964"/>
                    <a:pt x="0" y="6699"/>
                  </a:cubicBezTo>
                  <a:lnTo>
                    <a:pt x="6982" y="6699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196125" y="2476075"/>
              <a:ext cx="421850" cy="414750"/>
            </a:xfrm>
            <a:custGeom>
              <a:avLst/>
              <a:gdLst/>
              <a:ahLst/>
              <a:cxnLst/>
              <a:rect l="l" t="t" r="r" b="b"/>
              <a:pathLst>
                <a:path w="16874" h="16590" extrusionOk="0">
                  <a:moveTo>
                    <a:pt x="16806" y="1"/>
                  </a:moveTo>
                  <a:cubicBezTo>
                    <a:pt x="7605" y="14"/>
                    <a:pt x="122" y="7402"/>
                    <a:pt x="0" y="16590"/>
                  </a:cubicBezTo>
                  <a:lnTo>
                    <a:pt x="162" y="16590"/>
                  </a:lnTo>
                  <a:cubicBezTo>
                    <a:pt x="298" y="7483"/>
                    <a:pt x="7699" y="177"/>
                    <a:pt x="16806" y="163"/>
                  </a:cubicBezTo>
                  <a:lnTo>
                    <a:pt x="16873" y="163"/>
                  </a:lnTo>
                  <a:lnTo>
                    <a:pt x="16873" y="1"/>
                  </a:lnTo>
                  <a:close/>
                  <a:moveTo>
                    <a:pt x="16806" y="1002"/>
                  </a:moveTo>
                  <a:cubicBezTo>
                    <a:pt x="8159" y="1016"/>
                    <a:pt x="1123" y="7944"/>
                    <a:pt x="1001" y="16590"/>
                  </a:cubicBezTo>
                  <a:lnTo>
                    <a:pt x="1164" y="16590"/>
                  </a:lnTo>
                  <a:cubicBezTo>
                    <a:pt x="1299" y="8038"/>
                    <a:pt x="8254" y="1178"/>
                    <a:pt x="16806" y="1165"/>
                  </a:cubicBezTo>
                  <a:lnTo>
                    <a:pt x="16873" y="1165"/>
                  </a:lnTo>
                  <a:lnTo>
                    <a:pt x="16873" y="1002"/>
                  </a:lnTo>
                  <a:close/>
                  <a:moveTo>
                    <a:pt x="16806" y="2003"/>
                  </a:moveTo>
                  <a:cubicBezTo>
                    <a:pt x="8714" y="2017"/>
                    <a:pt x="2138" y="8498"/>
                    <a:pt x="2003" y="16590"/>
                  </a:cubicBezTo>
                  <a:lnTo>
                    <a:pt x="2165" y="16590"/>
                  </a:lnTo>
                  <a:cubicBezTo>
                    <a:pt x="2300" y="8593"/>
                    <a:pt x="8809" y="2179"/>
                    <a:pt x="16806" y="2179"/>
                  </a:cubicBezTo>
                  <a:lnTo>
                    <a:pt x="16873" y="2179"/>
                  </a:lnTo>
                  <a:lnTo>
                    <a:pt x="16873" y="2003"/>
                  </a:lnTo>
                  <a:close/>
                  <a:moveTo>
                    <a:pt x="16806" y="3005"/>
                  </a:moveTo>
                  <a:cubicBezTo>
                    <a:pt x="9269" y="3018"/>
                    <a:pt x="3139" y="9053"/>
                    <a:pt x="3004" y="16590"/>
                  </a:cubicBezTo>
                  <a:lnTo>
                    <a:pt x="3180" y="16590"/>
                  </a:lnTo>
                  <a:cubicBezTo>
                    <a:pt x="3302" y="9148"/>
                    <a:pt x="9364" y="3181"/>
                    <a:pt x="16806" y="3181"/>
                  </a:cubicBezTo>
                  <a:lnTo>
                    <a:pt x="16873" y="3181"/>
                  </a:lnTo>
                  <a:lnTo>
                    <a:pt x="16873" y="3005"/>
                  </a:lnTo>
                  <a:close/>
                  <a:moveTo>
                    <a:pt x="16806" y="4020"/>
                  </a:moveTo>
                  <a:cubicBezTo>
                    <a:pt x="9824" y="4020"/>
                    <a:pt x="4141" y="9608"/>
                    <a:pt x="4005" y="16590"/>
                  </a:cubicBezTo>
                  <a:lnTo>
                    <a:pt x="4181" y="16590"/>
                  </a:lnTo>
                  <a:cubicBezTo>
                    <a:pt x="4303" y="9703"/>
                    <a:pt x="9918" y="4195"/>
                    <a:pt x="16806" y="4182"/>
                  </a:cubicBezTo>
                  <a:lnTo>
                    <a:pt x="16873" y="4182"/>
                  </a:lnTo>
                  <a:lnTo>
                    <a:pt x="16873" y="4020"/>
                  </a:lnTo>
                  <a:close/>
                  <a:moveTo>
                    <a:pt x="16806" y="5021"/>
                  </a:moveTo>
                  <a:cubicBezTo>
                    <a:pt x="10378" y="5021"/>
                    <a:pt x="5142" y="10163"/>
                    <a:pt x="5007" y="16590"/>
                  </a:cubicBezTo>
                  <a:lnTo>
                    <a:pt x="5183" y="16590"/>
                  </a:lnTo>
                  <a:cubicBezTo>
                    <a:pt x="5304" y="10257"/>
                    <a:pt x="10473" y="5197"/>
                    <a:pt x="16806" y="5183"/>
                  </a:cubicBezTo>
                  <a:lnTo>
                    <a:pt x="16873" y="5183"/>
                  </a:lnTo>
                  <a:lnTo>
                    <a:pt x="16873" y="5021"/>
                  </a:lnTo>
                  <a:close/>
                  <a:moveTo>
                    <a:pt x="16806" y="6022"/>
                  </a:moveTo>
                  <a:cubicBezTo>
                    <a:pt x="10933" y="6022"/>
                    <a:pt x="6143" y="10717"/>
                    <a:pt x="6021" y="16590"/>
                  </a:cubicBezTo>
                  <a:lnTo>
                    <a:pt x="6184" y="16590"/>
                  </a:lnTo>
                  <a:cubicBezTo>
                    <a:pt x="6319" y="10812"/>
                    <a:pt x="11028" y="6198"/>
                    <a:pt x="16806" y="6184"/>
                  </a:cubicBezTo>
                  <a:lnTo>
                    <a:pt x="16873" y="6184"/>
                  </a:lnTo>
                  <a:lnTo>
                    <a:pt x="16873" y="6022"/>
                  </a:lnTo>
                  <a:close/>
                  <a:moveTo>
                    <a:pt x="16806" y="7023"/>
                  </a:moveTo>
                  <a:cubicBezTo>
                    <a:pt x="11488" y="7037"/>
                    <a:pt x="7145" y="11272"/>
                    <a:pt x="7023" y="16590"/>
                  </a:cubicBezTo>
                  <a:lnTo>
                    <a:pt x="7185" y="16590"/>
                  </a:lnTo>
                  <a:cubicBezTo>
                    <a:pt x="7320" y="11367"/>
                    <a:pt x="11583" y="7199"/>
                    <a:pt x="16806" y="7199"/>
                  </a:cubicBezTo>
                  <a:lnTo>
                    <a:pt x="16873" y="7199"/>
                  </a:lnTo>
                  <a:lnTo>
                    <a:pt x="16873" y="7023"/>
                  </a:lnTo>
                  <a:close/>
                  <a:moveTo>
                    <a:pt x="16806" y="8025"/>
                  </a:moveTo>
                  <a:cubicBezTo>
                    <a:pt x="12043" y="8038"/>
                    <a:pt x="8159" y="11827"/>
                    <a:pt x="8024" y="16590"/>
                  </a:cubicBezTo>
                  <a:lnTo>
                    <a:pt x="8200" y="16590"/>
                  </a:lnTo>
                  <a:cubicBezTo>
                    <a:pt x="8322" y="11922"/>
                    <a:pt x="12138" y="8187"/>
                    <a:pt x="16806" y="8187"/>
                  </a:cubicBezTo>
                  <a:lnTo>
                    <a:pt x="16873" y="8187"/>
                  </a:lnTo>
                  <a:lnTo>
                    <a:pt x="16873" y="8025"/>
                  </a:lnTo>
                  <a:close/>
                  <a:moveTo>
                    <a:pt x="16806" y="9040"/>
                  </a:moveTo>
                  <a:cubicBezTo>
                    <a:pt x="12598" y="9040"/>
                    <a:pt x="9147" y="12382"/>
                    <a:pt x="9025" y="16590"/>
                  </a:cubicBezTo>
                  <a:lnTo>
                    <a:pt x="9201" y="16590"/>
                  </a:lnTo>
                  <a:cubicBezTo>
                    <a:pt x="9323" y="12476"/>
                    <a:pt x="12692" y="9202"/>
                    <a:pt x="16806" y="9202"/>
                  </a:cubicBezTo>
                  <a:lnTo>
                    <a:pt x="16873" y="9202"/>
                  </a:lnTo>
                  <a:lnTo>
                    <a:pt x="16873" y="9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17"/>
          <p:cNvGrpSpPr/>
          <p:nvPr/>
        </p:nvGrpSpPr>
        <p:grpSpPr>
          <a:xfrm>
            <a:off x="10464" y="2275064"/>
            <a:ext cx="884865" cy="2214832"/>
            <a:chOff x="7860" y="2857850"/>
            <a:chExt cx="582251" cy="1457382"/>
          </a:xfrm>
        </p:grpSpPr>
        <p:sp>
          <p:nvSpPr>
            <p:cNvPr id="382" name="Google Shape;382;p17"/>
            <p:cNvSpPr/>
            <p:nvPr/>
          </p:nvSpPr>
          <p:spPr>
            <a:xfrm>
              <a:off x="7860" y="3328181"/>
              <a:ext cx="142018" cy="517931"/>
            </a:xfrm>
            <a:custGeom>
              <a:avLst/>
              <a:gdLst/>
              <a:ahLst/>
              <a:cxnLst/>
              <a:rect l="l" t="t" r="r" b="b"/>
              <a:pathLst>
                <a:path w="3195" h="11652" extrusionOk="0">
                  <a:moveTo>
                    <a:pt x="1" y="1"/>
                  </a:moveTo>
                  <a:lnTo>
                    <a:pt x="1" y="11651"/>
                  </a:lnTo>
                  <a:cubicBezTo>
                    <a:pt x="1990" y="10379"/>
                    <a:pt x="3194" y="8187"/>
                    <a:pt x="3194" y="5833"/>
                  </a:cubicBezTo>
                  <a:cubicBezTo>
                    <a:pt x="3194" y="3465"/>
                    <a:pt x="1990" y="127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7860" y="2857850"/>
              <a:ext cx="582251" cy="1457382"/>
            </a:xfrm>
            <a:custGeom>
              <a:avLst/>
              <a:gdLst/>
              <a:ahLst/>
              <a:cxnLst/>
              <a:rect l="l" t="t" r="r" b="b"/>
              <a:pathLst>
                <a:path w="13099" h="32787" extrusionOk="0">
                  <a:moveTo>
                    <a:pt x="1" y="9567"/>
                  </a:moveTo>
                  <a:lnTo>
                    <a:pt x="1" y="9770"/>
                  </a:lnTo>
                  <a:cubicBezTo>
                    <a:pt x="2409" y="11110"/>
                    <a:pt x="3884" y="13654"/>
                    <a:pt x="3884" y="16400"/>
                  </a:cubicBezTo>
                  <a:cubicBezTo>
                    <a:pt x="3884" y="19161"/>
                    <a:pt x="2409" y="21691"/>
                    <a:pt x="1" y="23044"/>
                  </a:cubicBezTo>
                  <a:lnTo>
                    <a:pt x="1" y="23233"/>
                  </a:lnTo>
                  <a:cubicBezTo>
                    <a:pt x="2504" y="21867"/>
                    <a:pt x="4060" y="19255"/>
                    <a:pt x="4060" y="16400"/>
                  </a:cubicBezTo>
                  <a:cubicBezTo>
                    <a:pt x="4060" y="13559"/>
                    <a:pt x="2504" y="10934"/>
                    <a:pt x="1" y="9567"/>
                  </a:cubicBezTo>
                  <a:close/>
                  <a:moveTo>
                    <a:pt x="1" y="8444"/>
                  </a:moveTo>
                  <a:lnTo>
                    <a:pt x="1" y="8634"/>
                  </a:lnTo>
                  <a:cubicBezTo>
                    <a:pt x="2991" y="10054"/>
                    <a:pt x="4899" y="13085"/>
                    <a:pt x="4899" y="16400"/>
                  </a:cubicBezTo>
                  <a:cubicBezTo>
                    <a:pt x="4899" y="19715"/>
                    <a:pt x="2991" y="22733"/>
                    <a:pt x="1" y="24167"/>
                  </a:cubicBezTo>
                  <a:lnTo>
                    <a:pt x="1" y="24356"/>
                  </a:lnTo>
                  <a:cubicBezTo>
                    <a:pt x="3086" y="22909"/>
                    <a:pt x="5061" y="19810"/>
                    <a:pt x="5061" y="16400"/>
                  </a:cubicBezTo>
                  <a:cubicBezTo>
                    <a:pt x="5061" y="12990"/>
                    <a:pt x="3086" y="9892"/>
                    <a:pt x="1" y="8444"/>
                  </a:cubicBezTo>
                  <a:close/>
                  <a:moveTo>
                    <a:pt x="1" y="7362"/>
                  </a:moveTo>
                  <a:lnTo>
                    <a:pt x="1" y="7538"/>
                  </a:lnTo>
                  <a:cubicBezTo>
                    <a:pt x="3573" y="9026"/>
                    <a:pt x="5900" y="12530"/>
                    <a:pt x="5900" y="16400"/>
                  </a:cubicBezTo>
                  <a:cubicBezTo>
                    <a:pt x="5900" y="20284"/>
                    <a:pt x="3573" y="23775"/>
                    <a:pt x="1" y="25277"/>
                  </a:cubicBezTo>
                  <a:lnTo>
                    <a:pt x="1" y="25453"/>
                  </a:lnTo>
                  <a:cubicBezTo>
                    <a:pt x="3668" y="23951"/>
                    <a:pt x="6063" y="20365"/>
                    <a:pt x="6063" y="16414"/>
                  </a:cubicBezTo>
                  <a:cubicBezTo>
                    <a:pt x="6063" y="12449"/>
                    <a:pt x="3668" y="8864"/>
                    <a:pt x="1" y="7362"/>
                  </a:cubicBezTo>
                  <a:close/>
                  <a:moveTo>
                    <a:pt x="1" y="6279"/>
                  </a:moveTo>
                  <a:lnTo>
                    <a:pt x="1" y="6455"/>
                  </a:lnTo>
                  <a:cubicBezTo>
                    <a:pt x="4155" y="8011"/>
                    <a:pt x="6902" y="11976"/>
                    <a:pt x="6902" y="16400"/>
                  </a:cubicBezTo>
                  <a:cubicBezTo>
                    <a:pt x="6902" y="20838"/>
                    <a:pt x="4155" y="24803"/>
                    <a:pt x="1" y="26359"/>
                  </a:cubicBezTo>
                  <a:lnTo>
                    <a:pt x="1" y="26535"/>
                  </a:lnTo>
                  <a:cubicBezTo>
                    <a:pt x="4250" y="24965"/>
                    <a:pt x="7078" y="20933"/>
                    <a:pt x="7078" y="16400"/>
                  </a:cubicBezTo>
                  <a:cubicBezTo>
                    <a:pt x="7078" y="11881"/>
                    <a:pt x="4250" y="7835"/>
                    <a:pt x="1" y="6279"/>
                  </a:cubicBezTo>
                  <a:close/>
                  <a:moveTo>
                    <a:pt x="1" y="5210"/>
                  </a:moveTo>
                  <a:lnTo>
                    <a:pt x="1" y="5386"/>
                  </a:lnTo>
                  <a:cubicBezTo>
                    <a:pt x="4723" y="6983"/>
                    <a:pt x="7903" y="11421"/>
                    <a:pt x="7903" y="16400"/>
                  </a:cubicBezTo>
                  <a:cubicBezTo>
                    <a:pt x="7903" y="21393"/>
                    <a:pt x="4723" y="25818"/>
                    <a:pt x="1" y="27414"/>
                  </a:cubicBezTo>
                  <a:lnTo>
                    <a:pt x="1" y="27604"/>
                  </a:lnTo>
                  <a:cubicBezTo>
                    <a:pt x="4818" y="25994"/>
                    <a:pt x="8079" y="21488"/>
                    <a:pt x="8079" y="16400"/>
                  </a:cubicBezTo>
                  <a:cubicBezTo>
                    <a:pt x="8079" y="11326"/>
                    <a:pt x="4818" y="6807"/>
                    <a:pt x="1" y="5210"/>
                  </a:cubicBezTo>
                  <a:close/>
                  <a:moveTo>
                    <a:pt x="1" y="4141"/>
                  </a:moveTo>
                  <a:lnTo>
                    <a:pt x="1" y="4155"/>
                  </a:lnTo>
                  <a:lnTo>
                    <a:pt x="1" y="4331"/>
                  </a:lnTo>
                  <a:cubicBezTo>
                    <a:pt x="5305" y="5954"/>
                    <a:pt x="8918" y="10853"/>
                    <a:pt x="8918" y="16400"/>
                  </a:cubicBezTo>
                  <a:cubicBezTo>
                    <a:pt x="8918" y="21934"/>
                    <a:pt x="5305" y="26833"/>
                    <a:pt x="1" y="28470"/>
                  </a:cubicBezTo>
                  <a:lnTo>
                    <a:pt x="1" y="28632"/>
                  </a:lnTo>
                  <a:cubicBezTo>
                    <a:pt x="5400" y="26995"/>
                    <a:pt x="9080" y="22029"/>
                    <a:pt x="9080" y="16387"/>
                  </a:cubicBezTo>
                  <a:cubicBezTo>
                    <a:pt x="9080" y="10758"/>
                    <a:pt x="5400" y="5778"/>
                    <a:pt x="1" y="4141"/>
                  </a:cubicBezTo>
                  <a:close/>
                  <a:moveTo>
                    <a:pt x="1" y="3099"/>
                  </a:moveTo>
                  <a:lnTo>
                    <a:pt x="1" y="3113"/>
                  </a:lnTo>
                  <a:lnTo>
                    <a:pt x="1" y="3275"/>
                  </a:lnTo>
                  <a:cubicBezTo>
                    <a:pt x="5873" y="4940"/>
                    <a:pt x="9919" y="10298"/>
                    <a:pt x="9919" y="16400"/>
                  </a:cubicBezTo>
                  <a:cubicBezTo>
                    <a:pt x="9919" y="22489"/>
                    <a:pt x="5873" y="27847"/>
                    <a:pt x="1" y="29512"/>
                  </a:cubicBezTo>
                  <a:lnTo>
                    <a:pt x="1" y="29688"/>
                  </a:lnTo>
                  <a:cubicBezTo>
                    <a:pt x="5968" y="28010"/>
                    <a:pt x="10081" y="22584"/>
                    <a:pt x="10081" y="16387"/>
                  </a:cubicBezTo>
                  <a:cubicBezTo>
                    <a:pt x="10081" y="10203"/>
                    <a:pt x="5968" y="4764"/>
                    <a:pt x="1" y="3099"/>
                  </a:cubicBezTo>
                  <a:close/>
                  <a:moveTo>
                    <a:pt x="1" y="2057"/>
                  </a:moveTo>
                  <a:lnTo>
                    <a:pt x="1" y="2071"/>
                  </a:lnTo>
                  <a:lnTo>
                    <a:pt x="1" y="2233"/>
                  </a:lnTo>
                  <a:cubicBezTo>
                    <a:pt x="6442" y="3925"/>
                    <a:pt x="10920" y="9743"/>
                    <a:pt x="10920" y="16400"/>
                  </a:cubicBezTo>
                  <a:cubicBezTo>
                    <a:pt x="10920" y="23044"/>
                    <a:pt x="6442" y="28862"/>
                    <a:pt x="1" y="30554"/>
                  </a:cubicBezTo>
                  <a:lnTo>
                    <a:pt x="1" y="30730"/>
                  </a:lnTo>
                  <a:cubicBezTo>
                    <a:pt x="6536" y="29025"/>
                    <a:pt x="11083" y="23139"/>
                    <a:pt x="11083" y="16387"/>
                  </a:cubicBezTo>
                  <a:cubicBezTo>
                    <a:pt x="11083" y="9648"/>
                    <a:pt x="6536" y="3749"/>
                    <a:pt x="1" y="2057"/>
                  </a:cubicBezTo>
                  <a:close/>
                  <a:moveTo>
                    <a:pt x="1" y="1029"/>
                  </a:moveTo>
                  <a:lnTo>
                    <a:pt x="1" y="1043"/>
                  </a:lnTo>
                  <a:lnTo>
                    <a:pt x="1" y="1205"/>
                  </a:lnTo>
                  <a:cubicBezTo>
                    <a:pt x="6996" y="2923"/>
                    <a:pt x="11922" y="9188"/>
                    <a:pt x="11922" y="16400"/>
                  </a:cubicBezTo>
                  <a:cubicBezTo>
                    <a:pt x="11922" y="23599"/>
                    <a:pt x="6996" y="29877"/>
                    <a:pt x="1" y="31596"/>
                  </a:cubicBezTo>
                  <a:lnTo>
                    <a:pt x="1" y="31758"/>
                  </a:lnTo>
                  <a:cubicBezTo>
                    <a:pt x="7091" y="30040"/>
                    <a:pt x="12098" y="23693"/>
                    <a:pt x="12098" y="16400"/>
                  </a:cubicBezTo>
                  <a:cubicBezTo>
                    <a:pt x="12098" y="9094"/>
                    <a:pt x="7091" y="2748"/>
                    <a:pt x="1" y="1029"/>
                  </a:cubicBezTo>
                  <a:close/>
                  <a:moveTo>
                    <a:pt x="1" y="1"/>
                  </a:moveTo>
                  <a:lnTo>
                    <a:pt x="1" y="177"/>
                  </a:lnTo>
                  <a:cubicBezTo>
                    <a:pt x="7565" y="1909"/>
                    <a:pt x="12923" y="8634"/>
                    <a:pt x="12923" y="16400"/>
                  </a:cubicBezTo>
                  <a:cubicBezTo>
                    <a:pt x="12923" y="24154"/>
                    <a:pt x="7565" y="30892"/>
                    <a:pt x="1" y="32624"/>
                  </a:cubicBezTo>
                  <a:lnTo>
                    <a:pt x="1" y="32786"/>
                  </a:lnTo>
                  <a:cubicBezTo>
                    <a:pt x="7659" y="31054"/>
                    <a:pt x="13099" y="24248"/>
                    <a:pt x="13099" y="16387"/>
                  </a:cubicBezTo>
                  <a:cubicBezTo>
                    <a:pt x="13099" y="8539"/>
                    <a:pt x="7659" y="173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17"/>
          <p:cNvSpPr/>
          <p:nvPr/>
        </p:nvSpPr>
        <p:spPr>
          <a:xfrm rot="5400000" flipH="1">
            <a:off x="4234447" y="2948992"/>
            <a:ext cx="3205212" cy="3375596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8"/>
          <p:cNvGrpSpPr/>
          <p:nvPr/>
        </p:nvGrpSpPr>
        <p:grpSpPr>
          <a:xfrm>
            <a:off x="9798116" y="1318493"/>
            <a:ext cx="2456873" cy="2456831"/>
            <a:chOff x="7132212" y="1057145"/>
            <a:chExt cx="1842655" cy="1842623"/>
          </a:xfrm>
        </p:grpSpPr>
        <p:sp>
          <p:nvSpPr>
            <p:cNvPr id="387" name="Google Shape;387;p18"/>
            <p:cNvSpPr/>
            <p:nvPr/>
          </p:nvSpPr>
          <p:spPr>
            <a:xfrm>
              <a:off x="7132212" y="1057145"/>
              <a:ext cx="1842655" cy="1842623"/>
            </a:xfrm>
            <a:custGeom>
              <a:avLst/>
              <a:gdLst/>
              <a:ahLst/>
              <a:cxnLst/>
              <a:rect l="l" t="t" r="r" b="b"/>
              <a:pathLst>
                <a:path w="57556" h="57555" extrusionOk="0">
                  <a:moveTo>
                    <a:pt x="28778" y="250"/>
                  </a:moveTo>
                  <a:cubicBezTo>
                    <a:pt x="44506" y="250"/>
                    <a:pt x="57318" y="13050"/>
                    <a:pt x="57318" y="28778"/>
                  </a:cubicBezTo>
                  <a:cubicBezTo>
                    <a:pt x="57318" y="44506"/>
                    <a:pt x="44518" y="57305"/>
                    <a:pt x="28778" y="57305"/>
                  </a:cubicBezTo>
                  <a:cubicBezTo>
                    <a:pt x="13050" y="57305"/>
                    <a:pt x="251" y="44506"/>
                    <a:pt x="251" y="28778"/>
                  </a:cubicBezTo>
                  <a:cubicBezTo>
                    <a:pt x="251" y="13050"/>
                    <a:pt x="13050" y="250"/>
                    <a:pt x="28778" y="250"/>
                  </a:cubicBezTo>
                  <a:close/>
                  <a:moveTo>
                    <a:pt x="28778" y="0"/>
                  </a:moveTo>
                  <a:cubicBezTo>
                    <a:pt x="12907" y="0"/>
                    <a:pt x="1" y="12907"/>
                    <a:pt x="1" y="28778"/>
                  </a:cubicBezTo>
                  <a:cubicBezTo>
                    <a:pt x="1" y="44649"/>
                    <a:pt x="12907" y="57555"/>
                    <a:pt x="28778" y="57555"/>
                  </a:cubicBezTo>
                  <a:cubicBezTo>
                    <a:pt x="44649" y="57555"/>
                    <a:pt x="57556" y="44649"/>
                    <a:pt x="57556" y="28778"/>
                  </a:cubicBezTo>
                  <a:cubicBezTo>
                    <a:pt x="57556" y="12907"/>
                    <a:pt x="44649" y="0"/>
                    <a:pt x="28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186733" y="1111633"/>
              <a:ext cx="1733644" cy="1733644"/>
            </a:xfrm>
            <a:custGeom>
              <a:avLst/>
              <a:gdLst/>
              <a:ahLst/>
              <a:cxnLst/>
              <a:rect l="l" t="t" r="r" b="b"/>
              <a:pathLst>
                <a:path w="54151" h="54151" extrusionOk="0">
                  <a:moveTo>
                    <a:pt x="27075" y="251"/>
                  </a:moveTo>
                  <a:cubicBezTo>
                    <a:pt x="41875" y="251"/>
                    <a:pt x="53900" y="12288"/>
                    <a:pt x="53900" y="27076"/>
                  </a:cubicBezTo>
                  <a:cubicBezTo>
                    <a:pt x="53900" y="41863"/>
                    <a:pt x="41875" y="53900"/>
                    <a:pt x="27075" y="53900"/>
                  </a:cubicBezTo>
                  <a:cubicBezTo>
                    <a:pt x="12288" y="53900"/>
                    <a:pt x="250" y="41875"/>
                    <a:pt x="250" y="27076"/>
                  </a:cubicBezTo>
                  <a:cubicBezTo>
                    <a:pt x="250" y="12276"/>
                    <a:pt x="12288" y="251"/>
                    <a:pt x="27075" y="251"/>
                  </a:cubicBezTo>
                  <a:close/>
                  <a:moveTo>
                    <a:pt x="27075" y="1"/>
                  </a:moveTo>
                  <a:cubicBezTo>
                    <a:pt x="12145" y="1"/>
                    <a:pt x="0" y="12145"/>
                    <a:pt x="0" y="27076"/>
                  </a:cubicBezTo>
                  <a:cubicBezTo>
                    <a:pt x="0" y="42006"/>
                    <a:pt x="12145" y="54150"/>
                    <a:pt x="27075" y="54150"/>
                  </a:cubicBezTo>
                  <a:cubicBezTo>
                    <a:pt x="42006" y="54150"/>
                    <a:pt x="54150" y="42006"/>
                    <a:pt x="54150" y="27076"/>
                  </a:cubicBezTo>
                  <a:cubicBezTo>
                    <a:pt x="54150" y="12145"/>
                    <a:pt x="42006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7241253" y="1166153"/>
              <a:ext cx="1624601" cy="1624601"/>
            </a:xfrm>
            <a:custGeom>
              <a:avLst/>
              <a:gdLst/>
              <a:ahLst/>
              <a:cxnLst/>
              <a:rect l="l" t="t" r="r" b="b"/>
              <a:pathLst>
                <a:path w="50745" h="50745" extrusionOk="0">
                  <a:moveTo>
                    <a:pt x="25372" y="250"/>
                  </a:moveTo>
                  <a:cubicBezTo>
                    <a:pt x="39231" y="250"/>
                    <a:pt x="50494" y="11526"/>
                    <a:pt x="50494" y="25373"/>
                  </a:cubicBezTo>
                  <a:cubicBezTo>
                    <a:pt x="50494" y="39231"/>
                    <a:pt x="39231" y="50495"/>
                    <a:pt x="25372" y="50495"/>
                  </a:cubicBezTo>
                  <a:cubicBezTo>
                    <a:pt x="11525" y="50495"/>
                    <a:pt x="250" y="39231"/>
                    <a:pt x="250" y="25373"/>
                  </a:cubicBezTo>
                  <a:cubicBezTo>
                    <a:pt x="250" y="11526"/>
                    <a:pt x="11525" y="250"/>
                    <a:pt x="25372" y="250"/>
                  </a:cubicBezTo>
                  <a:close/>
                  <a:moveTo>
                    <a:pt x="25372" y="0"/>
                  </a:moveTo>
                  <a:cubicBezTo>
                    <a:pt x="11382" y="0"/>
                    <a:pt x="0" y="11383"/>
                    <a:pt x="0" y="25373"/>
                  </a:cubicBezTo>
                  <a:cubicBezTo>
                    <a:pt x="0" y="39362"/>
                    <a:pt x="11382" y="50745"/>
                    <a:pt x="25372" y="50745"/>
                  </a:cubicBezTo>
                  <a:cubicBezTo>
                    <a:pt x="39362" y="50745"/>
                    <a:pt x="50744" y="39362"/>
                    <a:pt x="50744" y="25373"/>
                  </a:cubicBezTo>
                  <a:cubicBezTo>
                    <a:pt x="50744" y="11383"/>
                    <a:pt x="39362" y="0"/>
                    <a:pt x="25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7295742" y="1220673"/>
              <a:ext cx="1515590" cy="1515590"/>
            </a:xfrm>
            <a:custGeom>
              <a:avLst/>
              <a:gdLst/>
              <a:ahLst/>
              <a:cxnLst/>
              <a:rect l="l" t="t" r="r" b="b"/>
              <a:pathLst>
                <a:path w="47340" h="47340" extrusionOk="0">
                  <a:moveTo>
                    <a:pt x="23670" y="250"/>
                  </a:moveTo>
                  <a:cubicBezTo>
                    <a:pt x="36589" y="250"/>
                    <a:pt x="47090" y="10751"/>
                    <a:pt x="47090" y="23670"/>
                  </a:cubicBezTo>
                  <a:cubicBezTo>
                    <a:pt x="47090" y="36588"/>
                    <a:pt x="36589" y="47089"/>
                    <a:pt x="23670" y="47089"/>
                  </a:cubicBezTo>
                  <a:cubicBezTo>
                    <a:pt x="10764" y="47089"/>
                    <a:pt x="251" y="36588"/>
                    <a:pt x="251" y="23670"/>
                  </a:cubicBezTo>
                  <a:cubicBezTo>
                    <a:pt x="251" y="10751"/>
                    <a:pt x="10764" y="250"/>
                    <a:pt x="23670" y="250"/>
                  </a:cubicBezTo>
                  <a:close/>
                  <a:moveTo>
                    <a:pt x="23670" y="0"/>
                  </a:moveTo>
                  <a:cubicBezTo>
                    <a:pt x="10621" y="0"/>
                    <a:pt x="1" y="10620"/>
                    <a:pt x="1" y="23670"/>
                  </a:cubicBezTo>
                  <a:cubicBezTo>
                    <a:pt x="1" y="36719"/>
                    <a:pt x="10621" y="47339"/>
                    <a:pt x="23670" y="47339"/>
                  </a:cubicBezTo>
                  <a:cubicBezTo>
                    <a:pt x="36720" y="47339"/>
                    <a:pt x="47340" y="36719"/>
                    <a:pt x="47340" y="23670"/>
                  </a:cubicBezTo>
                  <a:cubicBezTo>
                    <a:pt x="47340" y="10620"/>
                    <a:pt x="36720" y="0"/>
                    <a:pt x="23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50646" y="1275546"/>
              <a:ext cx="1406195" cy="1405811"/>
            </a:xfrm>
            <a:custGeom>
              <a:avLst/>
              <a:gdLst/>
              <a:ahLst/>
              <a:cxnLst/>
              <a:rect l="l" t="t" r="r" b="b"/>
              <a:pathLst>
                <a:path w="43923" h="43911" extrusionOk="0">
                  <a:moveTo>
                    <a:pt x="21955" y="239"/>
                  </a:moveTo>
                  <a:cubicBezTo>
                    <a:pt x="33933" y="239"/>
                    <a:pt x="43672" y="9978"/>
                    <a:pt x="43672" y="21956"/>
                  </a:cubicBezTo>
                  <a:cubicBezTo>
                    <a:pt x="43672" y="33933"/>
                    <a:pt x="33933" y="43673"/>
                    <a:pt x="21955" y="43673"/>
                  </a:cubicBezTo>
                  <a:cubicBezTo>
                    <a:pt x="9989" y="43673"/>
                    <a:pt x="238" y="33933"/>
                    <a:pt x="238" y="21956"/>
                  </a:cubicBezTo>
                  <a:cubicBezTo>
                    <a:pt x="238" y="9978"/>
                    <a:pt x="9978" y="239"/>
                    <a:pt x="21955" y="239"/>
                  </a:cubicBezTo>
                  <a:close/>
                  <a:moveTo>
                    <a:pt x="21955" y="1"/>
                  </a:moveTo>
                  <a:cubicBezTo>
                    <a:pt x="9847" y="1"/>
                    <a:pt x="0" y="9847"/>
                    <a:pt x="0" y="21956"/>
                  </a:cubicBezTo>
                  <a:cubicBezTo>
                    <a:pt x="0" y="34064"/>
                    <a:pt x="9847" y="43911"/>
                    <a:pt x="21955" y="43911"/>
                  </a:cubicBezTo>
                  <a:cubicBezTo>
                    <a:pt x="34064" y="43911"/>
                    <a:pt x="43922" y="34064"/>
                    <a:pt x="43922" y="21956"/>
                  </a:cubicBezTo>
                  <a:cubicBezTo>
                    <a:pt x="43922" y="9847"/>
                    <a:pt x="34064" y="1"/>
                    <a:pt x="21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405135" y="1330066"/>
              <a:ext cx="1296800" cy="1296800"/>
            </a:xfrm>
            <a:custGeom>
              <a:avLst/>
              <a:gdLst/>
              <a:ahLst/>
              <a:cxnLst/>
              <a:rect l="l" t="t" r="r" b="b"/>
              <a:pathLst>
                <a:path w="40506" h="40506" extrusionOk="0">
                  <a:moveTo>
                    <a:pt x="20253" y="238"/>
                  </a:moveTo>
                  <a:cubicBezTo>
                    <a:pt x="31290" y="238"/>
                    <a:pt x="40268" y="9216"/>
                    <a:pt x="40268" y="20253"/>
                  </a:cubicBezTo>
                  <a:cubicBezTo>
                    <a:pt x="40268" y="31290"/>
                    <a:pt x="31290" y="40267"/>
                    <a:pt x="20253" y="40267"/>
                  </a:cubicBezTo>
                  <a:cubicBezTo>
                    <a:pt x="9216" y="40267"/>
                    <a:pt x="251" y="31290"/>
                    <a:pt x="251" y="20253"/>
                  </a:cubicBezTo>
                  <a:cubicBezTo>
                    <a:pt x="251" y="9216"/>
                    <a:pt x="9216" y="238"/>
                    <a:pt x="20253" y="238"/>
                  </a:cubicBezTo>
                  <a:close/>
                  <a:moveTo>
                    <a:pt x="20253" y="0"/>
                  </a:moveTo>
                  <a:cubicBezTo>
                    <a:pt x="9085" y="0"/>
                    <a:pt x="1" y="9085"/>
                    <a:pt x="1" y="20253"/>
                  </a:cubicBezTo>
                  <a:cubicBezTo>
                    <a:pt x="1" y="31421"/>
                    <a:pt x="9085" y="40505"/>
                    <a:pt x="20253" y="40505"/>
                  </a:cubicBezTo>
                  <a:cubicBezTo>
                    <a:pt x="31421" y="40505"/>
                    <a:pt x="40506" y="31421"/>
                    <a:pt x="40506" y="20253"/>
                  </a:cubicBezTo>
                  <a:cubicBezTo>
                    <a:pt x="40506" y="9085"/>
                    <a:pt x="31421" y="0"/>
                    <a:pt x="20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7412754" y="1384522"/>
              <a:ext cx="1234690" cy="1187821"/>
            </a:xfrm>
            <a:custGeom>
              <a:avLst/>
              <a:gdLst/>
              <a:ahLst/>
              <a:cxnLst/>
              <a:rect l="l" t="t" r="r" b="b"/>
              <a:pathLst>
                <a:path w="38566" h="37102" extrusionOk="0">
                  <a:moveTo>
                    <a:pt x="20015" y="252"/>
                  </a:moveTo>
                  <a:cubicBezTo>
                    <a:pt x="30124" y="264"/>
                    <a:pt x="38315" y="8443"/>
                    <a:pt x="38327" y="18552"/>
                  </a:cubicBezTo>
                  <a:cubicBezTo>
                    <a:pt x="38327" y="25957"/>
                    <a:pt x="33862" y="32625"/>
                    <a:pt x="27016" y="35458"/>
                  </a:cubicBezTo>
                  <a:cubicBezTo>
                    <a:pt x="24751" y="36398"/>
                    <a:pt x="22372" y="36854"/>
                    <a:pt x="20013" y="36854"/>
                  </a:cubicBezTo>
                  <a:cubicBezTo>
                    <a:pt x="15254" y="36854"/>
                    <a:pt x="10576" y="34996"/>
                    <a:pt x="7073" y="31494"/>
                  </a:cubicBezTo>
                  <a:cubicBezTo>
                    <a:pt x="1834" y="26255"/>
                    <a:pt x="275" y="18385"/>
                    <a:pt x="3108" y="11551"/>
                  </a:cubicBezTo>
                  <a:cubicBezTo>
                    <a:pt x="5942" y="4705"/>
                    <a:pt x="12610" y="252"/>
                    <a:pt x="20015" y="252"/>
                  </a:cubicBezTo>
                  <a:close/>
                  <a:moveTo>
                    <a:pt x="20014" y="1"/>
                  </a:moveTo>
                  <a:cubicBezTo>
                    <a:pt x="15189" y="1"/>
                    <a:pt x="10446" y="1888"/>
                    <a:pt x="6895" y="5431"/>
                  </a:cubicBezTo>
                  <a:cubicBezTo>
                    <a:pt x="1596" y="10741"/>
                    <a:pt x="1" y="18718"/>
                    <a:pt x="2882" y="25648"/>
                  </a:cubicBezTo>
                  <a:cubicBezTo>
                    <a:pt x="5752" y="32577"/>
                    <a:pt x="12514" y="37102"/>
                    <a:pt x="20015" y="37102"/>
                  </a:cubicBezTo>
                  <a:cubicBezTo>
                    <a:pt x="30255" y="37090"/>
                    <a:pt x="38553" y="28791"/>
                    <a:pt x="38565" y="18552"/>
                  </a:cubicBezTo>
                  <a:cubicBezTo>
                    <a:pt x="38565" y="11051"/>
                    <a:pt x="34053" y="4288"/>
                    <a:pt x="27111" y="1419"/>
                  </a:cubicBezTo>
                  <a:cubicBezTo>
                    <a:pt x="24816" y="464"/>
                    <a:pt x="22405" y="1"/>
                    <a:pt x="20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7471853" y="1439170"/>
              <a:ext cx="1121069" cy="1078649"/>
            </a:xfrm>
            <a:custGeom>
              <a:avLst/>
              <a:gdLst/>
              <a:ahLst/>
              <a:cxnLst/>
              <a:rect l="l" t="t" r="r" b="b"/>
              <a:pathLst>
                <a:path w="35017" h="33692" extrusionOk="0">
                  <a:moveTo>
                    <a:pt x="18169" y="247"/>
                  </a:moveTo>
                  <a:cubicBezTo>
                    <a:pt x="27337" y="259"/>
                    <a:pt x="34755" y="7677"/>
                    <a:pt x="34767" y="16845"/>
                  </a:cubicBezTo>
                  <a:cubicBezTo>
                    <a:pt x="34767" y="23560"/>
                    <a:pt x="30718" y="29608"/>
                    <a:pt x="24527" y="32180"/>
                  </a:cubicBezTo>
                  <a:cubicBezTo>
                    <a:pt x="22471" y="33032"/>
                    <a:pt x="20312" y="33446"/>
                    <a:pt x="18171" y="33446"/>
                  </a:cubicBezTo>
                  <a:cubicBezTo>
                    <a:pt x="13852" y="33446"/>
                    <a:pt x="9606" y="31760"/>
                    <a:pt x="6430" y="28584"/>
                  </a:cubicBezTo>
                  <a:cubicBezTo>
                    <a:pt x="1679" y="23834"/>
                    <a:pt x="262" y="16690"/>
                    <a:pt x="2834" y="10487"/>
                  </a:cubicBezTo>
                  <a:cubicBezTo>
                    <a:pt x="5406" y="4284"/>
                    <a:pt x="11454" y="247"/>
                    <a:pt x="18169" y="247"/>
                  </a:cubicBezTo>
                  <a:close/>
                  <a:moveTo>
                    <a:pt x="18173" y="0"/>
                  </a:moveTo>
                  <a:cubicBezTo>
                    <a:pt x="13790" y="0"/>
                    <a:pt x="9481" y="1713"/>
                    <a:pt x="6263" y="4938"/>
                  </a:cubicBezTo>
                  <a:cubicBezTo>
                    <a:pt x="1441" y="9749"/>
                    <a:pt x="0" y="16999"/>
                    <a:pt x="2608" y="23298"/>
                  </a:cubicBezTo>
                  <a:cubicBezTo>
                    <a:pt x="5215" y="29584"/>
                    <a:pt x="11359" y="33692"/>
                    <a:pt x="18169" y="33692"/>
                  </a:cubicBezTo>
                  <a:cubicBezTo>
                    <a:pt x="27468" y="33680"/>
                    <a:pt x="35005" y="26143"/>
                    <a:pt x="35017" y="16845"/>
                  </a:cubicBezTo>
                  <a:cubicBezTo>
                    <a:pt x="35017" y="10034"/>
                    <a:pt x="30909" y="3891"/>
                    <a:pt x="24611" y="1283"/>
                  </a:cubicBezTo>
                  <a:cubicBezTo>
                    <a:pt x="22529" y="420"/>
                    <a:pt x="20342" y="0"/>
                    <a:pt x="18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530535" y="1493626"/>
              <a:ext cx="1007864" cy="969702"/>
            </a:xfrm>
            <a:custGeom>
              <a:avLst/>
              <a:gdLst/>
              <a:ahLst/>
              <a:cxnLst/>
              <a:rect l="l" t="t" r="r" b="b"/>
              <a:pathLst>
                <a:path w="31481" h="30289" extrusionOk="0">
                  <a:moveTo>
                    <a:pt x="16336" y="249"/>
                  </a:moveTo>
                  <a:cubicBezTo>
                    <a:pt x="24563" y="261"/>
                    <a:pt x="31219" y="6916"/>
                    <a:pt x="31231" y="15144"/>
                  </a:cubicBezTo>
                  <a:cubicBezTo>
                    <a:pt x="31231" y="21168"/>
                    <a:pt x="27600" y="26597"/>
                    <a:pt x="22039" y="28907"/>
                  </a:cubicBezTo>
                  <a:cubicBezTo>
                    <a:pt x="20196" y="29667"/>
                    <a:pt x="18262" y="30037"/>
                    <a:pt x="16344" y="30037"/>
                  </a:cubicBezTo>
                  <a:cubicBezTo>
                    <a:pt x="12465" y="30037"/>
                    <a:pt x="8656" y="28525"/>
                    <a:pt x="5811" y="25681"/>
                  </a:cubicBezTo>
                  <a:cubicBezTo>
                    <a:pt x="1549" y="21418"/>
                    <a:pt x="275" y="15013"/>
                    <a:pt x="2573" y="9441"/>
                  </a:cubicBezTo>
                  <a:cubicBezTo>
                    <a:pt x="4882" y="3880"/>
                    <a:pt x="10312" y="249"/>
                    <a:pt x="16336" y="249"/>
                  </a:cubicBezTo>
                  <a:close/>
                  <a:moveTo>
                    <a:pt x="16347" y="0"/>
                  </a:moveTo>
                  <a:cubicBezTo>
                    <a:pt x="12406" y="0"/>
                    <a:pt x="8532" y="1541"/>
                    <a:pt x="5633" y="4440"/>
                  </a:cubicBezTo>
                  <a:cubicBezTo>
                    <a:pt x="1299" y="8774"/>
                    <a:pt x="1" y="15275"/>
                    <a:pt x="2346" y="20942"/>
                  </a:cubicBezTo>
                  <a:cubicBezTo>
                    <a:pt x="4692" y="26597"/>
                    <a:pt x="10216" y="30288"/>
                    <a:pt x="16336" y="30288"/>
                  </a:cubicBezTo>
                  <a:cubicBezTo>
                    <a:pt x="24694" y="30276"/>
                    <a:pt x="31469" y="23502"/>
                    <a:pt x="31481" y="15144"/>
                  </a:cubicBezTo>
                  <a:cubicBezTo>
                    <a:pt x="31481" y="9024"/>
                    <a:pt x="27790" y="3499"/>
                    <a:pt x="22135" y="1154"/>
                  </a:cubicBezTo>
                  <a:cubicBezTo>
                    <a:pt x="20262" y="377"/>
                    <a:pt x="18296" y="0"/>
                    <a:pt x="16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589634" y="1548243"/>
              <a:ext cx="894275" cy="860563"/>
            </a:xfrm>
            <a:custGeom>
              <a:avLst/>
              <a:gdLst/>
              <a:ahLst/>
              <a:cxnLst/>
              <a:rect l="l" t="t" r="r" b="b"/>
              <a:pathLst>
                <a:path w="27933" h="26880" extrusionOk="0">
                  <a:moveTo>
                    <a:pt x="14490" y="246"/>
                  </a:moveTo>
                  <a:cubicBezTo>
                    <a:pt x="21777" y="257"/>
                    <a:pt x="27670" y="6151"/>
                    <a:pt x="27682" y="13438"/>
                  </a:cubicBezTo>
                  <a:cubicBezTo>
                    <a:pt x="27682" y="18772"/>
                    <a:pt x="24468" y="23582"/>
                    <a:pt x="19539" y="25630"/>
                  </a:cubicBezTo>
                  <a:cubicBezTo>
                    <a:pt x="17910" y="26302"/>
                    <a:pt x="16200" y="26629"/>
                    <a:pt x="14505" y="26629"/>
                  </a:cubicBezTo>
                  <a:cubicBezTo>
                    <a:pt x="11070" y="26629"/>
                    <a:pt x="7695" y="25287"/>
                    <a:pt x="5168" y="22760"/>
                  </a:cubicBezTo>
                  <a:cubicBezTo>
                    <a:pt x="1393" y="18986"/>
                    <a:pt x="262" y="13319"/>
                    <a:pt x="2310" y="8389"/>
                  </a:cubicBezTo>
                  <a:cubicBezTo>
                    <a:pt x="4346" y="3460"/>
                    <a:pt x="9156" y="246"/>
                    <a:pt x="14490" y="246"/>
                  </a:cubicBezTo>
                  <a:close/>
                  <a:moveTo>
                    <a:pt x="14496" y="0"/>
                  </a:moveTo>
                  <a:cubicBezTo>
                    <a:pt x="10998" y="0"/>
                    <a:pt x="7562" y="1363"/>
                    <a:pt x="4989" y="3936"/>
                  </a:cubicBezTo>
                  <a:cubicBezTo>
                    <a:pt x="1143" y="7782"/>
                    <a:pt x="0" y="13557"/>
                    <a:pt x="2072" y="18581"/>
                  </a:cubicBezTo>
                  <a:cubicBezTo>
                    <a:pt x="4156" y="23606"/>
                    <a:pt x="9061" y="26880"/>
                    <a:pt x="14490" y="26880"/>
                  </a:cubicBezTo>
                  <a:cubicBezTo>
                    <a:pt x="21908" y="26868"/>
                    <a:pt x="27921" y="20855"/>
                    <a:pt x="27932" y="13438"/>
                  </a:cubicBezTo>
                  <a:cubicBezTo>
                    <a:pt x="27932" y="8008"/>
                    <a:pt x="24658" y="3103"/>
                    <a:pt x="19634" y="1019"/>
                  </a:cubicBezTo>
                  <a:cubicBezTo>
                    <a:pt x="17971" y="334"/>
                    <a:pt x="16226" y="0"/>
                    <a:pt x="14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48317" y="1602795"/>
              <a:ext cx="780686" cy="751136"/>
            </a:xfrm>
            <a:custGeom>
              <a:avLst/>
              <a:gdLst/>
              <a:ahLst/>
              <a:cxnLst/>
              <a:rect l="l" t="t" r="r" b="b"/>
              <a:pathLst>
                <a:path w="24385" h="23462" extrusionOk="0">
                  <a:moveTo>
                    <a:pt x="12657" y="244"/>
                  </a:moveTo>
                  <a:cubicBezTo>
                    <a:pt x="19003" y="256"/>
                    <a:pt x="24135" y="5400"/>
                    <a:pt x="24147" y="11734"/>
                  </a:cubicBezTo>
                  <a:cubicBezTo>
                    <a:pt x="24147" y="16377"/>
                    <a:pt x="21349" y="20568"/>
                    <a:pt x="17051" y="22342"/>
                  </a:cubicBezTo>
                  <a:cubicBezTo>
                    <a:pt x="15631" y="22934"/>
                    <a:pt x="14139" y="23221"/>
                    <a:pt x="12659" y="23221"/>
                  </a:cubicBezTo>
                  <a:cubicBezTo>
                    <a:pt x="9672" y="23221"/>
                    <a:pt x="6735" y="22051"/>
                    <a:pt x="4537" y="19854"/>
                  </a:cubicBezTo>
                  <a:cubicBezTo>
                    <a:pt x="1251" y="16568"/>
                    <a:pt x="275" y="11626"/>
                    <a:pt x="2049" y="7340"/>
                  </a:cubicBezTo>
                  <a:cubicBezTo>
                    <a:pt x="3823" y="3042"/>
                    <a:pt x="8014" y="244"/>
                    <a:pt x="12657" y="244"/>
                  </a:cubicBezTo>
                  <a:close/>
                  <a:moveTo>
                    <a:pt x="12650" y="1"/>
                  </a:moveTo>
                  <a:cubicBezTo>
                    <a:pt x="9600" y="1"/>
                    <a:pt x="6602" y="1192"/>
                    <a:pt x="4359" y="3435"/>
                  </a:cubicBezTo>
                  <a:cubicBezTo>
                    <a:pt x="1013" y="6793"/>
                    <a:pt x="1" y="11841"/>
                    <a:pt x="1823" y="16222"/>
                  </a:cubicBezTo>
                  <a:cubicBezTo>
                    <a:pt x="3632" y="20604"/>
                    <a:pt x="7919" y="23461"/>
                    <a:pt x="12657" y="23461"/>
                  </a:cubicBezTo>
                  <a:cubicBezTo>
                    <a:pt x="19134" y="23461"/>
                    <a:pt x="24385" y="18211"/>
                    <a:pt x="24385" y="11734"/>
                  </a:cubicBezTo>
                  <a:cubicBezTo>
                    <a:pt x="24385" y="6983"/>
                    <a:pt x="21527" y="2709"/>
                    <a:pt x="17146" y="899"/>
                  </a:cubicBezTo>
                  <a:cubicBezTo>
                    <a:pt x="15692" y="294"/>
                    <a:pt x="14165" y="1"/>
                    <a:pt x="1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7707415" y="1657507"/>
              <a:ext cx="667097" cy="641901"/>
            </a:xfrm>
            <a:custGeom>
              <a:avLst/>
              <a:gdLst/>
              <a:ahLst/>
              <a:cxnLst/>
              <a:rect l="l" t="t" r="r" b="b"/>
              <a:pathLst>
                <a:path w="20837" h="20050" extrusionOk="0">
                  <a:moveTo>
                    <a:pt x="10782" y="250"/>
                  </a:moveTo>
                  <a:cubicBezTo>
                    <a:pt x="10792" y="250"/>
                    <a:pt x="10801" y="250"/>
                    <a:pt x="10811" y="250"/>
                  </a:cubicBezTo>
                  <a:cubicBezTo>
                    <a:pt x="16217" y="250"/>
                    <a:pt x="20586" y="4631"/>
                    <a:pt x="20598" y="10025"/>
                  </a:cubicBezTo>
                  <a:cubicBezTo>
                    <a:pt x="20598" y="13977"/>
                    <a:pt x="18205" y="17549"/>
                    <a:pt x="14550" y="19061"/>
                  </a:cubicBezTo>
                  <a:cubicBezTo>
                    <a:pt x="13339" y="19562"/>
                    <a:pt x="12068" y="19806"/>
                    <a:pt x="10808" y="19806"/>
                  </a:cubicBezTo>
                  <a:cubicBezTo>
                    <a:pt x="8264" y="19806"/>
                    <a:pt x="5765" y="18813"/>
                    <a:pt x="3894" y="16942"/>
                  </a:cubicBezTo>
                  <a:cubicBezTo>
                    <a:pt x="1096" y="14144"/>
                    <a:pt x="262" y="9941"/>
                    <a:pt x="1774" y="6286"/>
                  </a:cubicBezTo>
                  <a:cubicBezTo>
                    <a:pt x="3283" y="2640"/>
                    <a:pt x="6841" y="250"/>
                    <a:pt x="10782" y="250"/>
                  </a:cubicBezTo>
                  <a:close/>
                  <a:moveTo>
                    <a:pt x="10819" y="1"/>
                  </a:moveTo>
                  <a:cubicBezTo>
                    <a:pt x="8208" y="1"/>
                    <a:pt x="5640" y="1020"/>
                    <a:pt x="3727" y="2940"/>
                  </a:cubicBezTo>
                  <a:cubicBezTo>
                    <a:pt x="858" y="5798"/>
                    <a:pt x="0" y="10120"/>
                    <a:pt x="1548" y="13858"/>
                  </a:cubicBezTo>
                  <a:cubicBezTo>
                    <a:pt x="3096" y="17609"/>
                    <a:pt x="6751" y="20050"/>
                    <a:pt x="10811" y="20050"/>
                  </a:cubicBezTo>
                  <a:cubicBezTo>
                    <a:pt x="16348" y="20050"/>
                    <a:pt x="20836" y="15561"/>
                    <a:pt x="20836" y="10025"/>
                  </a:cubicBezTo>
                  <a:cubicBezTo>
                    <a:pt x="20836" y="5965"/>
                    <a:pt x="18396" y="2309"/>
                    <a:pt x="14645" y="762"/>
                  </a:cubicBezTo>
                  <a:cubicBezTo>
                    <a:pt x="13409" y="250"/>
                    <a:pt x="12108" y="1"/>
                    <a:pt x="10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7766098" y="1711963"/>
              <a:ext cx="553892" cy="532954"/>
            </a:xfrm>
            <a:custGeom>
              <a:avLst/>
              <a:gdLst/>
              <a:ahLst/>
              <a:cxnLst/>
              <a:rect l="l" t="t" r="r" b="b"/>
              <a:pathLst>
                <a:path w="17301" h="16647" extrusionOk="0">
                  <a:moveTo>
                    <a:pt x="8978" y="251"/>
                  </a:moveTo>
                  <a:cubicBezTo>
                    <a:pt x="13443" y="251"/>
                    <a:pt x="17051" y="3871"/>
                    <a:pt x="17051" y="8324"/>
                  </a:cubicBezTo>
                  <a:cubicBezTo>
                    <a:pt x="17051" y="11586"/>
                    <a:pt x="15086" y="14539"/>
                    <a:pt x="12074" y="15789"/>
                  </a:cubicBezTo>
                  <a:cubicBezTo>
                    <a:pt x="11072" y="16203"/>
                    <a:pt x="10021" y="16404"/>
                    <a:pt x="8979" y="16404"/>
                  </a:cubicBezTo>
                  <a:cubicBezTo>
                    <a:pt x="6875" y="16404"/>
                    <a:pt x="4808" y="15583"/>
                    <a:pt x="3263" y="14039"/>
                  </a:cubicBezTo>
                  <a:cubicBezTo>
                    <a:pt x="953" y="11729"/>
                    <a:pt x="263" y="8252"/>
                    <a:pt x="1513" y="5228"/>
                  </a:cubicBezTo>
                  <a:cubicBezTo>
                    <a:pt x="2763" y="2216"/>
                    <a:pt x="5716" y="251"/>
                    <a:pt x="8978" y="251"/>
                  </a:cubicBezTo>
                  <a:close/>
                  <a:moveTo>
                    <a:pt x="8987" y="1"/>
                  </a:moveTo>
                  <a:cubicBezTo>
                    <a:pt x="6819" y="1"/>
                    <a:pt x="4691" y="848"/>
                    <a:pt x="3097" y="2442"/>
                  </a:cubicBezTo>
                  <a:cubicBezTo>
                    <a:pt x="715" y="4823"/>
                    <a:pt x="1" y="8395"/>
                    <a:pt x="1287" y="11514"/>
                  </a:cubicBezTo>
                  <a:cubicBezTo>
                    <a:pt x="2573" y="14622"/>
                    <a:pt x="5609" y="16646"/>
                    <a:pt x="8978" y="16646"/>
                  </a:cubicBezTo>
                  <a:cubicBezTo>
                    <a:pt x="13574" y="16646"/>
                    <a:pt x="17301" y="12919"/>
                    <a:pt x="17301" y="8324"/>
                  </a:cubicBezTo>
                  <a:cubicBezTo>
                    <a:pt x="17301" y="4954"/>
                    <a:pt x="15277" y="1918"/>
                    <a:pt x="12169" y="632"/>
                  </a:cubicBezTo>
                  <a:cubicBezTo>
                    <a:pt x="11138" y="207"/>
                    <a:pt x="10058" y="1"/>
                    <a:pt x="8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825196" y="1766707"/>
              <a:ext cx="440302" cy="423687"/>
            </a:xfrm>
            <a:custGeom>
              <a:avLst/>
              <a:gdLst/>
              <a:ahLst/>
              <a:cxnLst/>
              <a:rect l="l" t="t" r="r" b="b"/>
              <a:pathLst>
                <a:path w="13753" h="13234" extrusionOk="0">
                  <a:moveTo>
                    <a:pt x="7132" y="244"/>
                  </a:moveTo>
                  <a:cubicBezTo>
                    <a:pt x="10657" y="244"/>
                    <a:pt x="13502" y="3101"/>
                    <a:pt x="13502" y="6614"/>
                  </a:cubicBezTo>
                  <a:cubicBezTo>
                    <a:pt x="13502" y="9185"/>
                    <a:pt x="11954" y="11519"/>
                    <a:pt x="9573" y="12495"/>
                  </a:cubicBezTo>
                  <a:cubicBezTo>
                    <a:pt x="8785" y="12822"/>
                    <a:pt x="7957" y="12981"/>
                    <a:pt x="7137" y="12981"/>
                  </a:cubicBezTo>
                  <a:cubicBezTo>
                    <a:pt x="5479" y="12981"/>
                    <a:pt x="3850" y="12333"/>
                    <a:pt x="2632" y="11114"/>
                  </a:cubicBezTo>
                  <a:cubicBezTo>
                    <a:pt x="810" y="9293"/>
                    <a:pt x="262" y="6554"/>
                    <a:pt x="1251" y="4173"/>
                  </a:cubicBezTo>
                  <a:cubicBezTo>
                    <a:pt x="2239" y="1792"/>
                    <a:pt x="4561" y="244"/>
                    <a:pt x="7132" y="244"/>
                  </a:cubicBezTo>
                  <a:close/>
                  <a:moveTo>
                    <a:pt x="7128" y="0"/>
                  </a:moveTo>
                  <a:cubicBezTo>
                    <a:pt x="5407" y="0"/>
                    <a:pt x="3718" y="670"/>
                    <a:pt x="2453" y="1934"/>
                  </a:cubicBezTo>
                  <a:cubicBezTo>
                    <a:pt x="560" y="3828"/>
                    <a:pt x="0" y="6673"/>
                    <a:pt x="1024" y="9150"/>
                  </a:cubicBezTo>
                  <a:cubicBezTo>
                    <a:pt x="2048" y="11614"/>
                    <a:pt x="4453" y="13233"/>
                    <a:pt x="7132" y="13233"/>
                  </a:cubicBezTo>
                  <a:cubicBezTo>
                    <a:pt x="10787" y="13222"/>
                    <a:pt x="13752" y="10269"/>
                    <a:pt x="13752" y="6614"/>
                  </a:cubicBezTo>
                  <a:cubicBezTo>
                    <a:pt x="13752" y="3935"/>
                    <a:pt x="12133" y="1530"/>
                    <a:pt x="9668" y="506"/>
                  </a:cubicBezTo>
                  <a:cubicBezTo>
                    <a:pt x="8846" y="166"/>
                    <a:pt x="7983" y="0"/>
                    <a:pt x="7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7644123" y="1598793"/>
              <a:ext cx="789074" cy="759236"/>
            </a:xfrm>
            <a:custGeom>
              <a:avLst/>
              <a:gdLst/>
              <a:ahLst/>
              <a:cxnLst/>
              <a:rect l="l" t="t" r="r" b="b"/>
              <a:pathLst>
                <a:path w="24647" h="23715" extrusionOk="0">
                  <a:moveTo>
                    <a:pt x="12788" y="0"/>
                  </a:moveTo>
                  <a:cubicBezTo>
                    <a:pt x="7990" y="0"/>
                    <a:pt x="3668" y="2893"/>
                    <a:pt x="1835" y="7322"/>
                  </a:cubicBezTo>
                  <a:cubicBezTo>
                    <a:pt x="1" y="11751"/>
                    <a:pt x="1013" y="16847"/>
                    <a:pt x="4406" y="20241"/>
                  </a:cubicBezTo>
                  <a:cubicBezTo>
                    <a:pt x="6676" y="22510"/>
                    <a:pt x="9707" y="23715"/>
                    <a:pt x="12792" y="23715"/>
                  </a:cubicBezTo>
                  <a:cubicBezTo>
                    <a:pt x="14318" y="23715"/>
                    <a:pt x="15858" y="23419"/>
                    <a:pt x="17325" y="22812"/>
                  </a:cubicBezTo>
                  <a:cubicBezTo>
                    <a:pt x="21754" y="20979"/>
                    <a:pt x="24647" y="16657"/>
                    <a:pt x="24647" y="11859"/>
                  </a:cubicBezTo>
                  <a:cubicBezTo>
                    <a:pt x="24647" y="5310"/>
                    <a:pt x="19337" y="0"/>
                    <a:pt x="127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18"/>
          <p:cNvSpPr/>
          <p:nvPr/>
        </p:nvSpPr>
        <p:spPr>
          <a:xfrm>
            <a:off x="7232899" y="2484933"/>
            <a:ext cx="3836727" cy="3836773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180" y="5719279"/>
            <a:ext cx="12191653" cy="1181695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18"/>
          <p:cNvGrpSpPr/>
          <p:nvPr/>
        </p:nvGrpSpPr>
        <p:grpSpPr>
          <a:xfrm>
            <a:off x="6488051" y="5842427"/>
            <a:ext cx="675463" cy="337814"/>
            <a:chOff x="5220663" y="4381820"/>
            <a:chExt cx="506597" cy="253360"/>
          </a:xfrm>
        </p:grpSpPr>
        <p:sp>
          <p:nvSpPr>
            <p:cNvPr id="405" name="Google Shape;405;p18"/>
            <p:cNvSpPr/>
            <p:nvPr/>
          </p:nvSpPr>
          <p:spPr>
            <a:xfrm>
              <a:off x="5689098" y="4491980"/>
              <a:ext cx="38162" cy="33071"/>
            </a:xfrm>
            <a:custGeom>
              <a:avLst/>
              <a:gdLst/>
              <a:ahLst/>
              <a:cxnLst/>
              <a:rect l="l" t="t" r="r" b="b"/>
              <a:pathLst>
                <a:path w="1192" h="1033" extrusionOk="0">
                  <a:moveTo>
                    <a:pt x="514" y="1"/>
                  </a:moveTo>
                  <a:cubicBezTo>
                    <a:pt x="252" y="1"/>
                    <a:pt x="1" y="206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1" y="473"/>
                    <a:pt x="870" y="151"/>
                  </a:cubicBezTo>
                  <a:cubicBezTo>
                    <a:pt x="766" y="47"/>
                    <a:pt x="63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5572085" y="449207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7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454688" y="4492077"/>
              <a:ext cx="38514" cy="32975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528" y="0"/>
                  </a:moveTo>
                  <a:cubicBezTo>
                    <a:pt x="260" y="0"/>
                    <a:pt x="0" y="209"/>
                    <a:pt x="0" y="517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203" y="470"/>
                    <a:pt x="882" y="148"/>
                  </a:cubicBezTo>
                  <a:cubicBezTo>
                    <a:pt x="779" y="46"/>
                    <a:pt x="653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337675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5220663" y="449207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4" y="0"/>
                    <a:pt x="0" y="209"/>
                    <a:pt x="0" y="517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4" y="1029"/>
                    <a:pt x="1191" y="470"/>
                    <a:pt x="869" y="148"/>
                  </a:cubicBezTo>
                  <a:cubicBezTo>
                    <a:pt x="767" y="46"/>
                    <a:pt x="641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5689098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6" y="47"/>
                    <a:pt x="638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5572085" y="438182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0"/>
                  </a:moveTo>
                  <a:cubicBezTo>
                    <a:pt x="251" y="0"/>
                    <a:pt x="1" y="203"/>
                    <a:pt x="1" y="508"/>
                  </a:cubicBezTo>
                  <a:cubicBezTo>
                    <a:pt x="1" y="794"/>
                    <a:pt x="227" y="1020"/>
                    <a:pt x="513" y="1020"/>
                  </a:cubicBezTo>
                  <a:cubicBezTo>
                    <a:pt x="965" y="1020"/>
                    <a:pt x="1191" y="473"/>
                    <a:pt x="870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454688" y="4381820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0"/>
                  </a:moveTo>
                  <a:cubicBezTo>
                    <a:pt x="256" y="0"/>
                    <a:pt x="0" y="203"/>
                    <a:pt x="0" y="508"/>
                  </a:cubicBezTo>
                  <a:cubicBezTo>
                    <a:pt x="0" y="794"/>
                    <a:pt x="239" y="1020"/>
                    <a:pt x="512" y="1020"/>
                  </a:cubicBezTo>
                  <a:cubicBezTo>
                    <a:pt x="965" y="1020"/>
                    <a:pt x="1203" y="473"/>
                    <a:pt x="882" y="151"/>
                  </a:cubicBezTo>
                  <a:cubicBezTo>
                    <a:pt x="777" y="47"/>
                    <a:pt x="648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5337675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5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5220663" y="438182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0"/>
                  </a:moveTo>
                  <a:cubicBezTo>
                    <a:pt x="250" y="0"/>
                    <a:pt x="0" y="203"/>
                    <a:pt x="0" y="508"/>
                  </a:cubicBezTo>
                  <a:cubicBezTo>
                    <a:pt x="0" y="794"/>
                    <a:pt x="226" y="1020"/>
                    <a:pt x="512" y="1020"/>
                  </a:cubicBezTo>
                  <a:cubicBezTo>
                    <a:pt x="964" y="1020"/>
                    <a:pt x="1191" y="473"/>
                    <a:pt x="869" y="151"/>
                  </a:cubicBezTo>
                  <a:cubicBezTo>
                    <a:pt x="765" y="47"/>
                    <a:pt x="637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5689098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8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572085" y="4602493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5"/>
                    <a:pt x="227" y="1021"/>
                    <a:pt x="513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5454688" y="4602493"/>
              <a:ext cx="38514" cy="32687"/>
            </a:xfrm>
            <a:custGeom>
              <a:avLst/>
              <a:gdLst/>
              <a:ahLst/>
              <a:cxnLst/>
              <a:rect l="l" t="t" r="r" b="b"/>
              <a:pathLst>
                <a:path w="1203" h="1021" extrusionOk="0">
                  <a:moveTo>
                    <a:pt x="521" y="1"/>
                  </a:moveTo>
                  <a:cubicBezTo>
                    <a:pt x="256" y="1"/>
                    <a:pt x="0" y="203"/>
                    <a:pt x="0" y="509"/>
                  </a:cubicBezTo>
                  <a:cubicBezTo>
                    <a:pt x="0" y="795"/>
                    <a:pt x="239" y="1021"/>
                    <a:pt x="512" y="1021"/>
                  </a:cubicBezTo>
                  <a:cubicBezTo>
                    <a:pt x="965" y="1021"/>
                    <a:pt x="1203" y="473"/>
                    <a:pt x="882" y="152"/>
                  </a:cubicBezTo>
                  <a:cubicBezTo>
                    <a:pt x="777" y="48"/>
                    <a:pt x="648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5337675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220663" y="4602493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1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5"/>
                    <a:pt x="226" y="1021"/>
                    <a:pt x="512" y="1021"/>
                  </a:cubicBezTo>
                  <a:cubicBezTo>
                    <a:pt x="964" y="1021"/>
                    <a:pt x="1191" y="473"/>
                    <a:pt x="869" y="152"/>
                  </a:cubicBezTo>
                  <a:cubicBezTo>
                    <a:pt x="765" y="48"/>
                    <a:pt x="637" y="1"/>
                    <a:pt x="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18"/>
          <p:cNvSpPr/>
          <p:nvPr/>
        </p:nvSpPr>
        <p:spPr>
          <a:xfrm>
            <a:off x="289847" y="285828"/>
            <a:ext cx="108296" cy="108296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8"/>
          <p:cNvSpPr/>
          <p:nvPr/>
        </p:nvSpPr>
        <p:spPr>
          <a:xfrm>
            <a:off x="531277" y="288901"/>
            <a:ext cx="780184" cy="106247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18"/>
          <p:cNvGrpSpPr/>
          <p:nvPr/>
        </p:nvGrpSpPr>
        <p:grpSpPr>
          <a:xfrm>
            <a:off x="11159340" y="5805673"/>
            <a:ext cx="784741" cy="903143"/>
            <a:chOff x="8369505" y="4354255"/>
            <a:chExt cx="588556" cy="677357"/>
          </a:xfrm>
        </p:grpSpPr>
        <p:sp>
          <p:nvSpPr>
            <p:cNvPr id="423" name="Google Shape;423;p18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18"/>
          <p:cNvSpPr txBox="1">
            <a:spLocks noGrp="1"/>
          </p:cNvSpPr>
          <p:nvPr>
            <p:ph type="subTitle" idx="1"/>
          </p:nvPr>
        </p:nvSpPr>
        <p:spPr>
          <a:xfrm>
            <a:off x="4157767" y="3778884"/>
            <a:ext cx="24568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2"/>
          </p:nvPr>
        </p:nvSpPr>
        <p:spPr>
          <a:xfrm>
            <a:off x="4157767" y="3330484"/>
            <a:ext cx="2456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42" name="Google Shape;442;p18"/>
          <p:cNvSpPr txBox="1">
            <a:spLocks noGrp="1"/>
          </p:cNvSpPr>
          <p:nvPr>
            <p:ph type="subTitle" idx="3"/>
          </p:nvPr>
        </p:nvSpPr>
        <p:spPr>
          <a:xfrm>
            <a:off x="950967" y="3778884"/>
            <a:ext cx="24568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4"/>
          </p:nvPr>
        </p:nvSpPr>
        <p:spPr>
          <a:xfrm>
            <a:off x="950967" y="3330484"/>
            <a:ext cx="2456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2665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lnSpc>
                <a:spcPct val="80000"/>
              </a:lnSpc>
              <a:spcBef>
                <a:spcPts val="13665"/>
              </a:spcBef>
              <a:spcAft>
                <a:spcPts val="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lnSpc>
                <a:spcPct val="80000"/>
              </a:lnSpc>
              <a:spcBef>
                <a:spcPts val="13665"/>
              </a:spcBef>
              <a:spcAft>
                <a:spcPts val="1600"/>
              </a:spcAft>
              <a:buSzPts val="2400"/>
              <a:buFont typeface="Libre Franklin ExtraBold"/>
              <a:buNone/>
              <a:defRPr sz="32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444" name="Google Shape;444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6636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4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"/>
          <p:cNvSpPr txBox="1">
            <a:spLocks noGrp="1"/>
          </p:cNvSpPr>
          <p:nvPr>
            <p:ph type="subTitle" idx="1"/>
          </p:nvPr>
        </p:nvSpPr>
        <p:spPr>
          <a:xfrm>
            <a:off x="7697533" y="2896333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9"/>
          <p:cNvSpPr txBox="1">
            <a:spLocks noGrp="1"/>
          </p:cNvSpPr>
          <p:nvPr>
            <p:ph type="subTitle" idx="2"/>
          </p:nvPr>
        </p:nvSpPr>
        <p:spPr>
          <a:xfrm>
            <a:off x="7697533" y="1995768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48" name="Google Shape;448;p19"/>
          <p:cNvSpPr txBox="1">
            <a:spLocks noGrp="1"/>
          </p:cNvSpPr>
          <p:nvPr>
            <p:ph type="subTitle" idx="3"/>
          </p:nvPr>
        </p:nvSpPr>
        <p:spPr>
          <a:xfrm>
            <a:off x="3260100" y="2897467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35"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subTitle" idx="4"/>
          </p:nvPr>
        </p:nvSpPr>
        <p:spPr>
          <a:xfrm>
            <a:off x="3260100" y="1996901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535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50" name="Google Shape;450;p19"/>
          <p:cNvSpPr txBox="1">
            <a:spLocks noGrp="1"/>
          </p:cNvSpPr>
          <p:nvPr>
            <p:ph type="subTitle" idx="5"/>
          </p:nvPr>
        </p:nvSpPr>
        <p:spPr>
          <a:xfrm>
            <a:off x="3249267" y="5241567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9"/>
          <p:cNvSpPr txBox="1">
            <a:spLocks noGrp="1"/>
          </p:cNvSpPr>
          <p:nvPr>
            <p:ph type="subTitle" idx="6"/>
          </p:nvPr>
        </p:nvSpPr>
        <p:spPr>
          <a:xfrm>
            <a:off x="3249267" y="4341001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9"/>
          <p:cNvSpPr/>
          <p:nvPr/>
        </p:nvSpPr>
        <p:spPr>
          <a:xfrm rot="-8100000" flipH="1">
            <a:off x="11145185" y="-224571"/>
            <a:ext cx="1180585" cy="1357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>
            <a:off x="10269232" y="0"/>
            <a:ext cx="1936944" cy="1949009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19"/>
          <p:cNvSpPr/>
          <p:nvPr/>
        </p:nvSpPr>
        <p:spPr>
          <a:xfrm flipH="1">
            <a:off x="10521477" y="474091"/>
            <a:ext cx="1180400" cy="124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19"/>
          <p:cNvGrpSpPr/>
          <p:nvPr/>
        </p:nvGrpSpPr>
        <p:grpSpPr>
          <a:xfrm flipH="1">
            <a:off x="10613701" y="528804"/>
            <a:ext cx="987598" cy="1136605"/>
            <a:chOff x="8369505" y="4354255"/>
            <a:chExt cx="588556" cy="677357"/>
          </a:xfrm>
        </p:grpSpPr>
        <p:sp>
          <p:nvSpPr>
            <p:cNvPr id="457" name="Google Shape;457;p19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19"/>
          <p:cNvGrpSpPr/>
          <p:nvPr/>
        </p:nvGrpSpPr>
        <p:grpSpPr>
          <a:xfrm rot="5400000">
            <a:off x="-10108" y="5667435"/>
            <a:ext cx="1200585" cy="1180379"/>
            <a:chOff x="1196125" y="2476075"/>
            <a:chExt cx="421850" cy="414750"/>
          </a:xfrm>
        </p:grpSpPr>
        <p:sp>
          <p:nvSpPr>
            <p:cNvPr id="475" name="Google Shape;475;p19"/>
            <p:cNvSpPr/>
            <p:nvPr/>
          </p:nvSpPr>
          <p:spPr>
            <a:xfrm>
              <a:off x="1443400" y="2723350"/>
              <a:ext cx="174575" cy="167475"/>
            </a:xfrm>
            <a:custGeom>
              <a:avLst/>
              <a:gdLst/>
              <a:ahLst/>
              <a:cxnLst/>
              <a:rect l="l" t="t" r="r" b="b"/>
              <a:pathLst>
                <a:path w="6983" h="6699" extrusionOk="0">
                  <a:moveTo>
                    <a:pt x="6915" y="1"/>
                  </a:moveTo>
                  <a:cubicBezTo>
                    <a:pt x="3180" y="1"/>
                    <a:pt x="122" y="2964"/>
                    <a:pt x="0" y="6699"/>
                  </a:cubicBezTo>
                  <a:lnTo>
                    <a:pt x="6982" y="6699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1196125" y="2476075"/>
              <a:ext cx="421850" cy="414750"/>
            </a:xfrm>
            <a:custGeom>
              <a:avLst/>
              <a:gdLst/>
              <a:ahLst/>
              <a:cxnLst/>
              <a:rect l="l" t="t" r="r" b="b"/>
              <a:pathLst>
                <a:path w="16874" h="16590" extrusionOk="0">
                  <a:moveTo>
                    <a:pt x="16806" y="1"/>
                  </a:moveTo>
                  <a:cubicBezTo>
                    <a:pt x="7605" y="14"/>
                    <a:pt x="122" y="7402"/>
                    <a:pt x="0" y="16590"/>
                  </a:cubicBezTo>
                  <a:lnTo>
                    <a:pt x="162" y="16590"/>
                  </a:lnTo>
                  <a:cubicBezTo>
                    <a:pt x="298" y="7483"/>
                    <a:pt x="7699" y="177"/>
                    <a:pt x="16806" y="163"/>
                  </a:cubicBezTo>
                  <a:lnTo>
                    <a:pt x="16873" y="163"/>
                  </a:lnTo>
                  <a:lnTo>
                    <a:pt x="16873" y="1"/>
                  </a:lnTo>
                  <a:close/>
                  <a:moveTo>
                    <a:pt x="16806" y="1002"/>
                  </a:moveTo>
                  <a:cubicBezTo>
                    <a:pt x="8159" y="1016"/>
                    <a:pt x="1123" y="7944"/>
                    <a:pt x="1001" y="16590"/>
                  </a:cubicBezTo>
                  <a:lnTo>
                    <a:pt x="1164" y="16590"/>
                  </a:lnTo>
                  <a:cubicBezTo>
                    <a:pt x="1299" y="8038"/>
                    <a:pt x="8254" y="1178"/>
                    <a:pt x="16806" y="1165"/>
                  </a:cubicBezTo>
                  <a:lnTo>
                    <a:pt x="16873" y="1165"/>
                  </a:lnTo>
                  <a:lnTo>
                    <a:pt x="16873" y="1002"/>
                  </a:lnTo>
                  <a:close/>
                  <a:moveTo>
                    <a:pt x="16806" y="2003"/>
                  </a:moveTo>
                  <a:cubicBezTo>
                    <a:pt x="8714" y="2017"/>
                    <a:pt x="2138" y="8498"/>
                    <a:pt x="2003" y="16590"/>
                  </a:cubicBezTo>
                  <a:lnTo>
                    <a:pt x="2165" y="16590"/>
                  </a:lnTo>
                  <a:cubicBezTo>
                    <a:pt x="2300" y="8593"/>
                    <a:pt x="8809" y="2179"/>
                    <a:pt x="16806" y="2179"/>
                  </a:cubicBezTo>
                  <a:lnTo>
                    <a:pt x="16873" y="2179"/>
                  </a:lnTo>
                  <a:lnTo>
                    <a:pt x="16873" y="2003"/>
                  </a:lnTo>
                  <a:close/>
                  <a:moveTo>
                    <a:pt x="16806" y="3005"/>
                  </a:moveTo>
                  <a:cubicBezTo>
                    <a:pt x="9269" y="3018"/>
                    <a:pt x="3139" y="9053"/>
                    <a:pt x="3004" y="16590"/>
                  </a:cubicBezTo>
                  <a:lnTo>
                    <a:pt x="3180" y="16590"/>
                  </a:lnTo>
                  <a:cubicBezTo>
                    <a:pt x="3302" y="9148"/>
                    <a:pt x="9364" y="3181"/>
                    <a:pt x="16806" y="3181"/>
                  </a:cubicBezTo>
                  <a:lnTo>
                    <a:pt x="16873" y="3181"/>
                  </a:lnTo>
                  <a:lnTo>
                    <a:pt x="16873" y="3005"/>
                  </a:lnTo>
                  <a:close/>
                  <a:moveTo>
                    <a:pt x="16806" y="4020"/>
                  </a:moveTo>
                  <a:cubicBezTo>
                    <a:pt x="9824" y="4020"/>
                    <a:pt x="4141" y="9608"/>
                    <a:pt x="4005" y="16590"/>
                  </a:cubicBezTo>
                  <a:lnTo>
                    <a:pt x="4181" y="16590"/>
                  </a:lnTo>
                  <a:cubicBezTo>
                    <a:pt x="4303" y="9703"/>
                    <a:pt x="9918" y="4195"/>
                    <a:pt x="16806" y="4182"/>
                  </a:cubicBezTo>
                  <a:lnTo>
                    <a:pt x="16873" y="4182"/>
                  </a:lnTo>
                  <a:lnTo>
                    <a:pt x="16873" y="4020"/>
                  </a:lnTo>
                  <a:close/>
                  <a:moveTo>
                    <a:pt x="16806" y="5021"/>
                  </a:moveTo>
                  <a:cubicBezTo>
                    <a:pt x="10378" y="5021"/>
                    <a:pt x="5142" y="10163"/>
                    <a:pt x="5007" y="16590"/>
                  </a:cubicBezTo>
                  <a:lnTo>
                    <a:pt x="5183" y="16590"/>
                  </a:lnTo>
                  <a:cubicBezTo>
                    <a:pt x="5304" y="10257"/>
                    <a:pt x="10473" y="5197"/>
                    <a:pt x="16806" y="5183"/>
                  </a:cubicBezTo>
                  <a:lnTo>
                    <a:pt x="16873" y="5183"/>
                  </a:lnTo>
                  <a:lnTo>
                    <a:pt x="16873" y="5021"/>
                  </a:lnTo>
                  <a:close/>
                  <a:moveTo>
                    <a:pt x="16806" y="6022"/>
                  </a:moveTo>
                  <a:cubicBezTo>
                    <a:pt x="10933" y="6022"/>
                    <a:pt x="6143" y="10717"/>
                    <a:pt x="6021" y="16590"/>
                  </a:cubicBezTo>
                  <a:lnTo>
                    <a:pt x="6184" y="16590"/>
                  </a:lnTo>
                  <a:cubicBezTo>
                    <a:pt x="6319" y="10812"/>
                    <a:pt x="11028" y="6198"/>
                    <a:pt x="16806" y="6184"/>
                  </a:cubicBezTo>
                  <a:lnTo>
                    <a:pt x="16873" y="6184"/>
                  </a:lnTo>
                  <a:lnTo>
                    <a:pt x="16873" y="6022"/>
                  </a:lnTo>
                  <a:close/>
                  <a:moveTo>
                    <a:pt x="16806" y="7023"/>
                  </a:moveTo>
                  <a:cubicBezTo>
                    <a:pt x="11488" y="7037"/>
                    <a:pt x="7145" y="11272"/>
                    <a:pt x="7023" y="16590"/>
                  </a:cubicBezTo>
                  <a:lnTo>
                    <a:pt x="7185" y="16590"/>
                  </a:lnTo>
                  <a:cubicBezTo>
                    <a:pt x="7320" y="11367"/>
                    <a:pt x="11583" y="7199"/>
                    <a:pt x="16806" y="7199"/>
                  </a:cubicBezTo>
                  <a:lnTo>
                    <a:pt x="16873" y="7199"/>
                  </a:lnTo>
                  <a:lnTo>
                    <a:pt x="16873" y="7023"/>
                  </a:lnTo>
                  <a:close/>
                  <a:moveTo>
                    <a:pt x="16806" y="8025"/>
                  </a:moveTo>
                  <a:cubicBezTo>
                    <a:pt x="12043" y="8038"/>
                    <a:pt x="8159" y="11827"/>
                    <a:pt x="8024" y="16590"/>
                  </a:cubicBezTo>
                  <a:lnTo>
                    <a:pt x="8200" y="16590"/>
                  </a:lnTo>
                  <a:cubicBezTo>
                    <a:pt x="8322" y="11922"/>
                    <a:pt x="12138" y="8187"/>
                    <a:pt x="16806" y="8187"/>
                  </a:cubicBezTo>
                  <a:lnTo>
                    <a:pt x="16873" y="8187"/>
                  </a:lnTo>
                  <a:lnTo>
                    <a:pt x="16873" y="8025"/>
                  </a:lnTo>
                  <a:close/>
                  <a:moveTo>
                    <a:pt x="16806" y="9040"/>
                  </a:moveTo>
                  <a:cubicBezTo>
                    <a:pt x="12598" y="9040"/>
                    <a:pt x="9147" y="12382"/>
                    <a:pt x="9025" y="16590"/>
                  </a:cubicBezTo>
                  <a:lnTo>
                    <a:pt x="9201" y="16590"/>
                  </a:lnTo>
                  <a:cubicBezTo>
                    <a:pt x="9323" y="12476"/>
                    <a:pt x="12692" y="9202"/>
                    <a:pt x="16806" y="9202"/>
                  </a:cubicBezTo>
                  <a:lnTo>
                    <a:pt x="16873" y="9202"/>
                  </a:lnTo>
                  <a:lnTo>
                    <a:pt x="16873" y="9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7" name="Google Shape;477;p19"/>
          <p:cNvSpPr/>
          <p:nvPr/>
        </p:nvSpPr>
        <p:spPr>
          <a:xfrm>
            <a:off x="189601" y="123120"/>
            <a:ext cx="157985" cy="157608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9"/>
          <p:cNvSpPr/>
          <p:nvPr/>
        </p:nvSpPr>
        <p:spPr>
          <a:xfrm flipH="1">
            <a:off x="11920217" y="4927273"/>
            <a:ext cx="192928" cy="192979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9"/>
          <p:cNvSpPr/>
          <p:nvPr/>
        </p:nvSpPr>
        <p:spPr>
          <a:xfrm flipH="1">
            <a:off x="11916413" y="5236649"/>
            <a:ext cx="200532" cy="200907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9"/>
          <p:cNvSpPr/>
          <p:nvPr/>
        </p:nvSpPr>
        <p:spPr>
          <a:xfrm rot="5400000" flipH="1">
            <a:off x="-247565" y="3048003"/>
            <a:ext cx="1068985" cy="14566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9"/>
          <p:cNvSpPr txBox="1">
            <a:spLocks noGrp="1"/>
          </p:cNvSpPr>
          <p:nvPr>
            <p:ph type="subTitle" idx="7"/>
          </p:nvPr>
        </p:nvSpPr>
        <p:spPr>
          <a:xfrm>
            <a:off x="7697533" y="5241551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9"/>
          <p:cNvSpPr txBox="1">
            <a:spLocks noGrp="1"/>
          </p:cNvSpPr>
          <p:nvPr>
            <p:ph type="subTitle" idx="8"/>
          </p:nvPr>
        </p:nvSpPr>
        <p:spPr>
          <a:xfrm>
            <a:off x="7697533" y="4340984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algn="ctr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algn="ctr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/>
          <p:nvPr/>
        </p:nvSpPr>
        <p:spPr>
          <a:xfrm>
            <a:off x="7367" y="-1633"/>
            <a:ext cx="12191959" cy="2538005"/>
          </a:xfrm>
          <a:custGeom>
            <a:avLst/>
            <a:gdLst/>
            <a:ahLst/>
            <a:cxnLst/>
            <a:rect l="l" t="t" r="r" b="b"/>
            <a:pathLst>
              <a:path w="44209" h="160735" extrusionOk="0">
                <a:moveTo>
                  <a:pt x="0" y="0"/>
                </a:moveTo>
                <a:lnTo>
                  <a:pt x="0" y="160734"/>
                </a:lnTo>
                <a:lnTo>
                  <a:pt x="44208" y="160734"/>
                </a:lnTo>
                <a:lnTo>
                  <a:pt x="442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0"/>
          <p:cNvSpPr/>
          <p:nvPr/>
        </p:nvSpPr>
        <p:spPr>
          <a:xfrm>
            <a:off x="4918216" y="1459800"/>
            <a:ext cx="2355161" cy="2355189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0"/>
          <p:cNvSpPr/>
          <p:nvPr/>
        </p:nvSpPr>
        <p:spPr>
          <a:xfrm>
            <a:off x="5124829" y="1666427"/>
            <a:ext cx="1941907" cy="1941931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0"/>
          <p:cNvSpPr/>
          <p:nvPr/>
        </p:nvSpPr>
        <p:spPr>
          <a:xfrm>
            <a:off x="10953735" y="6527428"/>
            <a:ext cx="111048" cy="1110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"/>
          <p:cNvSpPr/>
          <p:nvPr/>
        </p:nvSpPr>
        <p:spPr>
          <a:xfrm>
            <a:off x="11201240" y="6530465"/>
            <a:ext cx="800180" cy="109037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20"/>
          <p:cNvGrpSpPr/>
          <p:nvPr/>
        </p:nvGrpSpPr>
        <p:grpSpPr>
          <a:xfrm>
            <a:off x="11795415" y="2937448"/>
            <a:ext cx="206023" cy="590515"/>
            <a:chOff x="8846561" y="2782361"/>
            <a:chExt cx="154517" cy="442886"/>
          </a:xfrm>
        </p:grpSpPr>
        <p:sp>
          <p:nvSpPr>
            <p:cNvPr id="490" name="Google Shape;490;p20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20"/>
          <p:cNvGrpSpPr/>
          <p:nvPr/>
        </p:nvGrpSpPr>
        <p:grpSpPr>
          <a:xfrm>
            <a:off x="11752697" y="4962432"/>
            <a:ext cx="241605" cy="393933"/>
            <a:chOff x="8814523" y="4301099"/>
            <a:chExt cx="181204" cy="295450"/>
          </a:xfrm>
        </p:grpSpPr>
        <p:sp>
          <p:nvSpPr>
            <p:cNvPr id="493" name="Google Shape;493;p20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20"/>
          <p:cNvSpPr/>
          <p:nvPr/>
        </p:nvSpPr>
        <p:spPr>
          <a:xfrm>
            <a:off x="239880" y="2937417"/>
            <a:ext cx="203572" cy="203952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20"/>
          <p:cNvGrpSpPr/>
          <p:nvPr/>
        </p:nvGrpSpPr>
        <p:grpSpPr>
          <a:xfrm>
            <a:off x="238673" y="3876028"/>
            <a:ext cx="206039" cy="591711"/>
            <a:chOff x="179009" y="2072968"/>
            <a:chExt cx="190870" cy="548151"/>
          </a:xfrm>
        </p:grpSpPr>
        <p:sp>
          <p:nvSpPr>
            <p:cNvPr id="501" name="Google Shape;501;p20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20"/>
          <p:cNvGrpSpPr/>
          <p:nvPr/>
        </p:nvGrpSpPr>
        <p:grpSpPr>
          <a:xfrm>
            <a:off x="238667" y="6293087"/>
            <a:ext cx="372841" cy="346405"/>
            <a:chOff x="6672" y="3464315"/>
            <a:chExt cx="279631" cy="259804"/>
          </a:xfrm>
        </p:grpSpPr>
        <p:sp>
          <p:nvSpPr>
            <p:cNvPr id="504" name="Google Shape;504;p20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p20"/>
          <p:cNvSpPr/>
          <p:nvPr/>
        </p:nvSpPr>
        <p:spPr>
          <a:xfrm>
            <a:off x="809320" y="6498373"/>
            <a:ext cx="141633" cy="14112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0"/>
          <p:cNvSpPr txBox="1">
            <a:spLocks noGrp="1"/>
          </p:cNvSpPr>
          <p:nvPr>
            <p:ph type="title"/>
          </p:nvPr>
        </p:nvSpPr>
        <p:spPr>
          <a:xfrm>
            <a:off x="4700400" y="1666433"/>
            <a:ext cx="2791200" cy="1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515" name="Google Shape;515;p20"/>
          <p:cNvSpPr txBox="1">
            <a:spLocks noGrp="1"/>
          </p:cNvSpPr>
          <p:nvPr>
            <p:ph type="subTitle" idx="1"/>
          </p:nvPr>
        </p:nvSpPr>
        <p:spPr>
          <a:xfrm>
            <a:off x="4290800" y="4877267"/>
            <a:ext cx="36104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16" name="Google Shape;516;p20"/>
          <p:cNvSpPr txBox="1">
            <a:spLocks noGrp="1"/>
          </p:cNvSpPr>
          <p:nvPr>
            <p:ph type="title" idx="2"/>
          </p:nvPr>
        </p:nvSpPr>
        <p:spPr>
          <a:xfrm>
            <a:off x="3224200" y="3975683"/>
            <a:ext cx="5743600" cy="9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4265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4265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4265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4265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4265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4265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4265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4265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4265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950967" y="1662600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55600" algn="ctr" rtl="0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marR="0" lvl="2" indent="-355600" algn="ctr" rtl="0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marR="0" lvl="3" indent="-355600" algn="ctr" rtl="0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marR="0" lvl="4" indent="-355600" algn="ctr" rtl="0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marR="0" lvl="5" indent="-355600" algn="ctr" rtl="0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marR="0" lvl="6" indent="-355600" algn="ctr" rtl="0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marR="0" lvl="7" indent="-355600" algn="ctr" rtl="0">
              <a:lnSpc>
                <a:spcPct val="80000"/>
              </a:lnSpc>
              <a:spcBef>
                <a:spcPts val="113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marR="0" lvl="8" indent="-355600" algn="ctr" rtl="0">
              <a:lnSpc>
                <a:spcPct val="80000"/>
              </a:lnSpc>
              <a:spcBef>
                <a:spcPts val="1138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"/>
          <p:cNvSpPr txBox="1">
            <a:spLocks noGrp="1"/>
          </p:cNvSpPr>
          <p:nvPr>
            <p:ph type="ctrTitle"/>
          </p:nvPr>
        </p:nvSpPr>
        <p:spPr>
          <a:xfrm>
            <a:off x="2154565" y="2185135"/>
            <a:ext cx="7881600" cy="8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-DE"/>
              <a:t>Rat um Rad</a:t>
            </a:r>
            <a:endParaRPr/>
          </a:p>
        </p:txBody>
      </p:sp>
      <p:sp>
        <p:nvSpPr>
          <p:cNvPr id="2273" name="Google Shape;2273;p1"/>
          <p:cNvSpPr txBox="1">
            <a:spLocks noGrp="1"/>
          </p:cNvSpPr>
          <p:nvPr>
            <p:ph type="subTitle" idx="1"/>
          </p:nvPr>
        </p:nvSpPr>
        <p:spPr>
          <a:xfrm>
            <a:off x="2154565" y="3484550"/>
            <a:ext cx="78816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Team : ProgRADler</a:t>
            </a:r>
            <a:endParaRPr/>
          </a:p>
        </p:txBody>
      </p:sp>
      <p:sp>
        <p:nvSpPr>
          <p:cNvPr id="2274" name="Google Shape;2274;p1"/>
          <p:cNvSpPr txBox="1"/>
          <p:nvPr/>
        </p:nvSpPr>
        <p:spPr>
          <a:xfrm>
            <a:off x="2743200" y="4605020"/>
            <a:ext cx="670496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Jonah Sebright , Yaowen Rui , Emanuele Tirendi , Rahel Kempf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5" name="Google Shape;2275;p1"/>
          <p:cNvSpPr txBox="1"/>
          <p:nvPr/>
        </p:nvSpPr>
        <p:spPr>
          <a:xfrm>
            <a:off x="5086350" y="5156835"/>
            <a:ext cx="20193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Meilenstein 3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7"/>
          <p:cNvSpPr/>
          <p:nvPr/>
        </p:nvSpPr>
        <p:spPr>
          <a:xfrm>
            <a:off x="1550194" y="6321911"/>
            <a:ext cx="461963" cy="393945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8" name="Google Shape;2428;p7"/>
          <p:cNvSpPr/>
          <p:nvPr/>
        </p:nvSpPr>
        <p:spPr>
          <a:xfrm>
            <a:off x="924989" y="6321911"/>
            <a:ext cx="461963" cy="393945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p7"/>
          <p:cNvSpPr/>
          <p:nvPr/>
        </p:nvSpPr>
        <p:spPr>
          <a:xfrm>
            <a:off x="362420" y="6321911"/>
            <a:ext cx="461963" cy="393945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 dirty="0"/>
              <a:t>Technology</a:t>
            </a:r>
            <a:endParaRPr dirty="0"/>
          </a:p>
        </p:txBody>
      </p:sp>
      <p:sp>
        <p:nvSpPr>
          <p:cNvPr id="2431" name="Google Shape;2431;p7"/>
          <p:cNvSpPr/>
          <p:nvPr/>
        </p:nvSpPr>
        <p:spPr>
          <a:xfrm>
            <a:off x="2150169" y="6321911"/>
            <a:ext cx="461963" cy="393945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2" name="Google Shape;2432;p7"/>
          <p:cNvGrpSpPr/>
          <p:nvPr/>
        </p:nvGrpSpPr>
        <p:grpSpPr>
          <a:xfrm>
            <a:off x="362442" y="5150765"/>
            <a:ext cx="1011309" cy="1011324"/>
            <a:chOff x="-2112950" y="622268"/>
            <a:chExt cx="1133415" cy="1133432"/>
          </a:xfrm>
        </p:grpSpPr>
        <p:sp>
          <p:nvSpPr>
            <p:cNvPr id="2433" name="Google Shape;2433;p7"/>
            <p:cNvSpPr/>
            <p:nvPr/>
          </p:nvSpPr>
          <p:spPr>
            <a:xfrm>
              <a:off x="-2112950" y="622300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4" name="Google Shape;2434;p7"/>
            <p:cNvCxnSpPr>
              <a:stCxn id="2433" idx="0"/>
              <a:endCxn id="2433" idx="4"/>
            </p:cNvCxnSpPr>
            <p:nvPr/>
          </p:nvCxnSpPr>
          <p:spPr>
            <a:xfrm>
              <a:off x="-1546250" y="622300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5" name="Google Shape;2435;p7"/>
            <p:cNvCxnSpPr/>
            <p:nvPr/>
          </p:nvCxnSpPr>
          <p:spPr>
            <a:xfrm rot="-899616">
              <a:off x="-1946972" y="788284"/>
              <a:ext cx="801280" cy="80128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6" name="Google Shape;2436;p7"/>
            <p:cNvCxnSpPr/>
            <p:nvPr/>
          </p:nvCxnSpPr>
          <p:spPr>
            <a:xfrm rot="2700000">
              <a:off x="-1946953" y="788251"/>
              <a:ext cx="801435" cy="801435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7" name="Google Shape;2437;p7"/>
            <p:cNvCxnSpPr/>
            <p:nvPr/>
          </p:nvCxnSpPr>
          <p:spPr>
            <a:xfrm rot="899616" flipH="1">
              <a:off x="-1946947" y="788234"/>
              <a:ext cx="801280" cy="80128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38" name="Google Shape;2438;p7"/>
          <p:cNvSpPr/>
          <p:nvPr/>
        </p:nvSpPr>
        <p:spPr>
          <a:xfrm>
            <a:off x="499210" y="5218744"/>
            <a:ext cx="738000" cy="738000"/>
          </a:xfrm>
          <a:prstGeom prst="pie">
            <a:avLst>
              <a:gd name="adj1" fmla="val 12604136"/>
              <a:gd name="adj2" fmla="val 1620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9" name="Google Shape;2439;p7"/>
          <p:cNvGrpSpPr/>
          <p:nvPr/>
        </p:nvGrpSpPr>
        <p:grpSpPr>
          <a:xfrm>
            <a:off x="1445953" y="5161616"/>
            <a:ext cx="1011309" cy="1011324"/>
            <a:chOff x="-2112950" y="622268"/>
            <a:chExt cx="1133415" cy="1133432"/>
          </a:xfrm>
        </p:grpSpPr>
        <p:sp>
          <p:nvSpPr>
            <p:cNvPr id="2440" name="Google Shape;2440;p7"/>
            <p:cNvSpPr/>
            <p:nvPr/>
          </p:nvSpPr>
          <p:spPr>
            <a:xfrm>
              <a:off x="-2112950" y="622300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1" name="Google Shape;2441;p7"/>
            <p:cNvCxnSpPr>
              <a:stCxn id="2440" idx="0"/>
              <a:endCxn id="2440" idx="4"/>
            </p:cNvCxnSpPr>
            <p:nvPr/>
          </p:nvCxnSpPr>
          <p:spPr>
            <a:xfrm>
              <a:off x="-1546250" y="622300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2" name="Google Shape;2442;p7"/>
            <p:cNvCxnSpPr/>
            <p:nvPr/>
          </p:nvCxnSpPr>
          <p:spPr>
            <a:xfrm rot="-899616">
              <a:off x="-1946972" y="788284"/>
              <a:ext cx="801280" cy="80128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3" name="Google Shape;2443;p7"/>
            <p:cNvCxnSpPr/>
            <p:nvPr/>
          </p:nvCxnSpPr>
          <p:spPr>
            <a:xfrm rot="2700000">
              <a:off x="-1946953" y="788251"/>
              <a:ext cx="801435" cy="801435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4" name="Google Shape;2444;p7"/>
            <p:cNvCxnSpPr/>
            <p:nvPr/>
          </p:nvCxnSpPr>
          <p:spPr>
            <a:xfrm rot="899616" flipH="1">
              <a:off x="-1946947" y="788234"/>
              <a:ext cx="801280" cy="80128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45" name="Google Shape;2445;p7"/>
          <p:cNvSpPr/>
          <p:nvPr/>
        </p:nvSpPr>
        <p:spPr>
          <a:xfrm>
            <a:off x="1550336" y="5229563"/>
            <a:ext cx="738000" cy="738000"/>
          </a:xfrm>
          <a:prstGeom prst="pie">
            <a:avLst>
              <a:gd name="adj1" fmla="val 12604136"/>
              <a:gd name="adj2" fmla="val 1620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7"/>
          <p:cNvSpPr/>
          <p:nvPr/>
        </p:nvSpPr>
        <p:spPr>
          <a:xfrm flipH="1">
            <a:off x="1651267" y="5220038"/>
            <a:ext cx="738000" cy="738000"/>
          </a:xfrm>
          <a:prstGeom prst="pie">
            <a:avLst>
              <a:gd name="adj1" fmla="val 12604136"/>
              <a:gd name="adj2" fmla="val 1620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7" name="Google Shape;2447;p7"/>
          <p:cNvGrpSpPr/>
          <p:nvPr/>
        </p:nvGrpSpPr>
        <p:grpSpPr>
          <a:xfrm>
            <a:off x="2735000" y="5704496"/>
            <a:ext cx="1011309" cy="1011324"/>
            <a:chOff x="-2112950" y="622268"/>
            <a:chExt cx="1133415" cy="1133432"/>
          </a:xfrm>
        </p:grpSpPr>
        <p:sp>
          <p:nvSpPr>
            <p:cNvPr id="2448" name="Google Shape;2448;p7"/>
            <p:cNvSpPr/>
            <p:nvPr/>
          </p:nvSpPr>
          <p:spPr>
            <a:xfrm>
              <a:off x="-2112950" y="622300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9" name="Google Shape;2449;p7"/>
            <p:cNvCxnSpPr>
              <a:stCxn id="2448" idx="0"/>
              <a:endCxn id="2448" idx="4"/>
            </p:cNvCxnSpPr>
            <p:nvPr/>
          </p:nvCxnSpPr>
          <p:spPr>
            <a:xfrm>
              <a:off x="-1546250" y="622300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0" name="Google Shape;2450;p7"/>
            <p:cNvCxnSpPr/>
            <p:nvPr/>
          </p:nvCxnSpPr>
          <p:spPr>
            <a:xfrm rot="-899616">
              <a:off x="-1946972" y="788284"/>
              <a:ext cx="801280" cy="80128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1" name="Google Shape;2451;p7"/>
            <p:cNvCxnSpPr/>
            <p:nvPr/>
          </p:nvCxnSpPr>
          <p:spPr>
            <a:xfrm rot="2700000">
              <a:off x="-1946953" y="788251"/>
              <a:ext cx="801435" cy="801435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2" name="Google Shape;2452;p7"/>
            <p:cNvCxnSpPr/>
            <p:nvPr/>
          </p:nvCxnSpPr>
          <p:spPr>
            <a:xfrm rot="899616" flipH="1">
              <a:off x="-1946947" y="788234"/>
              <a:ext cx="801280" cy="80128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53" name="Google Shape;2453;p7"/>
          <p:cNvSpPr/>
          <p:nvPr/>
        </p:nvSpPr>
        <p:spPr>
          <a:xfrm>
            <a:off x="2871145" y="5771835"/>
            <a:ext cx="738000" cy="738000"/>
          </a:xfrm>
          <a:prstGeom prst="pie">
            <a:avLst>
              <a:gd name="adj1" fmla="val 12604136"/>
              <a:gd name="adj2" fmla="val 1620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7"/>
          <p:cNvSpPr/>
          <p:nvPr/>
        </p:nvSpPr>
        <p:spPr>
          <a:xfrm flipH="1">
            <a:off x="2871739" y="5771835"/>
            <a:ext cx="738000" cy="738000"/>
          </a:xfrm>
          <a:prstGeom prst="pie">
            <a:avLst>
              <a:gd name="adj1" fmla="val 12604136"/>
              <a:gd name="adj2" fmla="val 1620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7"/>
          <p:cNvSpPr/>
          <p:nvPr/>
        </p:nvSpPr>
        <p:spPr>
          <a:xfrm rot="7197408">
            <a:off x="2937613" y="5842829"/>
            <a:ext cx="737764" cy="737764"/>
          </a:xfrm>
          <a:prstGeom prst="pie">
            <a:avLst>
              <a:gd name="adj1" fmla="val 12604136"/>
              <a:gd name="adj2" fmla="val 1620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6" name="Google Shape;2456;p7"/>
          <p:cNvGrpSpPr/>
          <p:nvPr/>
        </p:nvGrpSpPr>
        <p:grpSpPr>
          <a:xfrm>
            <a:off x="10153304" y="5837126"/>
            <a:ext cx="1021132" cy="1021147"/>
            <a:chOff x="-2112950" y="622268"/>
            <a:chExt cx="1133415" cy="1133432"/>
          </a:xfrm>
        </p:grpSpPr>
        <p:sp>
          <p:nvSpPr>
            <p:cNvPr id="2457" name="Google Shape;2457;p7"/>
            <p:cNvSpPr/>
            <p:nvPr/>
          </p:nvSpPr>
          <p:spPr>
            <a:xfrm>
              <a:off x="-2112950" y="622300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8" name="Google Shape;2458;p7"/>
            <p:cNvCxnSpPr>
              <a:stCxn id="2457" idx="0"/>
              <a:endCxn id="2457" idx="4"/>
            </p:cNvCxnSpPr>
            <p:nvPr/>
          </p:nvCxnSpPr>
          <p:spPr>
            <a:xfrm>
              <a:off x="-1546250" y="622300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9" name="Google Shape;2459;p7"/>
            <p:cNvCxnSpPr/>
            <p:nvPr/>
          </p:nvCxnSpPr>
          <p:spPr>
            <a:xfrm rot="-899616">
              <a:off x="-1946972" y="788284"/>
              <a:ext cx="801280" cy="80128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0" name="Google Shape;2460;p7"/>
            <p:cNvCxnSpPr/>
            <p:nvPr/>
          </p:nvCxnSpPr>
          <p:spPr>
            <a:xfrm rot="2700000">
              <a:off x="-1946953" y="788251"/>
              <a:ext cx="801435" cy="801435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1" name="Google Shape;2461;p7"/>
            <p:cNvCxnSpPr/>
            <p:nvPr/>
          </p:nvCxnSpPr>
          <p:spPr>
            <a:xfrm rot="899616" flipH="1">
              <a:off x="-1946947" y="788234"/>
              <a:ext cx="801280" cy="80128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62" name="Google Shape;2462;p7"/>
          <p:cNvSpPr/>
          <p:nvPr/>
        </p:nvSpPr>
        <p:spPr>
          <a:xfrm>
            <a:off x="10291091" y="5902436"/>
            <a:ext cx="745200" cy="745200"/>
          </a:xfrm>
          <a:prstGeom prst="pie">
            <a:avLst>
              <a:gd name="adj1" fmla="val 12604136"/>
              <a:gd name="adj2" fmla="val 1620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Google Shape;2463;p7"/>
          <p:cNvSpPr/>
          <p:nvPr/>
        </p:nvSpPr>
        <p:spPr>
          <a:xfrm flipH="1">
            <a:off x="10361045" y="5902436"/>
            <a:ext cx="745200" cy="745200"/>
          </a:xfrm>
          <a:prstGeom prst="pie">
            <a:avLst>
              <a:gd name="adj1" fmla="val 12604136"/>
              <a:gd name="adj2" fmla="val 1620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4" name="Google Shape;2464;p7"/>
          <p:cNvGrpSpPr/>
          <p:nvPr/>
        </p:nvGrpSpPr>
        <p:grpSpPr>
          <a:xfrm>
            <a:off x="11174950" y="5841159"/>
            <a:ext cx="1017052" cy="1017067"/>
            <a:chOff x="-2112950" y="622268"/>
            <a:chExt cx="1133415" cy="1133432"/>
          </a:xfrm>
        </p:grpSpPr>
        <p:sp>
          <p:nvSpPr>
            <p:cNvPr id="2465" name="Google Shape;2465;p7"/>
            <p:cNvSpPr/>
            <p:nvPr/>
          </p:nvSpPr>
          <p:spPr>
            <a:xfrm>
              <a:off x="-2112950" y="622300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66" name="Google Shape;2466;p7"/>
            <p:cNvCxnSpPr>
              <a:stCxn id="2465" idx="0"/>
              <a:endCxn id="2465" idx="4"/>
            </p:cNvCxnSpPr>
            <p:nvPr/>
          </p:nvCxnSpPr>
          <p:spPr>
            <a:xfrm>
              <a:off x="-1546250" y="622300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7" name="Google Shape;2467;p7"/>
            <p:cNvCxnSpPr/>
            <p:nvPr/>
          </p:nvCxnSpPr>
          <p:spPr>
            <a:xfrm rot="-899616">
              <a:off x="-1946972" y="788284"/>
              <a:ext cx="801280" cy="80128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8" name="Google Shape;2468;p7"/>
            <p:cNvCxnSpPr/>
            <p:nvPr/>
          </p:nvCxnSpPr>
          <p:spPr>
            <a:xfrm rot="2700000">
              <a:off x="-1946953" y="788251"/>
              <a:ext cx="801435" cy="801435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9" name="Google Shape;2469;p7"/>
            <p:cNvCxnSpPr/>
            <p:nvPr/>
          </p:nvCxnSpPr>
          <p:spPr>
            <a:xfrm rot="899616" flipH="1">
              <a:off x="-1946947" y="788234"/>
              <a:ext cx="801280" cy="80128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70" name="Google Shape;2470;p7"/>
          <p:cNvSpPr/>
          <p:nvPr/>
        </p:nvSpPr>
        <p:spPr>
          <a:xfrm>
            <a:off x="11312817" y="5838987"/>
            <a:ext cx="742000" cy="742000"/>
          </a:xfrm>
          <a:prstGeom prst="pie">
            <a:avLst>
              <a:gd name="adj1" fmla="val 12604136"/>
              <a:gd name="adj2" fmla="val 1620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Google Shape;2471;p7"/>
          <p:cNvSpPr/>
          <p:nvPr/>
        </p:nvSpPr>
        <p:spPr>
          <a:xfrm flipH="1">
            <a:off x="11312234" y="5909472"/>
            <a:ext cx="742000" cy="742000"/>
          </a:xfrm>
          <a:prstGeom prst="pie">
            <a:avLst>
              <a:gd name="adj1" fmla="val 12604136"/>
              <a:gd name="adj2" fmla="val 1620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7"/>
          <p:cNvSpPr/>
          <p:nvPr/>
        </p:nvSpPr>
        <p:spPr>
          <a:xfrm rot="-7200318">
            <a:off x="11310787" y="6092511"/>
            <a:ext cx="742281" cy="742281"/>
          </a:xfrm>
          <a:prstGeom prst="pie">
            <a:avLst>
              <a:gd name="adj1" fmla="val 12604136"/>
              <a:gd name="adj2" fmla="val 1620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26782-BB6C-D73F-DD08-787F7738859D}"/>
              </a:ext>
            </a:extLst>
          </p:cNvPr>
          <p:cNvSpPr txBox="1">
            <a:spLocks/>
          </p:cNvSpPr>
          <p:nvPr/>
        </p:nvSpPr>
        <p:spPr>
          <a:xfrm>
            <a:off x="950966" y="2401400"/>
            <a:ext cx="10284043" cy="22121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CH" sz="2800" dirty="0">
                <a:solidFill>
                  <a:schemeClr val="bg1"/>
                </a:solidFill>
              </a:rPr>
              <a:t>- </a:t>
            </a:r>
            <a:r>
              <a:rPr lang="de-CH" sz="2800" dirty="0" err="1">
                <a:solidFill>
                  <a:schemeClr val="bg1"/>
                </a:solidFill>
              </a:rPr>
              <a:t>Mockito</a:t>
            </a:r>
            <a:endParaRPr lang="de-CH" sz="2800" dirty="0">
              <a:solidFill>
                <a:schemeClr val="bg1"/>
              </a:solidFill>
            </a:endParaRPr>
          </a:p>
          <a:p>
            <a:r>
              <a:rPr lang="de-CH" sz="2800" dirty="0">
                <a:solidFill>
                  <a:schemeClr val="bg1"/>
                </a:solidFill>
              </a:rPr>
              <a:t>- Log4J</a:t>
            </a:r>
          </a:p>
          <a:p>
            <a:endParaRPr lang="de-CH" sz="2800" dirty="0">
              <a:solidFill>
                <a:schemeClr val="bg1"/>
              </a:solidFill>
            </a:endParaRPr>
          </a:p>
          <a:p>
            <a:r>
              <a:rPr lang="de-CH" sz="2800" dirty="0">
                <a:solidFill>
                  <a:schemeClr val="bg1"/>
                </a:solidFill>
              </a:rPr>
              <a:t>- </a:t>
            </a:r>
            <a:r>
              <a:rPr lang="de-CH" sz="2800" dirty="0" err="1">
                <a:solidFill>
                  <a:schemeClr val="bg1"/>
                </a:solidFill>
              </a:rPr>
              <a:t>Continuous</a:t>
            </a:r>
            <a:r>
              <a:rPr lang="de-CH" sz="2800" dirty="0">
                <a:solidFill>
                  <a:schemeClr val="bg1"/>
                </a:solidFill>
              </a:rPr>
              <a:t>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60369-E274-2EAD-CD80-1DAD6702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271" y="2360345"/>
            <a:ext cx="5677692" cy="2905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8"/>
          <p:cNvSpPr txBox="1">
            <a:spLocks noGrp="1"/>
          </p:cNvSpPr>
          <p:nvPr>
            <p:ph type="title"/>
          </p:nvPr>
        </p:nvSpPr>
        <p:spPr>
          <a:xfrm>
            <a:off x="1405733" y="1373833"/>
            <a:ext cx="4043600" cy="8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-DE"/>
              <a:t>Fragen ? </a:t>
            </a:r>
            <a:endParaRPr/>
          </a:p>
        </p:txBody>
      </p:sp>
      <p:grpSp>
        <p:nvGrpSpPr>
          <p:cNvPr id="2478" name="Google Shape;2478;p8"/>
          <p:cNvGrpSpPr/>
          <p:nvPr/>
        </p:nvGrpSpPr>
        <p:grpSpPr>
          <a:xfrm rot="5400000" flipH="1">
            <a:off x="4502229" y="2990776"/>
            <a:ext cx="189849" cy="544160"/>
            <a:chOff x="8846561" y="2782361"/>
            <a:chExt cx="154517" cy="442886"/>
          </a:xfrm>
        </p:grpSpPr>
        <p:sp>
          <p:nvSpPr>
            <p:cNvPr id="2479" name="Google Shape;2479;p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1" name="Google Shape;2481;p8"/>
          <p:cNvSpPr/>
          <p:nvPr/>
        </p:nvSpPr>
        <p:spPr>
          <a:xfrm rot="-5400000">
            <a:off x="7214603" y="5939563"/>
            <a:ext cx="187488" cy="1875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None/>
            </a:pPr>
            <a:endParaRPr sz="186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2" name="Google Shape;2482;p8"/>
          <p:cNvGrpSpPr/>
          <p:nvPr/>
        </p:nvGrpSpPr>
        <p:grpSpPr>
          <a:xfrm rot="-5400000">
            <a:off x="6747848" y="5851953"/>
            <a:ext cx="222640" cy="363009"/>
            <a:chOff x="8814523" y="4301099"/>
            <a:chExt cx="181204" cy="295450"/>
          </a:xfrm>
        </p:grpSpPr>
        <p:sp>
          <p:nvSpPr>
            <p:cNvPr id="2483" name="Google Shape;2483;p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65"/>
                <a:buFont typeface="Arial"/>
                <a:buNone/>
              </a:pPr>
              <a:endParaRPr sz="186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9" name="Google Shape;2489;p8"/>
          <p:cNvGrpSpPr/>
          <p:nvPr/>
        </p:nvGrpSpPr>
        <p:grpSpPr>
          <a:xfrm>
            <a:off x="5004438" y="3528009"/>
            <a:ext cx="1673860" cy="2259965"/>
            <a:chOff x="4890138" y="3528009"/>
            <a:chExt cx="1673860" cy="2259965"/>
          </a:xfrm>
        </p:grpSpPr>
        <p:sp>
          <p:nvSpPr>
            <p:cNvPr id="2490" name="Google Shape;2490;p8"/>
            <p:cNvSpPr/>
            <p:nvPr/>
          </p:nvSpPr>
          <p:spPr>
            <a:xfrm>
              <a:off x="4890138" y="3528009"/>
              <a:ext cx="1673860" cy="2259965"/>
            </a:xfrm>
            <a:custGeom>
              <a:avLst/>
              <a:gdLst/>
              <a:ahLst/>
              <a:cxnLst/>
              <a:rect l="l" t="t" r="r" b="b"/>
              <a:pathLst>
                <a:path w="7536" h="11420" extrusionOk="0">
                  <a:moveTo>
                    <a:pt x="1062" y="1"/>
                  </a:moveTo>
                  <a:cubicBezTo>
                    <a:pt x="489" y="1"/>
                    <a:pt x="1" y="489"/>
                    <a:pt x="1" y="1062"/>
                  </a:cubicBezTo>
                  <a:lnTo>
                    <a:pt x="1" y="10358"/>
                  </a:lnTo>
                  <a:cubicBezTo>
                    <a:pt x="1" y="10931"/>
                    <a:pt x="489" y="11419"/>
                    <a:pt x="1062" y="11419"/>
                  </a:cubicBezTo>
                  <a:lnTo>
                    <a:pt x="6474" y="11419"/>
                  </a:lnTo>
                  <a:cubicBezTo>
                    <a:pt x="7047" y="11419"/>
                    <a:pt x="7536" y="10931"/>
                    <a:pt x="7536" y="10358"/>
                  </a:cubicBezTo>
                  <a:lnTo>
                    <a:pt x="7536" y="1062"/>
                  </a:lnTo>
                  <a:cubicBezTo>
                    <a:pt x="7536" y="489"/>
                    <a:pt x="7047" y="1"/>
                    <a:pt x="6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335273" y="4107764"/>
              <a:ext cx="730885" cy="110045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Darker Grotesque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About Rat um Rad</a:t>
            </a:r>
            <a:endParaRPr/>
          </a:p>
        </p:txBody>
      </p:sp>
      <p:sp>
        <p:nvSpPr>
          <p:cNvPr id="2289" name="Google Shape;2289;p2"/>
          <p:cNvSpPr txBox="1"/>
          <p:nvPr/>
        </p:nvSpPr>
        <p:spPr>
          <a:xfrm>
            <a:off x="951230" y="2020570"/>
            <a:ext cx="140716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 :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2"/>
          <p:cNvSpPr txBox="1"/>
          <p:nvPr/>
        </p:nvSpPr>
        <p:spPr>
          <a:xfrm>
            <a:off x="951230" y="3332480"/>
            <a:ext cx="147955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Rules :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p2"/>
          <p:cNvSpPr txBox="1"/>
          <p:nvPr/>
        </p:nvSpPr>
        <p:spPr>
          <a:xfrm>
            <a:off x="951230" y="5025390"/>
            <a:ext cx="224345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Mechanics :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2" name="Google Shape;2292;p2"/>
          <p:cNvSpPr txBox="1"/>
          <p:nvPr/>
        </p:nvSpPr>
        <p:spPr>
          <a:xfrm>
            <a:off x="2778760" y="2143760"/>
            <a:ext cx="780351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Der Spieler ,der insgesamt die meisten Punkte hat, ist Sieger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p2"/>
          <p:cNvSpPr txBox="1"/>
          <p:nvPr/>
        </p:nvSpPr>
        <p:spPr>
          <a:xfrm>
            <a:off x="2778760" y="3276600"/>
            <a:ext cx="8462010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 eine Strecke zu nutzen,muss ein Spieler ein Set von Karten derselben Farbe ausspielen. Die Anzahl der Karten mit der Zahl der Felder dieser Strecke übereinstimmen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2"/>
          <p:cNvSpPr txBox="1"/>
          <p:nvPr/>
        </p:nvSpPr>
        <p:spPr>
          <a:xfrm>
            <a:off x="3359785" y="5097780"/>
            <a:ext cx="6586855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Distance zwischen den zwei Städten auf der Zielkarte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Zufällig gezogene Radkarten mit zufälligen Farben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 die Strecke bebauen werden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20a1cc03fee_1_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2154565" y="3484550"/>
            <a:ext cx="7881600" cy="7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Team : ProgRADler</a:t>
            </a:r>
          </a:p>
        </p:txBody>
      </p:sp>
      <p:sp>
        <p:nvSpPr>
          <p:cNvPr id="2" name="文本框 0"/>
          <p:cNvSpPr txBox="1"/>
          <p:nvPr/>
        </p:nvSpPr>
        <p:spPr>
          <a:xfrm>
            <a:off x="2743200" y="4605020"/>
            <a:ext cx="6704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Jonah Sebright , Yaowen Rui , Emanuele Tirendi , Rahel Kempf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E9927-9EE2-B916-D73B-B8219CB63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23" y="949914"/>
            <a:ext cx="8210354" cy="506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461787-9260-E1A9-F13E-045521BEA8CD}"/>
              </a:ext>
            </a:extLst>
          </p:cNvPr>
          <p:cNvSpPr/>
          <p:nvPr/>
        </p:nvSpPr>
        <p:spPr>
          <a:xfrm>
            <a:off x="2743200" y="3056087"/>
            <a:ext cx="7228355" cy="40103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1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5FA6943-6584-40A8-41F0-4786E68D096D}"/>
              </a:ext>
            </a:extLst>
          </p:cNvPr>
          <p:cNvGraphicFramePr>
            <a:graphicFrameLocks noGrp="1"/>
          </p:cNvGraphicFramePr>
          <p:nvPr/>
        </p:nvGraphicFramePr>
        <p:xfrm>
          <a:off x="1474951" y="1718147"/>
          <a:ext cx="8127999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78177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3939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660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Log-Statements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Lines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Verhältnis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5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5’766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546389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8CF3A47-97E2-6EA6-853A-7E7A92DE7234}"/>
              </a:ext>
            </a:extLst>
          </p:cNvPr>
          <p:cNvGraphicFramePr>
            <a:graphicFrameLocks noGrp="1"/>
          </p:cNvGraphicFramePr>
          <p:nvPr/>
        </p:nvGraphicFramePr>
        <p:xfrm>
          <a:off x="1474951" y="3274738"/>
          <a:ext cx="9844688" cy="237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1172">
                  <a:extLst>
                    <a:ext uri="{9D8B030D-6E8A-4147-A177-3AD203B41FA5}">
                      <a16:colId xmlns:a16="http://schemas.microsoft.com/office/drawing/2014/main" val="3700363753"/>
                    </a:ext>
                  </a:extLst>
                </a:gridCol>
                <a:gridCol w="2461172">
                  <a:extLst>
                    <a:ext uri="{9D8B030D-6E8A-4147-A177-3AD203B41FA5}">
                      <a16:colId xmlns:a16="http://schemas.microsoft.com/office/drawing/2014/main" val="1170440265"/>
                    </a:ext>
                  </a:extLst>
                </a:gridCol>
                <a:gridCol w="2461172">
                  <a:extLst>
                    <a:ext uri="{9D8B030D-6E8A-4147-A177-3AD203B41FA5}">
                      <a16:colId xmlns:a16="http://schemas.microsoft.com/office/drawing/2014/main" val="2655548887"/>
                    </a:ext>
                  </a:extLst>
                </a:gridCol>
                <a:gridCol w="2461172">
                  <a:extLst>
                    <a:ext uri="{9D8B030D-6E8A-4147-A177-3AD203B41FA5}">
                      <a16:colId xmlns:a16="http://schemas.microsoft.com/office/drawing/2014/main" val="185212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Lines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 Code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Lines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 Code per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Lines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tx1"/>
                          </a:solidFill>
                        </a:rPr>
                        <a:t>Javadoc</a:t>
                      </a:r>
                      <a:r>
                        <a:rPr lang="de-CH" dirty="0">
                          <a:solidFill>
                            <a:schemeClr val="tx1"/>
                          </a:solidFill>
                        </a:rPr>
                        <a:t> 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8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8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0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Total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5’766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4’825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3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Total Classes/Methods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6214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06B5E1D-82CD-5FA3-2347-82EC092C482B}"/>
              </a:ext>
            </a:extLst>
          </p:cNvPr>
          <p:cNvSpPr txBox="1"/>
          <p:nvPr/>
        </p:nvSpPr>
        <p:spPr>
          <a:xfrm>
            <a:off x="1474951" y="1019503"/>
            <a:ext cx="675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CH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Logging</a:t>
            </a:r>
            <a:r>
              <a:rPr lang="de-CH" sz="2800" b="1" dirty="0">
                <a:solidFill>
                  <a:schemeClr val="bg1"/>
                </a:solidFill>
                <a:sym typeface="Wingdings" panose="05000000000000000000" pitchFamily="2" charset="2"/>
              </a:rPr>
              <a:t>-Anweisungen : Lines </a:t>
            </a:r>
            <a:r>
              <a:rPr lang="de-CH" sz="2800" b="1" dirty="0" err="1">
                <a:solidFill>
                  <a:schemeClr val="bg1"/>
                </a:solidFill>
                <a:sym typeface="Wingdings" panose="05000000000000000000" pitchFamily="2" charset="2"/>
              </a:rPr>
              <a:t>of</a:t>
            </a:r>
            <a:r>
              <a:rPr lang="de-CH" sz="2800" b="1" dirty="0">
                <a:solidFill>
                  <a:schemeClr val="bg1"/>
                </a:solidFill>
                <a:sym typeface="Wingdings" panose="05000000000000000000" pitchFamily="2" charset="2"/>
              </a:rPr>
              <a:t>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A476FA-0CDC-808B-7444-85AE01B57A32}"/>
              </a:ext>
            </a:extLst>
          </p:cNvPr>
          <p:cNvSpPr txBox="1"/>
          <p:nvPr/>
        </p:nvSpPr>
        <p:spPr>
          <a:xfrm>
            <a:off x="1474951" y="2641276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CH" sz="2800" b="1" dirty="0">
                <a:solidFill>
                  <a:schemeClr val="bg1"/>
                </a:solidFill>
                <a:sym typeface="Wingdings" panose="05000000000000000000" pitchFamily="2" charset="2"/>
              </a:rPr>
              <a:t>Metriken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B236B6-1E79-F165-0A3F-4AB4E28FB6E7}"/>
              </a:ext>
            </a:extLst>
          </p:cNvPr>
          <p:cNvSpPr/>
          <p:nvPr/>
        </p:nvSpPr>
        <p:spPr>
          <a:xfrm>
            <a:off x="6750403" y="2034877"/>
            <a:ext cx="1720935" cy="5030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D3B1F-A61D-B9BB-8066-5803196A818B}"/>
              </a:ext>
            </a:extLst>
          </p:cNvPr>
          <p:cNvSpPr/>
          <p:nvPr/>
        </p:nvSpPr>
        <p:spPr>
          <a:xfrm>
            <a:off x="3823590" y="4460918"/>
            <a:ext cx="5853625" cy="5030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81"/>
          <p:cNvSpPr txBox="1">
            <a:spLocks noGrp="1"/>
          </p:cNvSpPr>
          <p:nvPr>
            <p:ph type="title"/>
          </p:nvPr>
        </p:nvSpPr>
        <p:spPr>
          <a:xfrm>
            <a:off x="951000" y="727519"/>
            <a:ext cx="10290000" cy="90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Responsibilities</a:t>
            </a:r>
          </a:p>
        </p:txBody>
      </p:sp>
      <p:sp>
        <p:nvSpPr>
          <p:cNvPr id="2717" name="Subtitle 24">
            <a:extLst>
              <a:ext uri="{FF2B5EF4-FFF2-40B4-BE49-F238E27FC236}">
                <a16:creationId xmlns:a16="http://schemas.microsoft.com/office/drawing/2014/main" id="{22485FB4-B968-6668-00F5-5C47A52D3EC0}"/>
              </a:ext>
            </a:extLst>
          </p:cNvPr>
          <p:cNvSpPr txBox="1">
            <a:spLocks/>
          </p:cNvSpPr>
          <p:nvPr/>
        </p:nvSpPr>
        <p:spPr>
          <a:xfrm>
            <a:off x="3614057" y="2685301"/>
            <a:ext cx="2378581" cy="40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53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de-CH" kern="0" dirty="0"/>
              <a:t>Emanuele</a:t>
            </a:r>
          </a:p>
        </p:txBody>
      </p:sp>
      <p:sp>
        <p:nvSpPr>
          <p:cNvPr id="2718" name="Subtitle 26">
            <a:extLst>
              <a:ext uri="{FF2B5EF4-FFF2-40B4-BE49-F238E27FC236}">
                <a16:creationId xmlns:a16="http://schemas.microsoft.com/office/drawing/2014/main" id="{78DF905A-48F4-C36C-623D-0BDAE057EC7C}"/>
              </a:ext>
            </a:extLst>
          </p:cNvPr>
          <p:cNvSpPr txBox="1">
            <a:spLocks/>
          </p:cNvSpPr>
          <p:nvPr/>
        </p:nvSpPr>
        <p:spPr>
          <a:xfrm>
            <a:off x="3614056" y="2144967"/>
            <a:ext cx="3007819" cy="54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53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de-CH" kern="0" dirty="0"/>
              <a:t>Messungen</a:t>
            </a:r>
          </a:p>
        </p:txBody>
      </p:sp>
      <p:sp>
        <p:nvSpPr>
          <p:cNvPr id="2719" name="Diamond 2718">
            <a:extLst>
              <a:ext uri="{FF2B5EF4-FFF2-40B4-BE49-F238E27FC236}">
                <a16:creationId xmlns:a16="http://schemas.microsoft.com/office/drawing/2014/main" id="{95ECDEB2-D795-E34D-EBC1-A720A789A2AD}"/>
              </a:ext>
            </a:extLst>
          </p:cNvPr>
          <p:cNvSpPr/>
          <p:nvPr/>
        </p:nvSpPr>
        <p:spPr>
          <a:xfrm>
            <a:off x="3299438" y="2282077"/>
            <a:ext cx="314619" cy="268747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24" name="Subtitle 24">
            <a:extLst>
              <a:ext uri="{FF2B5EF4-FFF2-40B4-BE49-F238E27FC236}">
                <a16:creationId xmlns:a16="http://schemas.microsoft.com/office/drawing/2014/main" id="{BE4A4F96-CB69-3F16-1600-10370DF7DF94}"/>
              </a:ext>
            </a:extLst>
          </p:cNvPr>
          <p:cNvSpPr txBox="1">
            <a:spLocks/>
          </p:cNvSpPr>
          <p:nvPr/>
        </p:nvSpPr>
        <p:spPr>
          <a:xfrm>
            <a:off x="6723121" y="4108445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53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de-CH" kern="0" dirty="0"/>
              <a:t>Emanuele</a:t>
            </a:r>
          </a:p>
        </p:txBody>
      </p:sp>
      <p:sp>
        <p:nvSpPr>
          <p:cNvPr id="2625" name="Subtitle 26">
            <a:extLst>
              <a:ext uri="{FF2B5EF4-FFF2-40B4-BE49-F238E27FC236}">
                <a16:creationId xmlns:a16="http://schemas.microsoft.com/office/drawing/2014/main" id="{8A8241B6-1385-5576-0436-A99D8EA1B7E5}"/>
              </a:ext>
            </a:extLst>
          </p:cNvPr>
          <p:cNvSpPr txBox="1">
            <a:spLocks/>
          </p:cNvSpPr>
          <p:nvPr/>
        </p:nvSpPr>
        <p:spPr>
          <a:xfrm>
            <a:off x="6723121" y="3568111"/>
            <a:ext cx="2693200" cy="54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53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de-CH" kern="0" dirty="0"/>
              <a:t>Dokumente</a:t>
            </a:r>
          </a:p>
        </p:txBody>
      </p:sp>
      <p:sp>
        <p:nvSpPr>
          <p:cNvPr id="2626" name="Diamond 2625">
            <a:extLst>
              <a:ext uri="{FF2B5EF4-FFF2-40B4-BE49-F238E27FC236}">
                <a16:creationId xmlns:a16="http://schemas.microsoft.com/office/drawing/2014/main" id="{ACFB0ACD-C636-ECCE-AFA6-E59095843472}"/>
              </a:ext>
            </a:extLst>
          </p:cNvPr>
          <p:cNvSpPr/>
          <p:nvPr/>
        </p:nvSpPr>
        <p:spPr>
          <a:xfrm>
            <a:off x="6408502" y="3705221"/>
            <a:ext cx="314619" cy="268747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27" name="Subtitle 24">
            <a:extLst>
              <a:ext uri="{FF2B5EF4-FFF2-40B4-BE49-F238E27FC236}">
                <a16:creationId xmlns:a16="http://schemas.microsoft.com/office/drawing/2014/main" id="{6E8BE7C4-7331-925C-A4B6-46B01CB64232}"/>
              </a:ext>
            </a:extLst>
          </p:cNvPr>
          <p:cNvSpPr txBox="1">
            <a:spLocks/>
          </p:cNvSpPr>
          <p:nvPr/>
        </p:nvSpPr>
        <p:spPr>
          <a:xfrm>
            <a:off x="606237" y="5549345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53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de-CH" kern="0" dirty="0"/>
              <a:t>Alle</a:t>
            </a:r>
          </a:p>
        </p:txBody>
      </p:sp>
      <p:sp>
        <p:nvSpPr>
          <p:cNvPr id="2628" name="Subtitle 26">
            <a:extLst>
              <a:ext uri="{FF2B5EF4-FFF2-40B4-BE49-F238E27FC236}">
                <a16:creationId xmlns:a16="http://schemas.microsoft.com/office/drawing/2014/main" id="{C0CCE973-E700-C6C4-694F-8E2B21AD6A1B}"/>
              </a:ext>
            </a:extLst>
          </p:cNvPr>
          <p:cNvSpPr txBox="1">
            <a:spLocks/>
          </p:cNvSpPr>
          <p:nvPr/>
        </p:nvSpPr>
        <p:spPr>
          <a:xfrm>
            <a:off x="606236" y="5009011"/>
            <a:ext cx="5881649" cy="54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53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de-CH" kern="0" dirty="0"/>
              <a:t>Unit-</a:t>
            </a:r>
            <a:r>
              <a:rPr lang="de-CH" kern="0" dirty="0" err="1"/>
              <a:t>Testing</a:t>
            </a:r>
            <a:r>
              <a:rPr lang="de-CH" kern="0" dirty="0"/>
              <a:t> Game-Komponente</a:t>
            </a:r>
          </a:p>
        </p:txBody>
      </p:sp>
      <p:sp>
        <p:nvSpPr>
          <p:cNvPr id="2629" name="Diamond 2628">
            <a:extLst>
              <a:ext uri="{FF2B5EF4-FFF2-40B4-BE49-F238E27FC236}">
                <a16:creationId xmlns:a16="http://schemas.microsoft.com/office/drawing/2014/main" id="{5DC85F21-B778-39A3-65E5-B460EDC36B06}"/>
              </a:ext>
            </a:extLst>
          </p:cNvPr>
          <p:cNvSpPr/>
          <p:nvPr/>
        </p:nvSpPr>
        <p:spPr>
          <a:xfrm>
            <a:off x="291618" y="5146121"/>
            <a:ext cx="314619" cy="268747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43" name="Subtitle 24">
            <a:extLst>
              <a:ext uri="{FF2B5EF4-FFF2-40B4-BE49-F238E27FC236}">
                <a16:creationId xmlns:a16="http://schemas.microsoft.com/office/drawing/2014/main" id="{5483C12E-7EFF-BCB3-3B03-02E3787AEC68}"/>
              </a:ext>
            </a:extLst>
          </p:cNvPr>
          <p:cNvSpPr txBox="1">
            <a:spLocks/>
          </p:cNvSpPr>
          <p:nvPr/>
        </p:nvSpPr>
        <p:spPr>
          <a:xfrm>
            <a:off x="6701438" y="2685301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53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de-CH" kern="0" dirty="0"/>
              <a:t>Rui</a:t>
            </a:r>
          </a:p>
        </p:txBody>
      </p:sp>
      <p:sp>
        <p:nvSpPr>
          <p:cNvPr id="2644" name="Subtitle 26">
            <a:extLst>
              <a:ext uri="{FF2B5EF4-FFF2-40B4-BE49-F238E27FC236}">
                <a16:creationId xmlns:a16="http://schemas.microsoft.com/office/drawing/2014/main" id="{C2E6A1D3-62F4-A142-AE12-9869B52F23DD}"/>
              </a:ext>
            </a:extLst>
          </p:cNvPr>
          <p:cNvSpPr txBox="1">
            <a:spLocks/>
          </p:cNvSpPr>
          <p:nvPr/>
        </p:nvSpPr>
        <p:spPr>
          <a:xfrm>
            <a:off x="6701437" y="2144967"/>
            <a:ext cx="3007819" cy="54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53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de-CH" kern="0" dirty="0"/>
              <a:t>Manual</a:t>
            </a:r>
          </a:p>
        </p:txBody>
      </p:sp>
      <p:sp>
        <p:nvSpPr>
          <p:cNvPr id="2645" name="Diamond 2644">
            <a:extLst>
              <a:ext uri="{FF2B5EF4-FFF2-40B4-BE49-F238E27FC236}">
                <a16:creationId xmlns:a16="http://schemas.microsoft.com/office/drawing/2014/main" id="{75751433-95D2-41B0-4337-44A584D7FA9C}"/>
              </a:ext>
            </a:extLst>
          </p:cNvPr>
          <p:cNvSpPr/>
          <p:nvPr/>
        </p:nvSpPr>
        <p:spPr>
          <a:xfrm>
            <a:off x="6386819" y="2282077"/>
            <a:ext cx="314619" cy="268747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49" name="Subtitle 24">
            <a:extLst>
              <a:ext uri="{FF2B5EF4-FFF2-40B4-BE49-F238E27FC236}">
                <a16:creationId xmlns:a16="http://schemas.microsoft.com/office/drawing/2014/main" id="{1779E9B9-634B-D4A8-FE5D-324A170AA4B8}"/>
              </a:ext>
            </a:extLst>
          </p:cNvPr>
          <p:cNvSpPr txBox="1">
            <a:spLocks/>
          </p:cNvSpPr>
          <p:nvPr/>
        </p:nvSpPr>
        <p:spPr>
          <a:xfrm>
            <a:off x="6621876" y="5560857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53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de-CH" kern="0" dirty="0"/>
              <a:t>Rahel</a:t>
            </a:r>
          </a:p>
          <a:p>
            <a:r>
              <a:rPr lang="de-CH" kern="0" dirty="0"/>
              <a:t>Jonah</a:t>
            </a:r>
          </a:p>
        </p:txBody>
      </p:sp>
      <p:sp>
        <p:nvSpPr>
          <p:cNvPr id="2650" name="Subtitle 26">
            <a:extLst>
              <a:ext uri="{FF2B5EF4-FFF2-40B4-BE49-F238E27FC236}">
                <a16:creationId xmlns:a16="http://schemas.microsoft.com/office/drawing/2014/main" id="{0FB10015-A6C6-1B7A-375C-00120C765BD3}"/>
              </a:ext>
            </a:extLst>
          </p:cNvPr>
          <p:cNvSpPr txBox="1">
            <a:spLocks/>
          </p:cNvSpPr>
          <p:nvPr/>
        </p:nvSpPr>
        <p:spPr>
          <a:xfrm>
            <a:off x="6621875" y="5020523"/>
            <a:ext cx="5278507" cy="54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53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de-CH" kern="0" dirty="0"/>
              <a:t>Funktionalität Client und Chat</a:t>
            </a:r>
          </a:p>
        </p:txBody>
      </p:sp>
      <p:sp>
        <p:nvSpPr>
          <p:cNvPr id="2651" name="Diamond 2650">
            <a:extLst>
              <a:ext uri="{FF2B5EF4-FFF2-40B4-BE49-F238E27FC236}">
                <a16:creationId xmlns:a16="http://schemas.microsoft.com/office/drawing/2014/main" id="{F4D6EF23-052B-E9E4-DCE1-084D345B9DBA}"/>
              </a:ext>
            </a:extLst>
          </p:cNvPr>
          <p:cNvSpPr/>
          <p:nvPr/>
        </p:nvSpPr>
        <p:spPr>
          <a:xfrm>
            <a:off x="6386818" y="5157633"/>
            <a:ext cx="314619" cy="268747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21" name="Subtitle 24">
            <a:extLst>
              <a:ext uri="{FF2B5EF4-FFF2-40B4-BE49-F238E27FC236}">
                <a16:creationId xmlns:a16="http://schemas.microsoft.com/office/drawing/2014/main" id="{A9C8DB8B-157C-E80A-0577-87AC090347C5}"/>
              </a:ext>
            </a:extLst>
          </p:cNvPr>
          <p:cNvSpPr txBox="1">
            <a:spLocks/>
          </p:cNvSpPr>
          <p:nvPr/>
        </p:nvSpPr>
        <p:spPr>
          <a:xfrm>
            <a:off x="9315076" y="2682667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53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de-CH" kern="0" dirty="0"/>
              <a:t>Rahel</a:t>
            </a:r>
          </a:p>
          <a:p>
            <a:r>
              <a:rPr lang="de-CH" kern="0" dirty="0"/>
              <a:t>Jonah</a:t>
            </a:r>
          </a:p>
        </p:txBody>
      </p:sp>
      <p:sp>
        <p:nvSpPr>
          <p:cNvPr id="2722" name="Subtitle 26">
            <a:extLst>
              <a:ext uri="{FF2B5EF4-FFF2-40B4-BE49-F238E27FC236}">
                <a16:creationId xmlns:a16="http://schemas.microsoft.com/office/drawing/2014/main" id="{99739F34-7AFD-3A5B-6970-6D9D62968438}"/>
              </a:ext>
            </a:extLst>
          </p:cNvPr>
          <p:cNvSpPr txBox="1">
            <a:spLocks/>
          </p:cNvSpPr>
          <p:nvPr/>
        </p:nvSpPr>
        <p:spPr>
          <a:xfrm>
            <a:off x="9315076" y="2142333"/>
            <a:ext cx="2693200" cy="54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53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de-CH" kern="0" dirty="0"/>
              <a:t>Clip von Game</a:t>
            </a:r>
          </a:p>
        </p:txBody>
      </p:sp>
      <p:sp>
        <p:nvSpPr>
          <p:cNvPr id="2723" name="Diamond 2722">
            <a:extLst>
              <a:ext uri="{FF2B5EF4-FFF2-40B4-BE49-F238E27FC236}">
                <a16:creationId xmlns:a16="http://schemas.microsoft.com/office/drawing/2014/main" id="{4D69A9AD-469A-F28F-F5B8-A1567EE12AF8}"/>
              </a:ext>
            </a:extLst>
          </p:cNvPr>
          <p:cNvSpPr/>
          <p:nvPr/>
        </p:nvSpPr>
        <p:spPr>
          <a:xfrm>
            <a:off x="9000457" y="2279443"/>
            <a:ext cx="314619" cy="268747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Subtitle 24">
            <a:extLst>
              <a:ext uri="{FF2B5EF4-FFF2-40B4-BE49-F238E27FC236}">
                <a16:creationId xmlns:a16="http://schemas.microsoft.com/office/drawing/2014/main" id="{BC1782A2-C6AB-1BE5-F8D6-FDF9A168CCC8}"/>
              </a:ext>
            </a:extLst>
          </p:cNvPr>
          <p:cNvSpPr txBox="1">
            <a:spLocks/>
          </p:cNvSpPr>
          <p:nvPr/>
        </p:nvSpPr>
        <p:spPr>
          <a:xfrm>
            <a:off x="3639534" y="4134228"/>
            <a:ext cx="2063963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53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de-CH" kern="0" dirty="0"/>
              <a:t>Rui</a:t>
            </a:r>
          </a:p>
          <a:p>
            <a:r>
              <a:rPr lang="de-CH" kern="0" dirty="0"/>
              <a:t>Rahel</a:t>
            </a:r>
          </a:p>
        </p:txBody>
      </p:sp>
      <p:sp>
        <p:nvSpPr>
          <p:cNvPr id="3" name="Subtitle 26">
            <a:extLst>
              <a:ext uri="{FF2B5EF4-FFF2-40B4-BE49-F238E27FC236}">
                <a16:creationId xmlns:a16="http://schemas.microsoft.com/office/drawing/2014/main" id="{DA193931-15F7-B67A-CF09-C6C58CF6DBEA}"/>
              </a:ext>
            </a:extLst>
          </p:cNvPr>
          <p:cNvSpPr txBox="1">
            <a:spLocks/>
          </p:cNvSpPr>
          <p:nvPr/>
        </p:nvSpPr>
        <p:spPr>
          <a:xfrm>
            <a:off x="3639534" y="3593894"/>
            <a:ext cx="2063963" cy="54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53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de-CH" kern="0" dirty="0"/>
              <a:t>Review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F206D625-2E63-2616-F5FB-CEFE4BEE2525}"/>
              </a:ext>
            </a:extLst>
          </p:cNvPr>
          <p:cNvSpPr/>
          <p:nvPr/>
        </p:nvSpPr>
        <p:spPr>
          <a:xfrm>
            <a:off x="3324915" y="3731004"/>
            <a:ext cx="314619" cy="268747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Subtitle 24">
            <a:extLst>
              <a:ext uri="{FF2B5EF4-FFF2-40B4-BE49-F238E27FC236}">
                <a16:creationId xmlns:a16="http://schemas.microsoft.com/office/drawing/2014/main" id="{D690E1C2-B7E3-11B1-8106-7452FB96F0B5}"/>
              </a:ext>
            </a:extLst>
          </p:cNvPr>
          <p:cNvSpPr txBox="1">
            <a:spLocks/>
          </p:cNvSpPr>
          <p:nvPr/>
        </p:nvSpPr>
        <p:spPr>
          <a:xfrm>
            <a:off x="9394638" y="4112086"/>
            <a:ext cx="26932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53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de-CH" kern="0" dirty="0"/>
              <a:t>Rui</a:t>
            </a:r>
          </a:p>
          <a:p>
            <a:r>
              <a:rPr lang="de-CH" kern="0" dirty="0"/>
              <a:t>Rahel</a:t>
            </a:r>
          </a:p>
        </p:txBody>
      </p:sp>
      <p:sp>
        <p:nvSpPr>
          <p:cNvPr id="6" name="Subtitle 26">
            <a:extLst>
              <a:ext uri="{FF2B5EF4-FFF2-40B4-BE49-F238E27FC236}">
                <a16:creationId xmlns:a16="http://schemas.microsoft.com/office/drawing/2014/main" id="{33426A10-AD7D-24DC-0842-5BE42D7B9D04}"/>
              </a:ext>
            </a:extLst>
          </p:cNvPr>
          <p:cNvSpPr txBox="1">
            <a:spLocks/>
          </p:cNvSpPr>
          <p:nvPr/>
        </p:nvSpPr>
        <p:spPr>
          <a:xfrm>
            <a:off x="9394638" y="3571752"/>
            <a:ext cx="2693199" cy="54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53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de-CH" kern="0" dirty="0"/>
              <a:t>GUI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149A1F3-EFCE-7FD3-E635-D95831EA35C6}"/>
              </a:ext>
            </a:extLst>
          </p:cNvPr>
          <p:cNvSpPr/>
          <p:nvPr/>
        </p:nvSpPr>
        <p:spPr>
          <a:xfrm>
            <a:off x="9080019" y="3708862"/>
            <a:ext cx="314619" cy="268747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Subtitle 24">
            <a:extLst>
              <a:ext uri="{FF2B5EF4-FFF2-40B4-BE49-F238E27FC236}">
                <a16:creationId xmlns:a16="http://schemas.microsoft.com/office/drawing/2014/main" id="{79CD72B5-1AF4-E3FF-FDAA-D1BFEE1926FA}"/>
              </a:ext>
            </a:extLst>
          </p:cNvPr>
          <p:cNvSpPr txBox="1">
            <a:spLocks/>
          </p:cNvSpPr>
          <p:nvPr/>
        </p:nvSpPr>
        <p:spPr>
          <a:xfrm>
            <a:off x="584554" y="2687057"/>
            <a:ext cx="2378581" cy="40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53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de-CH" kern="0" dirty="0"/>
              <a:t>Emanuele</a:t>
            </a:r>
          </a:p>
          <a:p>
            <a:r>
              <a:rPr lang="de-CH" kern="0" dirty="0"/>
              <a:t>Jonah</a:t>
            </a:r>
          </a:p>
        </p:txBody>
      </p:sp>
      <p:sp>
        <p:nvSpPr>
          <p:cNvPr id="13" name="Subtitle 26">
            <a:extLst>
              <a:ext uri="{FF2B5EF4-FFF2-40B4-BE49-F238E27FC236}">
                <a16:creationId xmlns:a16="http://schemas.microsoft.com/office/drawing/2014/main" id="{CE32D043-4DAC-98C0-FCDE-A7893FE438CF}"/>
              </a:ext>
            </a:extLst>
          </p:cNvPr>
          <p:cNvSpPr txBox="1">
            <a:spLocks/>
          </p:cNvSpPr>
          <p:nvPr/>
        </p:nvSpPr>
        <p:spPr>
          <a:xfrm>
            <a:off x="584554" y="2146723"/>
            <a:ext cx="2591956" cy="54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53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de-CH" kern="0" dirty="0"/>
              <a:t>Game-State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7609800C-E369-B4E4-7823-37C135CA3F20}"/>
              </a:ext>
            </a:extLst>
          </p:cNvPr>
          <p:cNvSpPr/>
          <p:nvPr/>
        </p:nvSpPr>
        <p:spPr>
          <a:xfrm>
            <a:off x="269935" y="2283833"/>
            <a:ext cx="314619" cy="268747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Subtitle 24">
            <a:extLst>
              <a:ext uri="{FF2B5EF4-FFF2-40B4-BE49-F238E27FC236}">
                <a16:creationId xmlns:a16="http://schemas.microsoft.com/office/drawing/2014/main" id="{9BD4106F-DA6C-C4BC-BB7C-337C876C09F6}"/>
              </a:ext>
            </a:extLst>
          </p:cNvPr>
          <p:cNvSpPr txBox="1">
            <a:spLocks/>
          </p:cNvSpPr>
          <p:nvPr/>
        </p:nvSpPr>
        <p:spPr>
          <a:xfrm>
            <a:off x="610031" y="4135984"/>
            <a:ext cx="2063963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53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None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r>
              <a:rPr lang="de-CH" kern="0" dirty="0"/>
              <a:t>Jonah</a:t>
            </a:r>
          </a:p>
        </p:txBody>
      </p:sp>
      <p:sp>
        <p:nvSpPr>
          <p:cNvPr id="16" name="Subtitle 26">
            <a:extLst>
              <a:ext uri="{FF2B5EF4-FFF2-40B4-BE49-F238E27FC236}">
                <a16:creationId xmlns:a16="http://schemas.microsoft.com/office/drawing/2014/main" id="{D7216F99-592E-22CC-A144-ADFCB8C1C922}"/>
              </a:ext>
            </a:extLst>
          </p:cNvPr>
          <p:cNvSpPr txBox="1">
            <a:spLocks/>
          </p:cNvSpPr>
          <p:nvPr/>
        </p:nvSpPr>
        <p:spPr>
          <a:xfrm>
            <a:off x="610031" y="3595650"/>
            <a:ext cx="2063963" cy="54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53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ibre Franklin"/>
              <a:buNone/>
              <a:defRPr sz="2665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de-CH" kern="0" dirty="0"/>
              <a:t>Encoding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804067DD-0735-42AF-2C71-8047240320E4}"/>
              </a:ext>
            </a:extLst>
          </p:cNvPr>
          <p:cNvSpPr/>
          <p:nvPr/>
        </p:nvSpPr>
        <p:spPr>
          <a:xfrm>
            <a:off x="295412" y="3732760"/>
            <a:ext cx="314619" cy="268747"/>
          </a:xfrm>
          <a:prstGeom prst="diamon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716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7" grpId="0"/>
      <p:bldP spid="2718" grpId="0"/>
      <p:bldP spid="2719" grpId="0" animBg="1"/>
      <p:bldP spid="2624" grpId="0"/>
      <p:bldP spid="2625" grpId="0"/>
      <p:bldP spid="2626" grpId="0" animBg="1"/>
      <p:bldP spid="2627" grpId="0"/>
      <p:bldP spid="2628" grpId="0"/>
      <p:bldP spid="2629" grpId="0" animBg="1"/>
      <p:bldP spid="2643" grpId="0"/>
      <p:bldP spid="2644" grpId="0"/>
      <p:bldP spid="2645" grpId="0" animBg="1"/>
      <p:bldP spid="2649" grpId="0"/>
      <p:bldP spid="2650" grpId="0"/>
      <p:bldP spid="2651" grpId="0" animBg="1"/>
      <p:bldP spid="2721" grpId="0"/>
      <p:bldP spid="2722" grpId="0"/>
      <p:bldP spid="2723" grpId="0" animBg="1"/>
      <p:bldP spid="2" grpId="0"/>
      <p:bldP spid="3" grpId="0"/>
      <p:bldP spid="4" grpId="0" animBg="1"/>
      <p:bldP spid="5" grpId="0"/>
      <p:bldP spid="6" grpId="0"/>
      <p:bldP spid="7" grpId="0" animBg="1"/>
      <p:bldP spid="12" grpId="0"/>
      <p:bldP spid="13" grpId="0"/>
      <p:bldP spid="14" grpId="0" animBg="1"/>
      <p:bldP spid="15" grpId="0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p122"/>
          <p:cNvSpPr txBox="1">
            <a:spLocks noGrp="1"/>
          </p:cNvSpPr>
          <p:nvPr>
            <p:ph type="title"/>
          </p:nvPr>
        </p:nvSpPr>
        <p:spPr>
          <a:xfrm>
            <a:off x="968747" y="264673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Zwischenbilanz</a:t>
            </a:r>
            <a:endParaRPr lang="en-US" altLang="en-GB" dirty="0"/>
          </a:p>
        </p:txBody>
      </p:sp>
      <p:grpSp>
        <p:nvGrpSpPr>
          <p:cNvPr id="4090" name="Google Shape;4090;p122"/>
          <p:cNvGrpSpPr/>
          <p:nvPr/>
        </p:nvGrpSpPr>
        <p:grpSpPr>
          <a:xfrm>
            <a:off x="10835213" y="5374475"/>
            <a:ext cx="2694423" cy="2693995"/>
            <a:chOff x="-1030923" y="293340"/>
            <a:chExt cx="1871127" cy="1870656"/>
          </a:xfrm>
        </p:grpSpPr>
        <p:sp>
          <p:nvSpPr>
            <p:cNvPr id="4091" name="Google Shape;4091;p122"/>
            <p:cNvSpPr/>
            <p:nvPr/>
          </p:nvSpPr>
          <p:spPr>
            <a:xfrm rot="10800000">
              <a:off x="-1030923" y="293340"/>
              <a:ext cx="1871127" cy="1870656"/>
            </a:xfrm>
            <a:custGeom>
              <a:avLst/>
              <a:gdLst/>
              <a:ahLst/>
              <a:cxnLst/>
              <a:rect l="l" t="t" r="r" b="b"/>
              <a:pathLst>
                <a:path w="47745" h="47733" extrusionOk="0">
                  <a:moveTo>
                    <a:pt x="23872" y="203"/>
                  </a:moveTo>
                  <a:cubicBezTo>
                    <a:pt x="36922" y="203"/>
                    <a:pt x="47530" y="10812"/>
                    <a:pt x="47530" y="23861"/>
                  </a:cubicBezTo>
                  <a:cubicBezTo>
                    <a:pt x="47530" y="36910"/>
                    <a:pt x="36922" y="47531"/>
                    <a:pt x="23872" y="47531"/>
                  </a:cubicBezTo>
                  <a:cubicBezTo>
                    <a:pt x="10823" y="47531"/>
                    <a:pt x="203" y="36910"/>
                    <a:pt x="203" y="23861"/>
                  </a:cubicBezTo>
                  <a:cubicBezTo>
                    <a:pt x="203" y="10812"/>
                    <a:pt x="10823" y="203"/>
                    <a:pt x="23872" y="203"/>
                  </a:cubicBezTo>
                  <a:close/>
                  <a:moveTo>
                    <a:pt x="23872" y="1"/>
                  </a:moveTo>
                  <a:cubicBezTo>
                    <a:pt x="10704" y="1"/>
                    <a:pt x="0" y="10705"/>
                    <a:pt x="0" y="23861"/>
                  </a:cubicBezTo>
                  <a:cubicBezTo>
                    <a:pt x="0" y="37029"/>
                    <a:pt x="10704" y="47733"/>
                    <a:pt x="23872" y="47733"/>
                  </a:cubicBezTo>
                  <a:cubicBezTo>
                    <a:pt x="37029" y="47733"/>
                    <a:pt x="47744" y="37029"/>
                    <a:pt x="47744" y="23861"/>
                  </a:cubicBezTo>
                  <a:cubicBezTo>
                    <a:pt x="47744" y="10705"/>
                    <a:pt x="37029" y="1"/>
                    <a:pt x="23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92" name="Google Shape;4092;p122"/>
            <p:cNvSpPr/>
            <p:nvPr/>
          </p:nvSpPr>
          <p:spPr>
            <a:xfrm rot="10800000">
              <a:off x="-975388" y="348835"/>
              <a:ext cx="1760062" cy="1760101"/>
            </a:xfrm>
            <a:custGeom>
              <a:avLst/>
              <a:gdLst/>
              <a:ahLst/>
              <a:cxnLst/>
              <a:rect l="l" t="t" r="r" b="b"/>
              <a:pathLst>
                <a:path w="44911" h="44912" extrusionOk="0">
                  <a:moveTo>
                    <a:pt x="22455" y="203"/>
                  </a:moveTo>
                  <a:cubicBezTo>
                    <a:pt x="34719" y="203"/>
                    <a:pt x="44708" y="10193"/>
                    <a:pt x="44708" y="22456"/>
                  </a:cubicBezTo>
                  <a:cubicBezTo>
                    <a:pt x="44708" y="34731"/>
                    <a:pt x="34719" y="44709"/>
                    <a:pt x="22455" y="44709"/>
                  </a:cubicBezTo>
                  <a:cubicBezTo>
                    <a:pt x="10180" y="44709"/>
                    <a:pt x="203" y="34731"/>
                    <a:pt x="203" y="22456"/>
                  </a:cubicBezTo>
                  <a:cubicBezTo>
                    <a:pt x="203" y="10193"/>
                    <a:pt x="10180" y="203"/>
                    <a:pt x="22455" y="203"/>
                  </a:cubicBezTo>
                  <a:close/>
                  <a:moveTo>
                    <a:pt x="22455" y="1"/>
                  </a:moveTo>
                  <a:cubicBezTo>
                    <a:pt x="10073" y="1"/>
                    <a:pt x="0" y="10073"/>
                    <a:pt x="0" y="22456"/>
                  </a:cubicBezTo>
                  <a:cubicBezTo>
                    <a:pt x="0" y="34838"/>
                    <a:pt x="10073" y="44911"/>
                    <a:pt x="22455" y="44911"/>
                  </a:cubicBezTo>
                  <a:cubicBezTo>
                    <a:pt x="34838" y="44911"/>
                    <a:pt x="44911" y="34838"/>
                    <a:pt x="44911" y="22456"/>
                  </a:cubicBezTo>
                  <a:cubicBezTo>
                    <a:pt x="44911" y="10073"/>
                    <a:pt x="34838" y="1"/>
                    <a:pt x="22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93" name="Google Shape;4093;p122"/>
            <p:cNvSpPr/>
            <p:nvPr/>
          </p:nvSpPr>
          <p:spPr>
            <a:xfrm rot="10800000">
              <a:off x="-919853" y="403899"/>
              <a:ext cx="1649468" cy="1649507"/>
            </a:xfrm>
            <a:custGeom>
              <a:avLst/>
              <a:gdLst/>
              <a:ahLst/>
              <a:cxnLst/>
              <a:rect l="l" t="t" r="r" b="b"/>
              <a:pathLst>
                <a:path w="42089" h="42090" extrusionOk="0">
                  <a:moveTo>
                    <a:pt x="21050" y="203"/>
                  </a:moveTo>
                  <a:cubicBezTo>
                    <a:pt x="32540" y="203"/>
                    <a:pt x="41886" y="9549"/>
                    <a:pt x="41886" y="21039"/>
                  </a:cubicBezTo>
                  <a:cubicBezTo>
                    <a:pt x="41886" y="32528"/>
                    <a:pt x="32540" y="41887"/>
                    <a:pt x="21050" y="41887"/>
                  </a:cubicBezTo>
                  <a:cubicBezTo>
                    <a:pt x="9561" y="41887"/>
                    <a:pt x="214" y="32528"/>
                    <a:pt x="214" y="21039"/>
                  </a:cubicBezTo>
                  <a:cubicBezTo>
                    <a:pt x="214" y="9549"/>
                    <a:pt x="9561" y="203"/>
                    <a:pt x="21050" y="203"/>
                  </a:cubicBezTo>
                  <a:close/>
                  <a:moveTo>
                    <a:pt x="21050" y="1"/>
                  </a:moveTo>
                  <a:cubicBezTo>
                    <a:pt x="9442" y="1"/>
                    <a:pt x="0" y="9442"/>
                    <a:pt x="0" y="21039"/>
                  </a:cubicBezTo>
                  <a:cubicBezTo>
                    <a:pt x="0" y="32648"/>
                    <a:pt x="9442" y="42089"/>
                    <a:pt x="21050" y="42089"/>
                  </a:cubicBezTo>
                  <a:cubicBezTo>
                    <a:pt x="32647" y="42089"/>
                    <a:pt x="42089" y="32648"/>
                    <a:pt x="42089" y="21039"/>
                  </a:cubicBezTo>
                  <a:cubicBezTo>
                    <a:pt x="42089" y="9442"/>
                    <a:pt x="32647" y="1"/>
                    <a:pt x="21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94" name="Google Shape;4094;p122"/>
            <p:cNvSpPr/>
            <p:nvPr/>
          </p:nvSpPr>
          <p:spPr>
            <a:xfrm rot="10800000">
              <a:off x="-864319" y="459434"/>
              <a:ext cx="1538403" cy="1538443"/>
            </a:xfrm>
            <a:custGeom>
              <a:avLst/>
              <a:gdLst/>
              <a:ahLst/>
              <a:cxnLst/>
              <a:rect l="l" t="t" r="r" b="b"/>
              <a:pathLst>
                <a:path w="39255" h="39256" extrusionOk="0">
                  <a:moveTo>
                    <a:pt x="19633" y="203"/>
                  </a:moveTo>
                  <a:cubicBezTo>
                    <a:pt x="30337" y="203"/>
                    <a:pt x="39053" y="8918"/>
                    <a:pt x="39053" y="19622"/>
                  </a:cubicBezTo>
                  <a:cubicBezTo>
                    <a:pt x="39053" y="30338"/>
                    <a:pt x="30337" y="39053"/>
                    <a:pt x="19633" y="39053"/>
                  </a:cubicBezTo>
                  <a:cubicBezTo>
                    <a:pt x="8918" y="39053"/>
                    <a:pt x="202" y="30338"/>
                    <a:pt x="202" y="19622"/>
                  </a:cubicBezTo>
                  <a:cubicBezTo>
                    <a:pt x="214" y="8906"/>
                    <a:pt x="8906" y="215"/>
                    <a:pt x="19633" y="203"/>
                  </a:cubicBezTo>
                  <a:close/>
                  <a:moveTo>
                    <a:pt x="19633" y="0"/>
                  </a:moveTo>
                  <a:cubicBezTo>
                    <a:pt x="8811" y="0"/>
                    <a:pt x="0" y="8799"/>
                    <a:pt x="0" y="19622"/>
                  </a:cubicBezTo>
                  <a:cubicBezTo>
                    <a:pt x="0" y="30445"/>
                    <a:pt x="8811" y="39255"/>
                    <a:pt x="19633" y="39255"/>
                  </a:cubicBezTo>
                  <a:cubicBezTo>
                    <a:pt x="30456" y="39255"/>
                    <a:pt x="39255" y="30445"/>
                    <a:pt x="39255" y="19622"/>
                  </a:cubicBezTo>
                  <a:cubicBezTo>
                    <a:pt x="39255" y="8799"/>
                    <a:pt x="30456" y="0"/>
                    <a:pt x="19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95" name="Google Shape;4095;p122"/>
            <p:cNvSpPr/>
            <p:nvPr/>
          </p:nvSpPr>
          <p:spPr>
            <a:xfrm rot="10800000">
              <a:off x="-809257" y="514968"/>
              <a:ext cx="1483812" cy="1427653"/>
            </a:xfrm>
            <a:custGeom>
              <a:avLst/>
              <a:gdLst/>
              <a:ahLst/>
              <a:cxnLst/>
              <a:rect l="l" t="t" r="r" b="b"/>
              <a:pathLst>
                <a:path w="37862" h="36429" extrusionOk="0">
                  <a:moveTo>
                    <a:pt x="19645" y="210"/>
                  </a:moveTo>
                  <a:cubicBezTo>
                    <a:pt x="29587" y="222"/>
                    <a:pt x="37636" y="8270"/>
                    <a:pt x="37648" y="18212"/>
                  </a:cubicBezTo>
                  <a:cubicBezTo>
                    <a:pt x="37648" y="25499"/>
                    <a:pt x="33266" y="32071"/>
                    <a:pt x="26539" y="34857"/>
                  </a:cubicBezTo>
                  <a:cubicBezTo>
                    <a:pt x="24310" y="35778"/>
                    <a:pt x="21972" y="36226"/>
                    <a:pt x="19654" y="36226"/>
                  </a:cubicBezTo>
                  <a:cubicBezTo>
                    <a:pt x="14964" y="36226"/>
                    <a:pt x="10356" y="34394"/>
                    <a:pt x="6906" y="30952"/>
                  </a:cubicBezTo>
                  <a:cubicBezTo>
                    <a:pt x="1762" y="25796"/>
                    <a:pt x="214" y="18057"/>
                    <a:pt x="3000" y="11318"/>
                  </a:cubicBezTo>
                  <a:cubicBezTo>
                    <a:pt x="5787" y="4591"/>
                    <a:pt x="12359" y="210"/>
                    <a:pt x="19645" y="210"/>
                  </a:cubicBezTo>
                  <a:close/>
                  <a:moveTo>
                    <a:pt x="19650" y="0"/>
                  </a:moveTo>
                  <a:cubicBezTo>
                    <a:pt x="14911" y="0"/>
                    <a:pt x="10251" y="1853"/>
                    <a:pt x="6763" y="5341"/>
                  </a:cubicBezTo>
                  <a:cubicBezTo>
                    <a:pt x="1560" y="10544"/>
                    <a:pt x="0" y="18379"/>
                    <a:pt x="2810" y="25189"/>
                  </a:cubicBezTo>
                  <a:cubicBezTo>
                    <a:pt x="5632" y="31987"/>
                    <a:pt x="12275" y="36428"/>
                    <a:pt x="19645" y="36428"/>
                  </a:cubicBezTo>
                  <a:cubicBezTo>
                    <a:pt x="29694" y="36417"/>
                    <a:pt x="37850" y="28273"/>
                    <a:pt x="37862" y="18212"/>
                  </a:cubicBezTo>
                  <a:cubicBezTo>
                    <a:pt x="37862" y="10854"/>
                    <a:pt x="33421" y="4210"/>
                    <a:pt x="26611" y="1388"/>
                  </a:cubicBezTo>
                  <a:cubicBezTo>
                    <a:pt x="24360" y="454"/>
                    <a:pt x="21995" y="0"/>
                    <a:pt x="19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96" name="Google Shape;4096;p122"/>
            <p:cNvSpPr/>
            <p:nvPr/>
          </p:nvSpPr>
          <p:spPr>
            <a:xfrm rot="10800000">
              <a:off x="-753761" y="570502"/>
              <a:ext cx="1368593" cy="1316706"/>
            </a:xfrm>
            <a:custGeom>
              <a:avLst/>
              <a:gdLst/>
              <a:ahLst/>
              <a:cxnLst/>
              <a:rect l="l" t="t" r="r" b="b"/>
              <a:pathLst>
                <a:path w="34922" h="33598" extrusionOk="0">
                  <a:moveTo>
                    <a:pt x="18121" y="201"/>
                  </a:moveTo>
                  <a:cubicBezTo>
                    <a:pt x="27277" y="213"/>
                    <a:pt x="34707" y="7642"/>
                    <a:pt x="34719" y="16798"/>
                  </a:cubicBezTo>
                  <a:cubicBezTo>
                    <a:pt x="34719" y="23513"/>
                    <a:pt x="30671" y="29561"/>
                    <a:pt x="24467" y="32133"/>
                  </a:cubicBezTo>
                  <a:cubicBezTo>
                    <a:pt x="22412" y="32985"/>
                    <a:pt x="20254" y="33400"/>
                    <a:pt x="18115" y="33400"/>
                  </a:cubicBezTo>
                  <a:cubicBezTo>
                    <a:pt x="13799" y="33400"/>
                    <a:pt x="9558" y="31714"/>
                    <a:pt x="6382" y="28537"/>
                  </a:cubicBezTo>
                  <a:cubicBezTo>
                    <a:pt x="1631" y="23787"/>
                    <a:pt x="214" y="16655"/>
                    <a:pt x="2786" y="10452"/>
                  </a:cubicBezTo>
                  <a:cubicBezTo>
                    <a:pt x="5358" y="4249"/>
                    <a:pt x="11406" y="201"/>
                    <a:pt x="18121" y="201"/>
                  </a:cubicBezTo>
                  <a:close/>
                  <a:moveTo>
                    <a:pt x="18124" y="1"/>
                  </a:moveTo>
                  <a:cubicBezTo>
                    <a:pt x="13753" y="1"/>
                    <a:pt x="9456" y="1711"/>
                    <a:pt x="6239" y="4927"/>
                  </a:cubicBezTo>
                  <a:cubicBezTo>
                    <a:pt x="1429" y="9726"/>
                    <a:pt x="0" y="16953"/>
                    <a:pt x="2596" y="23227"/>
                  </a:cubicBezTo>
                  <a:cubicBezTo>
                    <a:pt x="5203" y="29514"/>
                    <a:pt x="11323" y="33598"/>
                    <a:pt x="18121" y="33598"/>
                  </a:cubicBezTo>
                  <a:cubicBezTo>
                    <a:pt x="27396" y="33598"/>
                    <a:pt x="34909" y="26073"/>
                    <a:pt x="34921" y="16798"/>
                  </a:cubicBezTo>
                  <a:cubicBezTo>
                    <a:pt x="34921" y="10011"/>
                    <a:pt x="30825" y="3880"/>
                    <a:pt x="24551" y="1284"/>
                  </a:cubicBezTo>
                  <a:cubicBezTo>
                    <a:pt x="22472" y="420"/>
                    <a:pt x="20289" y="1"/>
                    <a:pt x="18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97" name="Google Shape;4097;p122"/>
            <p:cNvSpPr/>
            <p:nvPr/>
          </p:nvSpPr>
          <p:spPr>
            <a:xfrm rot="10800000">
              <a:off x="-698226" y="625566"/>
              <a:ext cx="1253335" cy="1206347"/>
            </a:xfrm>
            <a:custGeom>
              <a:avLst/>
              <a:gdLst/>
              <a:ahLst/>
              <a:cxnLst/>
              <a:rect l="l" t="t" r="r" b="b"/>
              <a:pathLst>
                <a:path w="31981" h="30782" extrusionOk="0">
                  <a:moveTo>
                    <a:pt x="16597" y="207"/>
                  </a:moveTo>
                  <a:cubicBezTo>
                    <a:pt x="24979" y="218"/>
                    <a:pt x="31766" y="7005"/>
                    <a:pt x="31778" y="15387"/>
                  </a:cubicBezTo>
                  <a:cubicBezTo>
                    <a:pt x="31778" y="21531"/>
                    <a:pt x="28075" y="27067"/>
                    <a:pt x="22408" y="29412"/>
                  </a:cubicBezTo>
                  <a:cubicBezTo>
                    <a:pt x="20524" y="30194"/>
                    <a:pt x="18548" y="30574"/>
                    <a:pt x="16589" y="30574"/>
                  </a:cubicBezTo>
                  <a:cubicBezTo>
                    <a:pt x="12641" y="30574"/>
                    <a:pt x="8763" y="29031"/>
                    <a:pt x="5858" y="26126"/>
                  </a:cubicBezTo>
                  <a:cubicBezTo>
                    <a:pt x="1512" y="21781"/>
                    <a:pt x="214" y="15256"/>
                    <a:pt x="2572" y="9577"/>
                  </a:cubicBezTo>
                  <a:cubicBezTo>
                    <a:pt x="4917" y="3909"/>
                    <a:pt x="10454" y="207"/>
                    <a:pt x="16597" y="207"/>
                  </a:cubicBezTo>
                  <a:close/>
                  <a:moveTo>
                    <a:pt x="16603" y="1"/>
                  </a:moveTo>
                  <a:cubicBezTo>
                    <a:pt x="12599" y="1"/>
                    <a:pt x="8664" y="1568"/>
                    <a:pt x="5715" y="4517"/>
                  </a:cubicBezTo>
                  <a:cubicBezTo>
                    <a:pt x="1310" y="8910"/>
                    <a:pt x="0" y="15530"/>
                    <a:pt x="2381" y="21281"/>
                  </a:cubicBezTo>
                  <a:cubicBezTo>
                    <a:pt x="4763" y="27031"/>
                    <a:pt x="10370" y="30782"/>
                    <a:pt x="16597" y="30782"/>
                  </a:cubicBezTo>
                  <a:cubicBezTo>
                    <a:pt x="25087" y="30770"/>
                    <a:pt x="31968" y="23888"/>
                    <a:pt x="31980" y="15387"/>
                  </a:cubicBezTo>
                  <a:cubicBezTo>
                    <a:pt x="31980" y="9172"/>
                    <a:pt x="28230" y="3552"/>
                    <a:pt x="22479" y="1171"/>
                  </a:cubicBezTo>
                  <a:cubicBezTo>
                    <a:pt x="20577" y="383"/>
                    <a:pt x="18582" y="1"/>
                    <a:pt x="16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98" name="Google Shape;4098;p122"/>
            <p:cNvSpPr/>
            <p:nvPr/>
          </p:nvSpPr>
          <p:spPr>
            <a:xfrm rot="10800000">
              <a:off x="-642692" y="681100"/>
              <a:ext cx="1138078" cy="1095361"/>
            </a:xfrm>
            <a:custGeom>
              <a:avLst/>
              <a:gdLst/>
              <a:ahLst/>
              <a:cxnLst/>
              <a:rect l="l" t="t" r="r" b="b"/>
              <a:pathLst>
                <a:path w="29040" h="27950" extrusionOk="0">
                  <a:moveTo>
                    <a:pt x="15073" y="208"/>
                  </a:moveTo>
                  <a:cubicBezTo>
                    <a:pt x="22670" y="220"/>
                    <a:pt x="28825" y="6376"/>
                    <a:pt x="28837" y="13972"/>
                  </a:cubicBezTo>
                  <a:cubicBezTo>
                    <a:pt x="28837" y="19544"/>
                    <a:pt x="25479" y="24568"/>
                    <a:pt x="20336" y="26700"/>
                  </a:cubicBezTo>
                  <a:cubicBezTo>
                    <a:pt x="18633" y="27405"/>
                    <a:pt x="16846" y="27748"/>
                    <a:pt x="15074" y="27748"/>
                  </a:cubicBezTo>
                  <a:cubicBezTo>
                    <a:pt x="11492" y="27748"/>
                    <a:pt x="7971" y="26348"/>
                    <a:pt x="5334" y="23711"/>
                  </a:cubicBezTo>
                  <a:cubicBezTo>
                    <a:pt x="1393" y="19770"/>
                    <a:pt x="214" y="13853"/>
                    <a:pt x="2346" y="8709"/>
                  </a:cubicBezTo>
                  <a:cubicBezTo>
                    <a:pt x="4477" y="3566"/>
                    <a:pt x="9501" y="208"/>
                    <a:pt x="15073" y="208"/>
                  </a:cubicBezTo>
                  <a:close/>
                  <a:moveTo>
                    <a:pt x="15078" y="1"/>
                  </a:moveTo>
                  <a:cubicBezTo>
                    <a:pt x="11441" y="1"/>
                    <a:pt x="7868" y="1425"/>
                    <a:pt x="5191" y="4102"/>
                  </a:cubicBezTo>
                  <a:cubicBezTo>
                    <a:pt x="1191" y="8090"/>
                    <a:pt x="0" y="14103"/>
                    <a:pt x="2167" y="19318"/>
                  </a:cubicBezTo>
                  <a:cubicBezTo>
                    <a:pt x="4322" y="24545"/>
                    <a:pt x="9418" y="27950"/>
                    <a:pt x="15073" y="27950"/>
                  </a:cubicBezTo>
                  <a:cubicBezTo>
                    <a:pt x="22789" y="27938"/>
                    <a:pt x="29039" y="21687"/>
                    <a:pt x="29039" y="13972"/>
                  </a:cubicBezTo>
                  <a:cubicBezTo>
                    <a:pt x="29039" y="8328"/>
                    <a:pt x="25634" y="3233"/>
                    <a:pt x="20419" y="1066"/>
                  </a:cubicBezTo>
                  <a:cubicBezTo>
                    <a:pt x="18690" y="349"/>
                    <a:pt x="16876" y="1"/>
                    <a:pt x="1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099" name="Google Shape;4099;p122"/>
            <p:cNvSpPr/>
            <p:nvPr/>
          </p:nvSpPr>
          <p:spPr>
            <a:xfrm rot="10800000">
              <a:off x="-587627" y="736595"/>
              <a:ext cx="1023290" cy="984218"/>
            </a:xfrm>
            <a:custGeom>
              <a:avLst/>
              <a:gdLst/>
              <a:ahLst/>
              <a:cxnLst/>
              <a:rect l="l" t="t" r="r" b="b"/>
              <a:pathLst>
                <a:path w="26111" h="25114" extrusionOk="0">
                  <a:moveTo>
                    <a:pt x="13549" y="205"/>
                  </a:moveTo>
                  <a:cubicBezTo>
                    <a:pt x="20372" y="205"/>
                    <a:pt x="25896" y="5742"/>
                    <a:pt x="25896" y="12552"/>
                  </a:cubicBezTo>
                  <a:cubicBezTo>
                    <a:pt x="25896" y="17553"/>
                    <a:pt x="22896" y="22053"/>
                    <a:pt x="18276" y="23970"/>
                  </a:cubicBezTo>
                  <a:cubicBezTo>
                    <a:pt x="16746" y="24605"/>
                    <a:pt x="15140" y="24913"/>
                    <a:pt x="13548" y="24913"/>
                  </a:cubicBezTo>
                  <a:cubicBezTo>
                    <a:pt x="10334" y="24913"/>
                    <a:pt x="7175" y="23656"/>
                    <a:pt x="4810" y="21291"/>
                  </a:cubicBezTo>
                  <a:cubicBezTo>
                    <a:pt x="1274" y="17755"/>
                    <a:pt x="226" y="12445"/>
                    <a:pt x="2131" y="7825"/>
                  </a:cubicBezTo>
                  <a:cubicBezTo>
                    <a:pt x="4048" y="3206"/>
                    <a:pt x="8549" y="205"/>
                    <a:pt x="13549" y="205"/>
                  </a:cubicBezTo>
                  <a:close/>
                  <a:moveTo>
                    <a:pt x="13549" y="1"/>
                  </a:moveTo>
                  <a:cubicBezTo>
                    <a:pt x="10283" y="1"/>
                    <a:pt x="7073" y="1276"/>
                    <a:pt x="4667" y="3682"/>
                  </a:cubicBezTo>
                  <a:cubicBezTo>
                    <a:pt x="1072" y="7266"/>
                    <a:pt x="0" y="12671"/>
                    <a:pt x="1941" y="17362"/>
                  </a:cubicBezTo>
                  <a:cubicBezTo>
                    <a:pt x="3893" y="22053"/>
                    <a:pt x="8465" y="25113"/>
                    <a:pt x="13549" y="25113"/>
                  </a:cubicBezTo>
                  <a:cubicBezTo>
                    <a:pt x="20479" y="25101"/>
                    <a:pt x="26099" y="19493"/>
                    <a:pt x="26111" y="12552"/>
                  </a:cubicBezTo>
                  <a:cubicBezTo>
                    <a:pt x="26111" y="7480"/>
                    <a:pt x="23051" y="2896"/>
                    <a:pt x="18348" y="955"/>
                  </a:cubicBezTo>
                  <a:cubicBezTo>
                    <a:pt x="16795" y="313"/>
                    <a:pt x="15165" y="1"/>
                    <a:pt x="13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100" name="Google Shape;4100;p122"/>
            <p:cNvSpPr/>
            <p:nvPr/>
          </p:nvSpPr>
          <p:spPr>
            <a:xfrm rot="10800000">
              <a:off x="-532092" y="792129"/>
              <a:ext cx="908032" cy="873232"/>
            </a:xfrm>
            <a:custGeom>
              <a:avLst/>
              <a:gdLst/>
              <a:ahLst/>
              <a:cxnLst/>
              <a:rect l="l" t="t" r="r" b="b"/>
              <a:pathLst>
                <a:path w="23170" h="22282" extrusionOk="0">
                  <a:moveTo>
                    <a:pt x="12025" y="195"/>
                  </a:moveTo>
                  <a:cubicBezTo>
                    <a:pt x="18062" y="207"/>
                    <a:pt x="22955" y="5101"/>
                    <a:pt x="22967" y="11137"/>
                  </a:cubicBezTo>
                  <a:cubicBezTo>
                    <a:pt x="22967" y="15566"/>
                    <a:pt x="20300" y="19555"/>
                    <a:pt x="16205" y="21245"/>
                  </a:cubicBezTo>
                  <a:cubicBezTo>
                    <a:pt x="14851" y="21806"/>
                    <a:pt x="13429" y="22078"/>
                    <a:pt x="12019" y="22078"/>
                  </a:cubicBezTo>
                  <a:cubicBezTo>
                    <a:pt x="9176" y="22078"/>
                    <a:pt x="6380" y="20969"/>
                    <a:pt x="4286" y="18876"/>
                  </a:cubicBezTo>
                  <a:cubicBezTo>
                    <a:pt x="1155" y="15745"/>
                    <a:pt x="226" y="11042"/>
                    <a:pt x="1917" y="6958"/>
                  </a:cubicBezTo>
                  <a:cubicBezTo>
                    <a:pt x="3608" y="2862"/>
                    <a:pt x="7596" y="195"/>
                    <a:pt x="12025" y="195"/>
                  </a:cubicBezTo>
                  <a:close/>
                  <a:moveTo>
                    <a:pt x="12023" y="0"/>
                  </a:moveTo>
                  <a:cubicBezTo>
                    <a:pt x="9125" y="0"/>
                    <a:pt x="6277" y="1133"/>
                    <a:pt x="4143" y="3267"/>
                  </a:cubicBezTo>
                  <a:cubicBezTo>
                    <a:pt x="953" y="6446"/>
                    <a:pt x="0" y="11244"/>
                    <a:pt x="1727" y="15411"/>
                  </a:cubicBezTo>
                  <a:cubicBezTo>
                    <a:pt x="3453" y="19567"/>
                    <a:pt x="7513" y="22281"/>
                    <a:pt x="12025" y="22281"/>
                  </a:cubicBezTo>
                  <a:cubicBezTo>
                    <a:pt x="18169" y="22281"/>
                    <a:pt x="23158" y="17292"/>
                    <a:pt x="23170" y="11137"/>
                  </a:cubicBezTo>
                  <a:cubicBezTo>
                    <a:pt x="23170" y="6636"/>
                    <a:pt x="20455" y="2564"/>
                    <a:pt x="16288" y="850"/>
                  </a:cubicBezTo>
                  <a:cubicBezTo>
                    <a:pt x="14907" y="278"/>
                    <a:pt x="13459" y="0"/>
                    <a:pt x="1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101" name="Google Shape;4101;p122"/>
            <p:cNvSpPr/>
            <p:nvPr/>
          </p:nvSpPr>
          <p:spPr>
            <a:xfrm rot="10800000">
              <a:off x="-476558" y="847193"/>
              <a:ext cx="792775" cy="762912"/>
            </a:xfrm>
            <a:custGeom>
              <a:avLst/>
              <a:gdLst/>
              <a:ahLst/>
              <a:cxnLst/>
              <a:rect l="l" t="t" r="r" b="b"/>
              <a:pathLst>
                <a:path w="20229" h="19467" extrusionOk="0">
                  <a:moveTo>
                    <a:pt x="10501" y="202"/>
                  </a:moveTo>
                  <a:cubicBezTo>
                    <a:pt x="15752" y="214"/>
                    <a:pt x="20015" y="4476"/>
                    <a:pt x="20026" y="9727"/>
                  </a:cubicBezTo>
                  <a:cubicBezTo>
                    <a:pt x="20026" y="13585"/>
                    <a:pt x="17705" y="17061"/>
                    <a:pt x="14145" y="18538"/>
                  </a:cubicBezTo>
                  <a:cubicBezTo>
                    <a:pt x="12968" y="19022"/>
                    <a:pt x="11733" y="19257"/>
                    <a:pt x="10507" y="19257"/>
                  </a:cubicBezTo>
                  <a:cubicBezTo>
                    <a:pt x="8027" y="19257"/>
                    <a:pt x="5588" y="18291"/>
                    <a:pt x="3762" y="16466"/>
                  </a:cubicBezTo>
                  <a:cubicBezTo>
                    <a:pt x="1036" y="13739"/>
                    <a:pt x="226" y="9644"/>
                    <a:pt x="1703" y="6084"/>
                  </a:cubicBezTo>
                  <a:cubicBezTo>
                    <a:pt x="3167" y="2524"/>
                    <a:pt x="6644" y="202"/>
                    <a:pt x="10501" y="202"/>
                  </a:cubicBezTo>
                  <a:close/>
                  <a:moveTo>
                    <a:pt x="10505" y="1"/>
                  </a:moveTo>
                  <a:cubicBezTo>
                    <a:pt x="7974" y="1"/>
                    <a:pt x="5485" y="988"/>
                    <a:pt x="3620" y="2845"/>
                  </a:cubicBezTo>
                  <a:cubicBezTo>
                    <a:pt x="834" y="5631"/>
                    <a:pt x="0" y="9822"/>
                    <a:pt x="1512" y="13454"/>
                  </a:cubicBezTo>
                  <a:cubicBezTo>
                    <a:pt x="3012" y="17097"/>
                    <a:pt x="6560" y="19466"/>
                    <a:pt x="10501" y="19466"/>
                  </a:cubicBezTo>
                  <a:cubicBezTo>
                    <a:pt x="15871" y="19454"/>
                    <a:pt x="20217" y="15097"/>
                    <a:pt x="20229" y="9727"/>
                  </a:cubicBezTo>
                  <a:cubicBezTo>
                    <a:pt x="20229" y="5798"/>
                    <a:pt x="17859" y="2250"/>
                    <a:pt x="14216" y="738"/>
                  </a:cubicBezTo>
                  <a:cubicBezTo>
                    <a:pt x="13016" y="242"/>
                    <a:pt x="11755" y="1"/>
                    <a:pt x="10505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102" name="Google Shape;4102;p122"/>
            <p:cNvSpPr/>
            <p:nvPr/>
          </p:nvSpPr>
          <p:spPr>
            <a:xfrm rot="10800000">
              <a:off x="-421023" y="902727"/>
              <a:ext cx="677517" cy="651926"/>
            </a:xfrm>
            <a:custGeom>
              <a:avLst/>
              <a:gdLst/>
              <a:ahLst/>
              <a:cxnLst/>
              <a:rect l="l" t="t" r="r" b="b"/>
              <a:pathLst>
                <a:path w="17288" h="16635" extrusionOk="0">
                  <a:moveTo>
                    <a:pt x="8977" y="204"/>
                  </a:moveTo>
                  <a:cubicBezTo>
                    <a:pt x="13454" y="204"/>
                    <a:pt x="17086" y="3835"/>
                    <a:pt x="17086" y="8312"/>
                  </a:cubicBezTo>
                  <a:cubicBezTo>
                    <a:pt x="17086" y="11598"/>
                    <a:pt x="15109" y="14551"/>
                    <a:pt x="12073" y="15813"/>
                  </a:cubicBezTo>
                  <a:cubicBezTo>
                    <a:pt x="11073" y="16226"/>
                    <a:pt x="10021" y="16428"/>
                    <a:pt x="8978" y="16428"/>
                  </a:cubicBezTo>
                  <a:cubicBezTo>
                    <a:pt x="6868" y="16428"/>
                    <a:pt x="4792" y="15604"/>
                    <a:pt x="3239" y="14051"/>
                  </a:cubicBezTo>
                  <a:cubicBezTo>
                    <a:pt x="917" y="11729"/>
                    <a:pt x="226" y="8241"/>
                    <a:pt x="1476" y="5216"/>
                  </a:cubicBezTo>
                  <a:cubicBezTo>
                    <a:pt x="2739" y="2180"/>
                    <a:pt x="5691" y="204"/>
                    <a:pt x="8977" y="204"/>
                  </a:cubicBezTo>
                  <a:close/>
                  <a:moveTo>
                    <a:pt x="8979" y="0"/>
                  </a:moveTo>
                  <a:cubicBezTo>
                    <a:pt x="6815" y="0"/>
                    <a:pt x="4689" y="845"/>
                    <a:pt x="3096" y="2430"/>
                  </a:cubicBezTo>
                  <a:cubicBezTo>
                    <a:pt x="714" y="4812"/>
                    <a:pt x="0" y="8395"/>
                    <a:pt x="1286" y="11503"/>
                  </a:cubicBezTo>
                  <a:cubicBezTo>
                    <a:pt x="2584" y="14610"/>
                    <a:pt x="5608" y="16634"/>
                    <a:pt x="8977" y="16634"/>
                  </a:cubicBezTo>
                  <a:cubicBezTo>
                    <a:pt x="13561" y="16623"/>
                    <a:pt x="17288" y="12908"/>
                    <a:pt x="17288" y="8312"/>
                  </a:cubicBezTo>
                  <a:cubicBezTo>
                    <a:pt x="17288" y="4954"/>
                    <a:pt x="15264" y="1918"/>
                    <a:pt x="12156" y="632"/>
                  </a:cubicBezTo>
                  <a:cubicBezTo>
                    <a:pt x="11128" y="207"/>
                    <a:pt x="10049" y="0"/>
                    <a:pt x="8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103" name="Google Shape;4103;p122"/>
            <p:cNvSpPr/>
            <p:nvPr/>
          </p:nvSpPr>
          <p:spPr>
            <a:xfrm rot="10800000">
              <a:off x="-365997" y="958262"/>
              <a:ext cx="562768" cy="540940"/>
            </a:xfrm>
            <a:custGeom>
              <a:avLst/>
              <a:gdLst/>
              <a:ahLst/>
              <a:cxnLst/>
              <a:rect l="l" t="t" r="r" b="b"/>
              <a:pathLst>
                <a:path w="14360" h="13803" extrusionOk="0">
                  <a:moveTo>
                    <a:pt x="7453" y="206"/>
                  </a:moveTo>
                  <a:cubicBezTo>
                    <a:pt x="11144" y="206"/>
                    <a:pt x="14145" y="3206"/>
                    <a:pt x="14145" y="6897"/>
                  </a:cubicBezTo>
                  <a:cubicBezTo>
                    <a:pt x="14145" y="9612"/>
                    <a:pt x="12514" y="12052"/>
                    <a:pt x="10013" y="13088"/>
                  </a:cubicBezTo>
                  <a:cubicBezTo>
                    <a:pt x="9185" y="13431"/>
                    <a:pt x="8315" y="13598"/>
                    <a:pt x="7453" y="13598"/>
                  </a:cubicBezTo>
                  <a:cubicBezTo>
                    <a:pt x="5710" y="13598"/>
                    <a:pt x="3997" y="12918"/>
                    <a:pt x="2715" y="11636"/>
                  </a:cubicBezTo>
                  <a:cubicBezTo>
                    <a:pt x="798" y="9719"/>
                    <a:pt x="226" y="6837"/>
                    <a:pt x="1262" y="4337"/>
                  </a:cubicBezTo>
                  <a:cubicBezTo>
                    <a:pt x="2298" y="1837"/>
                    <a:pt x="4739" y="206"/>
                    <a:pt x="7453" y="206"/>
                  </a:cubicBezTo>
                  <a:close/>
                  <a:moveTo>
                    <a:pt x="7454" y="0"/>
                  </a:moveTo>
                  <a:cubicBezTo>
                    <a:pt x="5657" y="0"/>
                    <a:pt x="3894" y="702"/>
                    <a:pt x="2572" y="2015"/>
                  </a:cubicBezTo>
                  <a:cubicBezTo>
                    <a:pt x="595" y="3992"/>
                    <a:pt x="0" y="6968"/>
                    <a:pt x="1072" y="9540"/>
                  </a:cubicBezTo>
                  <a:cubicBezTo>
                    <a:pt x="2143" y="12124"/>
                    <a:pt x="4655" y="13803"/>
                    <a:pt x="7453" y="13803"/>
                  </a:cubicBezTo>
                  <a:cubicBezTo>
                    <a:pt x="11263" y="13803"/>
                    <a:pt x="14347" y="10707"/>
                    <a:pt x="14359" y="6897"/>
                  </a:cubicBezTo>
                  <a:cubicBezTo>
                    <a:pt x="14359" y="4111"/>
                    <a:pt x="12668" y="1587"/>
                    <a:pt x="10097" y="527"/>
                  </a:cubicBezTo>
                  <a:cubicBezTo>
                    <a:pt x="9241" y="172"/>
                    <a:pt x="8343" y="0"/>
                    <a:pt x="7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104" name="Google Shape;4104;p122"/>
            <p:cNvSpPr/>
            <p:nvPr/>
          </p:nvSpPr>
          <p:spPr>
            <a:xfrm rot="10800000">
              <a:off x="-310463" y="1013796"/>
              <a:ext cx="447511" cy="430110"/>
            </a:xfrm>
            <a:custGeom>
              <a:avLst/>
              <a:gdLst/>
              <a:ahLst/>
              <a:cxnLst/>
              <a:rect l="l" t="t" r="r" b="b"/>
              <a:pathLst>
                <a:path w="11419" h="10975" extrusionOk="0">
                  <a:moveTo>
                    <a:pt x="5929" y="200"/>
                  </a:moveTo>
                  <a:cubicBezTo>
                    <a:pt x="8846" y="212"/>
                    <a:pt x="11204" y="2569"/>
                    <a:pt x="11216" y="5486"/>
                  </a:cubicBezTo>
                  <a:cubicBezTo>
                    <a:pt x="11216" y="7629"/>
                    <a:pt x="9918" y="9558"/>
                    <a:pt x="7953" y="10368"/>
                  </a:cubicBezTo>
                  <a:cubicBezTo>
                    <a:pt x="7298" y="10640"/>
                    <a:pt x="6610" y="10772"/>
                    <a:pt x="5927" y="10772"/>
                  </a:cubicBezTo>
                  <a:cubicBezTo>
                    <a:pt x="4552" y="10772"/>
                    <a:pt x="3201" y="10235"/>
                    <a:pt x="2191" y="9225"/>
                  </a:cubicBezTo>
                  <a:cubicBezTo>
                    <a:pt x="679" y="7712"/>
                    <a:pt x="226" y="5438"/>
                    <a:pt x="1048" y="3462"/>
                  </a:cubicBezTo>
                  <a:cubicBezTo>
                    <a:pt x="1857" y="1497"/>
                    <a:pt x="3786" y="200"/>
                    <a:pt x="5929" y="200"/>
                  </a:cubicBezTo>
                  <a:close/>
                  <a:moveTo>
                    <a:pt x="5938" y="0"/>
                  </a:moveTo>
                  <a:cubicBezTo>
                    <a:pt x="4508" y="0"/>
                    <a:pt x="3102" y="559"/>
                    <a:pt x="2048" y="1605"/>
                  </a:cubicBezTo>
                  <a:cubicBezTo>
                    <a:pt x="476" y="3176"/>
                    <a:pt x="0" y="5545"/>
                    <a:pt x="857" y="7593"/>
                  </a:cubicBezTo>
                  <a:cubicBezTo>
                    <a:pt x="1703" y="9641"/>
                    <a:pt x="3703" y="10975"/>
                    <a:pt x="5929" y="10975"/>
                  </a:cubicBezTo>
                  <a:cubicBezTo>
                    <a:pt x="8954" y="10975"/>
                    <a:pt x="11406" y="8522"/>
                    <a:pt x="11418" y="5486"/>
                  </a:cubicBezTo>
                  <a:cubicBezTo>
                    <a:pt x="11418" y="3271"/>
                    <a:pt x="10073" y="1271"/>
                    <a:pt x="8025" y="414"/>
                  </a:cubicBezTo>
                  <a:cubicBezTo>
                    <a:pt x="7350" y="135"/>
                    <a:pt x="6641" y="0"/>
                    <a:pt x="5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105" name="Google Shape;4105;p122"/>
            <p:cNvSpPr/>
            <p:nvPr/>
          </p:nvSpPr>
          <p:spPr>
            <a:xfrm rot="10800000">
              <a:off x="-254929" y="1068860"/>
              <a:ext cx="373324" cy="319986"/>
            </a:xfrm>
            <a:custGeom>
              <a:avLst/>
              <a:gdLst/>
              <a:ahLst/>
              <a:cxnLst/>
              <a:rect l="l" t="t" r="r" b="b"/>
              <a:pathLst>
                <a:path w="9526" h="8165" extrusionOk="0">
                  <a:moveTo>
                    <a:pt x="5453" y="211"/>
                  </a:moveTo>
                  <a:cubicBezTo>
                    <a:pt x="7585" y="223"/>
                    <a:pt x="9323" y="1950"/>
                    <a:pt x="9323" y="4081"/>
                  </a:cubicBezTo>
                  <a:cubicBezTo>
                    <a:pt x="9323" y="5653"/>
                    <a:pt x="8382" y="7058"/>
                    <a:pt x="6930" y="7665"/>
                  </a:cubicBezTo>
                  <a:cubicBezTo>
                    <a:pt x="6455" y="7861"/>
                    <a:pt x="5956" y="7956"/>
                    <a:pt x="5460" y="7956"/>
                  </a:cubicBezTo>
                  <a:cubicBezTo>
                    <a:pt x="4451" y="7956"/>
                    <a:pt x="3457" y="7562"/>
                    <a:pt x="2715" y="6819"/>
                  </a:cubicBezTo>
                  <a:cubicBezTo>
                    <a:pt x="274" y="4379"/>
                    <a:pt x="2001" y="211"/>
                    <a:pt x="5453" y="211"/>
                  </a:cubicBezTo>
                  <a:close/>
                  <a:moveTo>
                    <a:pt x="5420" y="1"/>
                  </a:moveTo>
                  <a:cubicBezTo>
                    <a:pt x="4420" y="1"/>
                    <a:pt x="3400" y="372"/>
                    <a:pt x="2572" y="1200"/>
                  </a:cubicBezTo>
                  <a:cubicBezTo>
                    <a:pt x="0" y="3771"/>
                    <a:pt x="1822" y="8165"/>
                    <a:pt x="5453" y="8165"/>
                  </a:cubicBezTo>
                  <a:cubicBezTo>
                    <a:pt x="7704" y="8153"/>
                    <a:pt x="9525" y="6331"/>
                    <a:pt x="9525" y="4081"/>
                  </a:cubicBezTo>
                  <a:cubicBezTo>
                    <a:pt x="9525" y="1624"/>
                    <a:pt x="7514" y="1"/>
                    <a:pt x="5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106" name="Google Shape;4106;p122"/>
            <p:cNvSpPr/>
            <p:nvPr/>
          </p:nvSpPr>
          <p:spPr>
            <a:xfrm rot="10800000">
              <a:off x="-199394" y="1124394"/>
              <a:ext cx="243605" cy="208844"/>
            </a:xfrm>
            <a:custGeom>
              <a:avLst/>
              <a:gdLst/>
              <a:ahLst/>
              <a:cxnLst/>
              <a:rect l="l" t="t" r="r" b="b"/>
              <a:pathLst>
                <a:path w="6216" h="5329" extrusionOk="0">
                  <a:moveTo>
                    <a:pt x="3560" y="209"/>
                  </a:moveTo>
                  <a:cubicBezTo>
                    <a:pt x="4918" y="209"/>
                    <a:pt x="6013" y="1305"/>
                    <a:pt x="6013" y="2662"/>
                  </a:cubicBezTo>
                  <a:cubicBezTo>
                    <a:pt x="6013" y="4144"/>
                    <a:pt x="4803" y="5125"/>
                    <a:pt x="3541" y="5125"/>
                  </a:cubicBezTo>
                  <a:cubicBezTo>
                    <a:pt x="2938" y="5125"/>
                    <a:pt x="2323" y="4901"/>
                    <a:pt x="1822" y="4400"/>
                  </a:cubicBezTo>
                  <a:cubicBezTo>
                    <a:pt x="274" y="2852"/>
                    <a:pt x="1370" y="209"/>
                    <a:pt x="3560" y="209"/>
                  </a:cubicBezTo>
                  <a:close/>
                  <a:moveTo>
                    <a:pt x="3541" y="0"/>
                  </a:moveTo>
                  <a:cubicBezTo>
                    <a:pt x="2888" y="0"/>
                    <a:pt x="2222" y="242"/>
                    <a:pt x="1679" y="781"/>
                  </a:cubicBezTo>
                  <a:cubicBezTo>
                    <a:pt x="0" y="2460"/>
                    <a:pt x="1191" y="5329"/>
                    <a:pt x="3560" y="5329"/>
                  </a:cubicBezTo>
                  <a:cubicBezTo>
                    <a:pt x="5025" y="5329"/>
                    <a:pt x="6216" y="4138"/>
                    <a:pt x="6216" y="2662"/>
                  </a:cubicBezTo>
                  <a:cubicBezTo>
                    <a:pt x="6216" y="1059"/>
                    <a:pt x="4907" y="0"/>
                    <a:pt x="3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107" name="Google Shape;4107;p122"/>
            <p:cNvSpPr/>
            <p:nvPr/>
          </p:nvSpPr>
          <p:spPr>
            <a:xfrm rot="10800000">
              <a:off x="-144172" y="1179889"/>
              <a:ext cx="114200" cy="97975"/>
            </a:xfrm>
            <a:custGeom>
              <a:avLst/>
              <a:gdLst/>
              <a:ahLst/>
              <a:cxnLst/>
              <a:rect l="l" t="t" r="r" b="b"/>
              <a:pathLst>
                <a:path w="2914" h="2500" extrusionOk="0">
                  <a:moveTo>
                    <a:pt x="1667" y="213"/>
                  </a:moveTo>
                  <a:cubicBezTo>
                    <a:pt x="2239" y="213"/>
                    <a:pt x="2703" y="677"/>
                    <a:pt x="2703" y="1249"/>
                  </a:cubicBezTo>
                  <a:cubicBezTo>
                    <a:pt x="2703" y="1878"/>
                    <a:pt x="2190" y="2293"/>
                    <a:pt x="1656" y="2293"/>
                  </a:cubicBezTo>
                  <a:cubicBezTo>
                    <a:pt x="1401" y="2293"/>
                    <a:pt x="1141" y="2199"/>
                    <a:pt x="929" y="1987"/>
                  </a:cubicBezTo>
                  <a:cubicBezTo>
                    <a:pt x="274" y="1332"/>
                    <a:pt x="739" y="213"/>
                    <a:pt x="1667" y="213"/>
                  </a:cubicBezTo>
                  <a:close/>
                  <a:moveTo>
                    <a:pt x="1658" y="1"/>
                  </a:moveTo>
                  <a:cubicBezTo>
                    <a:pt x="1352" y="1"/>
                    <a:pt x="1040" y="114"/>
                    <a:pt x="786" y="368"/>
                  </a:cubicBezTo>
                  <a:cubicBezTo>
                    <a:pt x="1" y="1154"/>
                    <a:pt x="548" y="2499"/>
                    <a:pt x="1667" y="2499"/>
                  </a:cubicBezTo>
                  <a:cubicBezTo>
                    <a:pt x="2358" y="2499"/>
                    <a:pt x="2906" y="1940"/>
                    <a:pt x="2906" y="1249"/>
                  </a:cubicBezTo>
                  <a:cubicBezTo>
                    <a:pt x="2914" y="499"/>
                    <a:pt x="2300" y="1"/>
                    <a:pt x="1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4108" name="Google Shape;4108;p122"/>
          <p:cNvSpPr/>
          <p:nvPr/>
        </p:nvSpPr>
        <p:spPr>
          <a:xfrm rot="10800000">
            <a:off x="10132807" y="245576"/>
            <a:ext cx="782396" cy="782396"/>
          </a:xfrm>
          <a:custGeom>
            <a:avLst/>
            <a:gdLst/>
            <a:ahLst/>
            <a:cxnLst/>
            <a:rect l="l" t="t" r="r" b="b"/>
            <a:pathLst>
              <a:path w="34482" h="34482" extrusionOk="0">
                <a:moveTo>
                  <a:pt x="34481" y="1"/>
                </a:moveTo>
                <a:cubicBezTo>
                  <a:pt x="15443" y="1"/>
                  <a:pt x="1" y="15443"/>
                  <a:pt x="1" y="34481"/>
                </a:cubicBezTo>
                <a:lnTo>
                  <a:pt x="34481" y="34481"/>
                </a:lnTo>
                <a:lnTo>
                  <a:pt x="344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115" name="Google Shape;4115;p122"/>
          <p:cNvSpPr/>
          <p:nvPr/>
        </p:nvSpPr>
        <p:spPr>
          <a:xfrm>
            <a:off x="11074818" y="119662"/>
            <a:ext cx="758756" cy="763543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52F89-CF52-3864-D60E-F9812D40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66" y="2401400"/>
            <a:ext cx="10284043" cy="2212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CH" sz="2800" dirty="0"/>
              <a:t>Spielimplementierung: Erreicht</a:t>
            </a:r>
          </a:p>
          <a:p>
            <a:pPr>
              <a:lnSpc>
                <a:spcPct val="100000"/>
              </a:lnSpc>
            </a:pPr>
            <a:r>
              <a:rPr lang="de-CH" sz="2800" dirty="0"/>
              <a:t>Coding und Decoding von </a:t>
            </a:r>
            <a:r>
              <a:rPr lang="de-CH" sz="2800" dirty="0" err="1"/>
              <a:t>Packets</a:t>
            </a:r>
            <a:r>
              <a:rPr lang="de-CH" sz="2800" dirty="0"/>
              <a:t>, umfangreiches Unit-</a:t>
            </a:r>
            <a:r>
              <a:rPr lang="de-CH" sz="2800" dirty="0" err="1"/>
              <a:t>Testing</a:t>
            </a:r>
            <a:r>
              <a:rPr lang="de-CH" sz="2800" dirty="0"/>
              <a:t>: Erreicht</a:t>
            </a:r>
          </a:p>
          <a:p>
            <a:pPr>
              <a:lnSpc>
                <a:spcPct val="100000"/>
              </a:lnSpc>
            </a:pPr>
            <a:r>
              <a:rPr lang="de-CH" sz="2800" dirty="0"/>
              <a:t>QA-Concept: Eingehalten</a:t>
            </a:r>
          </a:p>
          <a:p>
            <a:pPr>
              <a:lnSpc>
                <a:spcPct val="100000"/>
              </a:lnSpc>
            </a:pPr>
            <a:r>
              <a:rPr lang="de-CH" sz="2800" dirty="0"/>
              <a:t>Keine grossen Änderungen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196185-5E10-17E7-16EC-50500DFDD66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50967" y="1950200"/>
            <a:ext cx="10203444" cy="450899"/>
          </a:xfrm>
        </p:spPr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2C4585-FC1E-4D3B-0384-B8CDA9E3C11E}"/>
              </a:ext>
            </a:extLst>
          </p:cNvPr>
          <p:cNvSpPr txBox="1">
            <a:spLocks/>
          </p:cNvSpPr>
          <p:nvPr/>
        </p:nvSpPr>
        <p:spPr>
          <a:xfrm>
            <a:off x="974704" y="5275769"/>
            <a:ext cx="10284043" cy="115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arker Grotesque Medium"/>
              <a:buChar char="●"/>
              <a:defRPr sz="213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665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>
              <a:lnSpc>
                <a:spcPct val="100000"/>
              </a:lnSpc>
            </a:pPr>
            <a:r>
              <a:rPr lang="de-CH" sz="2800" kern="0" dirty="0"/>
              <a:t>Unit-</a:t>
            </a:r>
            <a:r>
              <a:rPr lang="de-CH" sz="2800" kern="0" dirty="0" err="1"/>
              <a:t>Testing</a:t>
            </a:r>
            <a:endParaRPr lang="de-CH" sz="2800" kern="0" dirty="0"/>
          </a:p>
          <a:p>
            <a:pPr>
              <a:lnSpc>
                <a:spcPct val="100000"/>
              </a:lnSpc>
            </a:pPr>
            <a:r>
              <a:rPr lang="de-CH" sz="2800" kern="0" dirty="0"/>
              <a:t>Zusammenspiel von GUI und Spielimplementierung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A2BA33C-401E-4C01-ABAF-A102B52AE763}"/>
              </a:ext>
            </a:extLst>
          </p:cNvPr>
          <p:cNvSpPr txBox="1">
            <a:spLocks/>
          </p:cNvSpPr>
          <p:nvPr/>
        </p:nvSpPr>
        <p:spPr>
          <a:xfrm>
            <a:off x="974705" y="4824569"/>
            <a:ext cx="10203444" cy="45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743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ExtraBold"/>
              <a:buNone/>
              <a:defRPr sz="24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L="1219200" marR="0" lvl="1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L="1828800" marR="0" lvl="2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L="2438400" marR="0" lvl="3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L="3048000" marR="0" lvl="4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L="3657600" marR="0" lvl="5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L="4267200" marR="0" lvl="6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L="4876800" marR="0" lvl="7" indent="-474345" algn="ctr" rtl="0">
              <a:lnSpc>
                <a:spcPct val="80000"/>
              </a:lnSpc>
              <a:spcBef>
                <a:spcPct val="427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L="5486400" marR="0" lvl="8" indent="-474345" algn="ctr" rtl="0">
              <a:lnSpc>
                <a:spcPct val="80000"/>
              </a:lnSpc>
              <a:spcBef>
                <a:spcPct val="4270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de-CH" kern="0" dirty="0"/>
              <a:t>Herausforderungen</a:t>
            </a:r>
          </a:p>
          <a:p>
            <a:endParaRPr lang="de-CH" kern="0" dirty="0"/>
          </a:p>
        </p:txBody>
      </p:sp>
    </p:spTree>
    <p:extLst>
      <p:ext uri="{BB962C8B-B14F-4D97-AF65-F5344CB8AC3E}">
        <p14:creationId xmlns:p14="http://schemas.microsoft.com/office/powerpoint/2010/main" val="189150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20"/>
          <p:cNvSpPr txBox="1">
            <a:spLocks noGrp="1"/>
          </p:cNvSpPr>
          <p:nvPr>
            <p:ph type="title"/>
          </p:nvPr>
        </p:nvSpPr>
        <p:spPr>
          <a:xfrm>
            <a:off x="950967" y="674883"/>
            <a:ext cx="10290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dirty="0"/>
              <a:t>Game-</a:t>
            </a:r>
            <a:r>
              <a:rPr lang="en-GB" dirty="0" err="1"/>
              <a:t>Logik</a:t>
            </a:r>
            <a:endParaRPr dirty="0"/>
          </a:p>
        </p:txBody>
      </p:sp>
      <p:pic>
        <p:nvPicPr>
          <p:cNvPr id="2399" name="Google Shape;23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2010" y="1555807"/>
            <a:ext cx="8744176" cy="434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400" name="Google Shape;2400;p20"/>
          <p:cNvSpPr txBox="1"/>
          <p:nvPr/>
        </p:nvSpPr>
        <p:spPr>
          <a:xfrm>
            <a:off x="167550" y="2351525"/>
            <a:ext cx="29802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Konditionen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Spieler am Zug?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Strecke nicht besetzt?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Genügend Bausteine?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Genügend Rad-Karten?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"/>
          <p:cNvSpPr txBox="1">
            <a:spLocks noGrp="1"/>
          </p:cNvSpPr>
          <p:nvPr>
            <p:ph type="title"/>
          </p:nvPr>
        </p:nvSpPr>
        <p:spPr>
          <a:xfrm>
            <a:off x="950967" y="67488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Rules to code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A0255F-082C-D411-86FF-EAB7896FE0F5}"/>
              </a:ext>
            </a:extLst>
          </p:cNvPr>
          <p:cNvSpPr/>
          <p:nvPr/>
        </p:nvSpPr>
        <p:spPr>
          <a:xfrm>
            <a:off x="1600200" y="2000250"/>
            <a:ext cx="3074670" cy="23888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A5859F-5B09-1FA8-F748-43B2AEA9B716}"/>
              </a:ext>
            </a:extLst>
          </p:cNvPr>
          <p:cNvSpPr/>
          <p:nvPr/>
        </p:nvSpPr>
        <p:spPr>
          <a:xfrm>
            <a:off x="7284720" y="2000250"/>
            <a:ext cx="3074670" cy="23888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0F24B-86B5-D507-1319-FEA8AD942E9D}"/>
              </a:ext>
            </a:extLst>
          </p:cNvPr>
          <p:cNvSpPr txBox="1"/>
          <p:nvPr/>
        </p:nvSpPr>
        <p:spPr>
          <a:xfrm>
            <a:off x="1600200" y="1438483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>
                <a:solidFill>
                  <a:schemeClr val="bg1"/>
                </a:solidFill>
              </a:rPr>
              <a:t>Game-Repository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4DB3E-35AB-3DEF-4EE2-E05C40E4F4E2}"/>
              </a:ext>
            </a:extLst>
          </p:cNvPr>
          <p:cNvSpPr txBox="1"/>
          <p:nvPr/>
        </p:nvSpPr>
        <p:spPr>
          <a:xfrm>
            <a:off x="7284720" y="1438483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>
                <a:solidFill>
                  <a:schemeClr val="bg1"/>
                </a:solidFill>
              </a:rPr>
              <a:t>Game-Service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60D161-47D2-D2D3-82CE-0AF6C50D0314}"/>
              </a:ext>
            </a:extLst>
          </p:cNvPr>
          <p:cNvCxnSpPr/>
          <p:nvPr/>
        </p:nvCxnSpPr>
        <p:spPr>
          <a:xfrm>
            <a:off x="4821382" y="2294313"/>
            <a:ext cx="22194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D0867-E6E0-1FE7-9834-2835D140AE24}"/>
              </a:ext>
            </a:extLst>
          </p:cNvPr>
          <p:cNvCxnSpPr>
            <a:cxnSpLocks/>
          </p:cNvCxnSpPr>
          <p:nvPr/>
        </p:nvCxnSpPr>
        <p:spPr>
          <a:xfrm flipH="1">
            <a:off x="4821382" y="3676996"/>
            <a:ext cx="218205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68AD70-04F9-D3E1-67CD-2DD8A87A0819}"/>
              </a:ext>
            </a:extLst>
          </p:cNvPr>
          <p:cNvSpPr txBox="1"/>
          <p:nvPr/>
        </p:nvSpPr>
        <p:spPr>
          <a:xfrm>
            <a:off x="7805057" y="2294313"/>
            <a:ext cx="1803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buildRoad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 err="1">
                <a:solidFill>
                  <a:schemeClr val="bg1"/>
                </a:solidFill>
              </a:rPr>
              <a:t>getGames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4FC43-511B-F7C8-2E73-0B8D44C7132D}"/>
              </a:ext>
            </a:extLst>
          </p:cNvPr>
          <p:cNvSpPr txBox="1"/>
          <p:nvPr/>
        </p:nvSpPr>
        <p:spPr>
          <a:xfrm>
            <a:off x="1832610" y="2259449"/>
            <a:ext cx="2390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List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Games </a:t>
            </a:r>
            <a:r>
              <a:rPr lang="de-CH" dirty="0" err="1">
                <a:solidFill>
                  <a:schemeClr val="bg1"/>
                </a:solidFill>
              </a:rPr>
              <a:t>with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state</a:t>
            </a:r>
            <a:r>
              <a:rPr lang="de-CH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via Night XL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Roboto Condensed Light</vt:lpstr>
      <vt:lpstr>Libre Franklin ExtraBold</vt:lpstr>
      <vt:lpstr>Darker Grotesque ExtraBold</vt:lpstr>
      <vt:lpstr>Libre Franklin Medium</vt:lpstr>
      <vt:lpstr>Libre Franklin</vt:lpstr>
      <vt:lpstr>Libre Franklin Black</vt:lpstr>
      <vt:lpstr>Darker Grotesque</vt:lpstr>
      <vt:lpstr>Calibri</vt:lpstr>
      <vt:lpstr>Darker Grotesque Medium</vt:lpstr>
      <vt:lpstr>Trivia Night XL by Slidesgo</vt:lpstr>
      <vt:lpstr>Rat um Rad</vt:lpstr>
      <vt:lpstr>About Rat um Rad</vt:lpstr>
      <vt:lpstr>Demo</vt:lpstr>
      <vt:lpstr>PowerPoint Presentation</vt:lpstr>
      <vt:lpstr>PowerPoint Presentation</vt:lpstr>
      <vt:lpstr>Responsibilities</vt:lpstr>
      <vt:lpstr>Zwischenbilanz</vt:lpstr>
      <vt:lpstr>Game-Logik</vt:lpstr>
      <vt:lpstr>Rules to code</vt:lpstr>
      <vt:lpstr>Technology</vt:lpstr>
      <vt:lpstr>Fragen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 um Rad</dc:title>
  <dc:creator>rui</dc:creator>
  <cp:lastModifiedBy>Emanuele Tirendi</cp:lastModifiedBy>
  <cp:revision>4</cp:revision>
  <dcterms:created xsi:type="dcterms:W3CDTF">2023-04-18T19:18:05Z</dcterms:created>
  <dcterms:modified xsi:type="dcterms:W3CDTF">2023-04-19T14:49:00Z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