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F266-D6E6-4E7C-A738-1CFD1B85A7CD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C760B-FDF3-4814-B1C3-8512E99F2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53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F266-D6E6-4E7C-A738-1CFD1B85A7CD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C760B-FDF3-4814-B1C3-8512E99F2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79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F266-D6E6-4E7C-A738-1CFD1B85A7CD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C760B-FDF3-4814-B1C3-8512E99F2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32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F266-D6E6-4E7C-A738-1CFD1B85A7CD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C760B-FDF3-4814-B1C3-8512E99F2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44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F266-D6E6-4E7C-A738-1CFD1B85A7CD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C760B-FDF3-4814-B1C3-8512E99F2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383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F266-D6E6-4E7C-A738-1CFD1B85A7CD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C760B-FDF3-4814-B1C3-8512E99F2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507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F266-D6E6-4E7C-A738-1CFD1B85A7CD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C760B-FDF3-4814-B1C3-8512E99F2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25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F266-D6E6-4E7C-A738-1CFD1B85A7CD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C760B-FDF3-4814-B1C3-8512E99F2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75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F266-D6E6-4E7C-A738-1CFD1B85A7CD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C760B-FDF3-4814-B1C3-8512E99F2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7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F266-D6E6-4E7C-A738-1CFD1B85A7CD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C760B-FDF3-4814-B1C3-8512E99F2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970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F266-D6E6-4E7C-A738-1CFD1B85A7CD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C760B-FDF3-4814-B1C3-8512E99F2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241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3F266-D6E6-4E7C-A738-1CFD1B85A7CD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C760B-FDF3-4814-B1C3-8512E99F2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732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900" y="2049463"/>
            <a:ext cx="9144000" cy="2387600"/>
          </a:xfrm>
        </p:spPr>
        <p:txBody>
          <a:bodyPr/>
          <a:lstStyle/>
          <a:p>
            <a:r>
              <a:rPr lang="en-US" sz="4000" b="1" dirty="0"/>
              <a:t>Types of Blur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252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Gaussian Blur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00" y="1690688"/>
            <a:ext cx="10439400" cy="446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836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s://blog.en.uwa4d.com/wp-content/uploads/2022/08/image001-2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934" y="505140"/>
            <a:ext cx="2125980" cy="2125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https://blog.en.uwa4d.com/wp-content/uploads/2022/08/image003-2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110" y="786762"/>
            <a:ext cx="1562735" cy="1562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https://blog.en.uwa4d.com/wp-content/uploads/2022/08/image005-2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538" y="0"/>
            <a:ext cx="3572828" cy="309118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067934" y="3808680"/>
            <a:ext cx="62327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0*0.1+0*0.1+0*0.1+0*0.1+1*0.2+2*0.1+0*0.1+5*0.1+6*0.1=1.5</a:t>
            </a:r>
          </a:p>
          <a:p>
            <a:endParaRPr lang="en-US" dirty="0"/>
          </a:p>
        </p:txBody>
      </p:sp>
      <p:pic>
        <p:nvPicPr>
          <p:cNvPr id="8" name="Picture 7" descr="https://blog.en.uwa4d.com/wp-content/uploads/2022/08/image007-2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6107" y="3808680"/>
            <a:ext cx="2115185" cy="21151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Straight Arrow Connector 9"/>
          <p:cNvCxnSpPr/>
          <p:nvPr/>
        </p:nvCxnSpPr>
        <p:spPr>
          <a:xfrm>
            <a:off x="9283699" y="3166721"/>
            <a:ext cx="0" cy="4908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549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7560288" y="1067077"/>
            <a:ext cx="2249488" cy="16271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12900" y="537785"/>
            <a:ext cx="51008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OpenCV kernel that is used in averaging which</a:t>
            </a:r>
          </a:p>
          <a:p>
            <a:r>
              <a:rPr lang="en-US" sz="2000" b="1" dirty="0" smtClean="0"/>
              <a:t>works similarly as Gaussian blur </a:t>
            </a:r>
            <a:endParaRPr lang="en-US" sz="2000" b="1" dirty="0"/>
          </a:p>
        </p:txBody>
      </p:sp>
      <p:pic>
        <p:nvPicPr>
          <p:cNvPr id="7" name="Picture 6" descr="E:\Research\Blur\Jupyter\car_Gaussian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3213099"/>
            <a:ext cx="5943600" cy="2770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E:\Research\Blur\Jupyter\car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42" y="3213098"/>
            <a:ext cx="5943600" cy="27705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4551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Motion Blur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" y="1981200"/>
            <a:ext cx="96393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891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024312" y="116205"/>
            <a:ext cx="3889375" cy="301879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330200" y="3134994"/>
            <a:ext cx="5651500" cy="320230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5726112" y="3134993"/>
            <a:ext cx="5475288" cy="320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550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738312" y="415923"/>
            <a:ext cx="2466975" cy="2428875"/>
          </a:xfrm>
          <a:prstGeom prst="rect">
            <a:avLst/>
          </a:prstGeom>
        </p:spPr>
      </p:pic>
      <p:pic>
        <p:nvPicPr>
          <p:cNvPr id="6" name="Picture 5" descr="E:\Research\Blur\Jupyter\car_vertical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58146"/>
            <a:ext cx="5943600" cy="2770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E:\Research\Blur\Jupyter\car_horizontal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958146"/>
            <a:ext cx="5943600" cy="2770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5"/>
          <a:stretch>
            <a:fillRect/>
          </a:stretch>
        </p:blipFill>
        <p:spPr>
          <a:xfrm>
            <a:off x="8005762" y="425448"/>
            <a:ext cx="2428875" cy="24193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63885" y="5929868"/>
            <a:ext cx="1351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Vertical </a:t>
            </a:r>
            <a:r>
              <a:rPr lang="en-US" b="1" dirty="0" smtClean="0"/>
              <a:t>Blur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412285" y="5929868"/>
            <a:ext cx="161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Horizontal</a:t>
            </a:r>
            <a:r>
              <a:rPr lang="en-US" b="1" dirty="0" smtClean="0"/>
              <a:t> Blur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59214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25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Types of Blur  </vt:lpstr>
      <vt:lpstr>Gaussian Blur</vt:lpstr>
      <vt:lpstr>PowerPoint Presentation</vt:lpstr>
      <vt:lpstr>PowerPoint Presentation</vt:lpstr>
      <vt:lpstr>Motion Blur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Blur  </dc:title>
  <dc:creator>user</dc:creator>
  <cp:lastModifiedBy>user</cp:lastModifiedBy>
  <cp:revision>2</cp:revision>
  <dcterms:created xsi:type="dcterms:W3CDTF">2023-03-23T08:40:12Z</dcterms:created>
  <dcterms:modified xsi:type="dcterms:W3CDTF">2023-03-23T08:57:15Z</dcterms:modified>
</cp:coreProperties>
</file>