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6" r:id="rId1"/>
  </p:sldMasterIdLst>
  <p:notesMasterIdLst>
    <p:notesMasterId r:id="rId17"/>
  </p:notesMasterIdLst>
  <p:sldIdLst>
    <p:sldId id="256" r:id="rId2"/>
    <p:sldId id="261" r:id="rId3"/>
    <p:sldId id="257" r:id="rId4"/>
    <p:sldId id="260" r:id="rId5"/>
    <p:sldId id="263" r:id="rId6"/>
    <p:sldId id="264" r:id="rId7"/>
    <p:sldId id="265" r:id="rId8"/>
    <p:sldId id="266" r:id="rId9"/>
    <p:sldId id="267" r:id="rId10"/>
    <p:sldId id="270" r:id="rId11"/>
    <p:sldId id="258" r:id="rId12"/>
    <p:sldId id="309" r:id="rId13"/>
    <p:sldId id="275" r:id="rId14"/>
    <p:sldId id="268" r:id="rId15"/>
    <p:sldId id="276" r:id="rId16"/>
  </p:sldIdLst>
  <p:sldSz cx="9144000" cy="5143500" type="screen16x9"/>
  <p:notesSz cx="6858000" cy="9144000"/>
  <p:embeddedFontLst>
    <p:embeddedFont>
      <p:font typeface="Century Schoolbook" panose="02040604050505020304" pitchFamily="18" charset="0"/>
      <p:regular r:id="rId18"/>
      <p:bold r:id="rId19"/>
      <p:italic r:id="rId20"/>
      <p:boldItalic r:id="rId21"/>
    </p:embeddedFont>
    <p:embeddedFont>
      <p:font typeface="Hind Siliguri" panose="020B0604020202020204" charset="0"/>
      <p:regular r:id="rId22"/>
      <p:bold r:id="rId23"/>
    </p:embeddedFont>
    <p:embeddedFont>
      <p:font typeface="Lexend Exa" panose="020B0604020202020204" charset="0"/>
      <p:regular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0CCBF8E-6799-4347-A7C2-DE95EC3BD057}" v="207" dt="2021-06-11T14:42:00.642"/>
    <p1510:client id="{7B9D600E-97B4-4D4C-ABB3-45DE08B63E0C}" v="2" dt="2021-06-15T03:49:45.648"/>
    <p1510:client id="{8F7FB238-BE5B-4605-A69C-9E4B07B86D98}" v="332" dt="2021-06-16T16:34:59.857"/>
    <p1510:client id="{C8C375FD-B9B7-4DAD-B7AA-B034FCE2B09C}" v="171" dt="2021-06-11T14:13:38.310"/>
    <p1510:client id="{E47759E7-B930-4441-8B32-DFF069B7D75F}" v="962" dt="2021-06-12T13:52:20.864"/>
    <p1510:client id="{F25159E1-5049-481D-A4F0-0D83FCEF1993}" v="339" dt="2021-06-16T22:31:41.904"/>
    <p1510:client id="{FAF24EDD-8204-461E-AAF7-87F56DCDA430}" v="179" dt="2021-06-11T14:05:55.328"/>
  </p1510:revLst>
</p1510:revInfo>
</file>

<file path=ppt/tableStyles.xml><?xml version="1.0" encoding="utf-8"?>
<a:tblStyleLst xmlns:a="http://schemas.openxmlformats.org/drawingml/2006/main" def="{5AB67684-C3EB-4CC6-A25A-BF11662C1045}">
  <a:tblStyle styleId="{5AB67684-C3EB-4CC6-A25A-BF11662C1045}"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6"/>
        <p:cNvGrpSpPr/>
        <p:nvPr/>
      </p:nvGrpSpPr>
      <p:grpSpPr>
        <a:xfrm>
          <a:off x="0" y="0"/>
          <a:ext cx="0" cy="0"/>
          <a:chOff x="0" y="0"/>
          <a:chExt cx="0" cy="0"/>
        </a:xfrm>
      </p:grpSpPr>
      <p:sp>
        <p:nvSpPr>
          <p:cNvPr id="507" name="Google Shape;507;ga5c788e81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8" name="Google Shape;508;ga5c788e81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gae97f7075a_0_2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 name="Google Shape;237;gae97f7075a_0_2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gae97f7075a_0_2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 name="Google Shape;237;gae97f7075a_0_2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742148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4"/>
        <p:cNvGrpSpPr/>
        <p:nvPr/>
      </p:nvGrpSpPr>
      <p:grpSpPr>
        <a:xfrm>
          <a:off x="0" y="0"/>
          <a:ext cx="0" cy="0"/>
          <a:chOff x="0" y="0"/>
          <a:chExt cx="0" cy="0"/>
        </a:xfrm>
      </p:grpSpPr>
      <p:sp>
        <p:nvSpPr>
          <p:cNvPr id="635" name="Google Shape;635;ga5c788e81b_0_6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6" name="Google Shape;636;ga5c788e81b_0_6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0"/>
        <p:cNvGrpSpPr/>
        <p:nvPr/>
      </p:nvGrpSpPr>
      <p:grpSpPr>
        <a:xfrm>
          <a:off x="0" y="0"/>
          <a:ext cx="0" cy="0"/>
          <a:chOff x="0" y="0"/>
          <a:chExt cx="0" cy="0"/>
        </a:xfrm>
      </p:grpSpPr>
      <p:sp>
        <p:nvSpPr>
          <p:cNvPr id="441" name="Google Shape;441;ga5c788e81b_0_3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2" name="Google Shape;442;ga5c788e81b_0_3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3"/>
        <p:cNvGrpSpPr/>
        <p:nvPr/>
      </p:nvGrpSpPr>
      <p:grpSpPr>
        <a:xfrm>
          <a:off x="0" y="0"/>
          <a:ext cx="0" cy="0"/>
          <a:chOff x="0" y="0"/>
          <a:chExt cx="0" cy="0"/>
        </a:xfrm>
      </p:grpSpPr>
      <p:sp>
        <p:nvSpPr>
          <p:cNvPr id="684" name="Google Shape;684;ga5c788e81b_0_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5" name="Google Shape;685;ga5c788e81b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gae97f7075a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3" name="Google Shape;303;gae97f7075a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a5c788e81b_0_16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 name="Google Shape;231;ga5c788e81b_0_16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gae97f7075a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1" name="Google Shape;291;gae97f7075a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a5c788e81b_0_2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 name="Google Shape;340;ga5c788e81b_0_2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Google Shape;355;ga5c788e81b_0_1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6" name="Google Shape;356;ga5c788e81b_0_1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ga5c788e81b_0_2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0" name="Google Shape;370;ga5c788e81b_0_2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2"/>
        <p:cNvGrpSpPr/>
        <p:nvPr/>
      </p:nvGrpSpPr>
      <p:grpSpPr>
        <a:xfrm>
          <a:off x="0" y="0"/>
          <a:ext cx="0" cy="0"/>
          <a:chOff x="0" y="0"/>
          <a:chExt cx="0" cy="0"/>
        </a:xfrm>
      </p:grpSpPr>
      <p:sp>
        <p:nvSpPr>
          <p:cNvPr id="403" name="Google Shape;403;ga5c788e81b_0_2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4" name="Google Shape;404;ga5c788e81b_0_2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6"/>
        <p:cNvGrpSpPr/>
        <p:nvPr/>
      </p:nvGrpSpPr>
      <p:grpSpPr>
        <a:xfrm>
          <a:off x="0" y="0"/>
          <a:ext cx="0" cy="0"/>
          <a:chOff x="0" y="0"/>
          <a:chExt cx="0" cy="0"/>
        </a:xfrm>
      </p:grpSpPr>
      <p:sp>
        <p:nvSpPr>
          <p:cNvPr id="427" name="Google Shape;427;ga597601fe1_4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8" name="Google Shape;428;ga597601fe1_4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hyperlink" Target="http://bit.ly/2Tynxth" TargetMode="External"/><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hyperlink" Target="http://bit.ly/2TtBDfr" TargetMode="External"/><Relationship Id="rId4" Type="http://schemas.openxmlformats.org/officeDocument/2006/relationships/hyperlink" Target="http://bit.ly/2TyoMsr" TargetMode="Externa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rgbClr val="3B4954"/>
        </a:solidFill>
        <a:effectLst/>
      </p:bgPr>
    </p:bg>
    <p:spTree>
      <p:nvGrpSpPr>
        <p:cNvPr id="1" name="Shape 8"/>
        <p:cNvGrpSpPr/>
        <p:nvPr/>
      </p:nvGrpSpPr>
      <p:grpSpPr>
        <a:xfrm>
          <a:off x="0" y="0"/>
          <a:ext cx="0" cy="0"/>
          <a:chOff x="0" y="0"/>
          <a:chExt cx="0" cy="0"/>
        </a:xfrm>
      </p:grpSpPr>
      <p:pic>
        <p:nvPicPr>
          <p:cNvPr id="9" name="Google Shape;9;p2"/>
          <p:cNvPicPr preferRelativeResize="0"/>
          <p:nvPr/>
        </p:nvPicPr>
        <p:blipFill rotWithShape="1">
          <a:blip r:embed="rId2">
            <a:alphaModFix/>
          </a:blip>
          <a:srcRect r="84489"/>
          <a:stretch/>
        </p:blipFill>
        <p:spPr>
          <a:xfrm>
            <a:off x="-7" y="0"/>
            <a:ext cx="719999" cy="5143501"/>
          </a:xfrm>
          <a:prstGeom prst="rect">
            <a:avLst/>
          </a:prstGeom>
          <a:noFill/>
          <a:ln>
            <a:noFill/>
          </a:ln>
        </p:spPr>
      </p:pic>
      <p:sp>
        <p:nvSpPr>
          <p:cNvPr id="10" name="Google Shape;10;p2"/>
          <p:cNvSpPr txBox="1">
            <a:spLocks noGrp="1"/>
          </p:cNvSpPr>
          <p:nvPr>
            <p:ph type="ctrTitle"/>
          </p:nvPr>
        </p:nvSpPr>
        <p:spPr>
          <a:xfrm>
            <a:off x="4671350" y="962675"/>
            <a:ext cx="3671400" cy="1915800"/>
          </a:xfrm>
          <a:prstGeom prst="rect">
            <a:avLst/>
          </a:prstGeom>
        </p:spPr>
        <p:txBody>
          <a:bodyPr spcFirstLastPara="1" wrap="square" lIns="91425" tIns="91425" rIns="91425" bIns="91425" anchor="b" anchorCtr="0">
            <a:noAutofit/>
          </a:bodyPr>
          <a:lstStyle>
            <a:lvl1pPr lvl="0" algn="r">
              <a:spcBef>
                <a:spcPts val="0"/>
              </a:spcBef>
              <a:spcAft>
                <a:spcPts val="0"/>
              </a:spcAft>
              <a:buClr>
                <a:srgbClr val="F5E2CF"/>
              </a:buClr>
              <a:buSzPts val="5200"/>
              <a:buNone/>
              <a:defRPr sz="5200">
                <a:solidFill>
                  <a:srgbClr val="F5E2CF"/>
                </a:solidFill>
                <a:latin typeface="Lexend Exa"/>
                <a:ea typeface="Lexend Exa"/>
                <a:cs typeface="Lexend Exa"/>
                <a:sym typeface="Lexend Exa"/>
              </a:defRPr>
            </a:lvl1pPr>
            <a:lvl2pPr lvl="1" algn="ctr">
              <a:spcBef>
                <a:spcPts val="0"/>
              </a:spcBef>
              <a:spcAft>
                <a:spcPts val="0"/>
              </a:spcAft>
              <a:buClr>
                <a:srgbClr val="F5E2CF"/>
              </a:buClr>
              <a:buSzPts val="5200"/>
              <a:buNone/>
              <a:defRPr sz="5200">
                <a:solidFill>
                  <a:srgbClr val="F5E2CF"/>
                </a:solidFill>
              </a:defRPr>
            </a:lvl2pPr>
            <a:lvl3pPr lvl="2" algn="ctr">
              <a:spcBef>
                <a:spcPts val="0"/>
              </a:spcBef>
              <a:spcAft>
                <a:spcPts val="0"/>
              </a:spcAft>
              <a:buClr>
                <a:srgbClr val="F5E2CF"/>
              </a:buClr>
              <a:buSzPts val="5200"/>
              <a:buNone/>
              <a:defRPr sz="5200">
                <a:solidFill>
                  <a:srgbClr val="F5E2CF"/>
                </a:solidFill>
              </a:defRPr>
            </a:lvl3pPr>
            <a:lvl4pPr lvl="3" algn="ctr">
              <a:spcBef>
                <a:spcPts val="0"/>
              </a:spcBef>
              <a:spcAft>
                <a:spcPts val="0"/>
              </a:spcAft>
              <a:buClr>
                <a:srgbClr val="F5E2CF"/>
              </a:buClr>
              <a:buSzPts val="5200"/>
              <a:buNone/>
              <a:defRPr sz="5200">
                <a:solidFill>
                  <a:srgbClr val="F5E2CF"/>
                </a:solidFill>
              </a:defRPr>
            </a:lvl4pPr>
            <a:lvl5pPr lvl="4" algn="ctr">
              <a:spcBef>
                <a:spcPts val="0"/>
              </a:spcBef>
              <a:spcAft>
                <a:spcPts val="0"/>
              </a:spcAft>
              <a:buClr>
                <a:srgbClr val="F5E2CF"/>
              </a:buClr>
              <a:buSzPts val="5200"/>
              <a:buNone/>
              <a:defRPr sz="5200">
                <a:solidFill>
                  <a:srgbClr val="F5E2CF"/>
                </a:solidFill>
              </a:defRPr>
            </a:lvl5pPr>
            <a:lvl6pPr lvl="5" algn="ctr">
              <a:spcBef>
                <a:spcPts val="0"/>
              </a:spcBef>
              <a:spcAft>
                <a:spcPts val="0"/>
              </a:spcAft>
              <a:buClr>
                <a:srgbClr val="F5E2CF"/>
              </a:buClr>
              <a:buSzPts val="5200"/>
              <a:buNone/>
              <a:defRPr sz="5200">
                <a:solidFill>
                  <a:srgbClr val="F5E2CF"/>
                </a:solidFill>
              </a:defRPr>
            </a:lvl6pPr>
            <a:lvl7pPr lvl="6" algn="ctr">
              <a:spcBef>
                <a:spcPts val="0"/>
              </a:spcBef>
              <a:spcAft>
                <a:spcPts val="0"/>
              </a:spcAft>
              <a:buClr>
                <a:srgbClr val="F5E2CF"/>
              </a:buClr>
              <a:buSzPts val="5200"/>
              <a:buNone/>
              <a:defRPr sz="5200">
                <a:solidFill>
                  <a:srgbClr val="F5E2CF"/>
                </a:solidFill>
              </a:defRPr>
            </a:lvl7pPr>
            <a:lvl8pPr lvl="7" algn="ctr">
              <a:spcBef>
                <a:spcPts val="0"/>
              </a:spcBef>
              <a:spcAft>
                <a:spcPts val="0"/>
              </a:spcAft>
              <a:buClr>
                <a:srgbClr val="F5E2CF"/>
              </a:buClr>
              <a:buSzPts val="5200"/>
              <a:buNone/>
              <a:defRPr sz="5200">
                <a:solidFill>
                  <a:srgbClr val="F5E2CF"/>
                </a:solidFill>
              </a:defRPr>
            </a:lvl8pPr>
            <a:lvl9pPr lvl="8" algn="ctr">
              <a:spcBef>
                <a:spcPts val="0"/>
              </a:spcBef>
              <a:spcAft>
                <a:spcPts val="0"/>
              </a:spcAft>
              <a:buClr>
                <a:srgbClr val="F5E2CF"/>
              </a:buClr>
              <a:buSzPts val="5200"/>
              <a:buNone/>
              <a:defRPr sz="5200">
                <a:solidFill>
                  <a:srgbClr val="F5E2CF"/>
                </a:solidFill>
              </a:defRPr>
            </a:lvl9pPr>
          </a:lstStyle>
          <a:p>
            <a:endParaRPr/>
          </a:p>
        </p:txBody>
      </p:sp>
      <p:sp>
        <p:nvSpPr>
          <p:cNvPr id="11" name="Google Shape;11;p2"/>
          <p:cNvSpPr txBox="1">
            <a:spLocks noGrp="1"/>
          </p:cNvSpPr>
          <p:nvPr>
            <p:ph type="subTitle" idx="1"/>
          </p:nvPr>
        </p:nvSpPr>
        <p:spPr>
          <a:xfrm>
            <a:off x="5151500" y="3091588"/>
            <a:ext cx="3073200" cy="792600"/>
          </a:xfrm>
          <a:prstGeom prst="rect">
            <a:avLst/>
          </a:prstGeom>
        </p:spPr>
        <p:txBody>
          <a:bodyPr spcFirstLastPara="1" wrap="square" lIns="91425" tIns="91425" rIns="91425" bIns="91425" anchor="ctr" anchorCtr="0">
            <a:noAutofit/>
          </a:bodyPr>
          <a:lstStyle>
            <a:lvl1pPr lvl="0" algn="r">
              <a:lnSpc>
                <a:spcPct val="100000"/>
              </a:lnSpc>
              <a:spcBef>
                <a:spcPts val="0"/>
              </a:spcBef>
              <a:spcAft>
                <a:spcPts val="0"/>
              </a:spcAft>
              <a:buClr>
                <a:srgbClr val="F5E2CF"/>
              </a:buClr>
              <a:buSzPts val="2800"/>
              <a:buNone/>
              <a:defRPr sz="2000">
                <a:solidFill>
                  <a:srgbClr val="F5E2CF"/>
                </a:solidFill>
                <a:latin typeface="Hind Siliguri"/>
                <a:ea typeface="Hind Siliguri"/>
                <a:cs typeface="Hind Siliguri"/>
                <a:sym typeface="Hind Siliguri"/>
              </a:defRPr>
            </a:lvl1pPr>
            <a:lvl2pPr lvl="1" algn="ctr">
              <a:lnSpc>
                <a:spcPct val="100000"/>
              </a:lnSpc>
              <a:spcBef>
                <a:spcPts val="0"/>
              </a:spcBef>
              <a:spcAft>
                <a:spcPts val="0"/>
              </a:spcAft>
              <a:buClr>
                <a:srgbClr val="F5E2CF"/>
              </a:buClr>
              <a:buSzPts val="2800"/>
              <a:buNone/>
              <a:defRPr sz="2800">
                <a:solidFill>
                  <a:srgbClr val="F5E2CF"/>
                </a:solidFill>
              </a:defRPr>
            </a:lvl2pPr>
            <a:lvl3pPr lvl="2" algn="ctr">
              <a:lnSpc>
                <a:spcPct val="100000"/>
              </a:lnSpc>
              <a:spcBef>
                <a:spcPts val="0"/>
              </a:spcBef>
              <a:spcAft>
                <a:spcPts val="0"/>
              </a:spcAft>
              <a:buClr>
                <a:srgbClr val="F5E2CF"/>
              </a:buClr>
              <a:buSzPts val="2800"/>
              <a:buNone/>
              <a:defRPr sz="2800">
                <a:solidFill>
                  <a:srgbClr val="F5E2CF"/>
                </a:solidFill>
              </a:defRPr>
            </a:lvl3pPr>
            <a:lvl4pPr lvl="3" algn="ctr">
              <a:lnSpc>
                <a:spcPct val="100000"/>
              </a:lnSpc>
              <a:spcBef>
                <a:spcPts val="0"/>
              </a:spcBef>
              <a:spcAft>
                <a:spcPts val="0"/>
              </a:spcAft>
              <a:buClr>
                <a:srgbClr val="F5E2CF"/>
              </a:buClr>
              <a:buSzPts val="2800"/>
              <a:buNone/>
              <a:defRPr sz="2800">
                <a:solidFill>
                  <a:srgbClr val="F5E2CF"/>
                </a:solidFill>
              </a:defRPr>
            </a:lvl4pPr>
            <a:lvl5pPr lvl="4" algn="ctr">
              <a:lnSpc>
                <a:spcPct val="100000"/>
              </a:lnSpc>
              <a:spcBef>
                <a:spcPts val="0"/>
              </a:spcBef>
              <a:spcAft>
                <a:spcPts val="0"/>
              </a:spcAft>
              <a:buClr>
                <a:srgbClr val="F5E2CF"/>
              </a:buClr>
              <a:buSzPts val="2800"/>
              <a:buNone/>
              <a:defRPr sz="2800">
                <a:solidFill>
                  <a:srgbClr val="F5E2CF"/>
                </a:solidFill>
              </a:defRPr>
            </a:lvl5pPr>
            <a:lvl6pPr lvl="5" algn="ctr">
              <a:lnSpc>
                <a:spcPct val="100000"/>
              </a:lnSpc>
              <a:spcBef>
                <a:spcPts val="0"/>
              </a:spcBef>
              <a:spcAft>
                <a:spcPts val="0"/>
              </a:spcAft>
              <a:buClr>
                <a:srgbClr val="F5E2CF"/>
              </a:buClr>
              <a:buSzPts val="2800"/>
              <a:buNone/>
              <a:defRPr sz="2800">
                <a:solidFill>
                  <a:srgbClr val="F5E2CF"/>
                </a:solidFill>
              </a:defRPr>
            </a:lvl6pPr>
            <a:lvl7pPr lvl="6" algn="ctr">
              <a:lnSpc>
                <a:spcPct val="100000"/>
              </a:lnSpc>
              <a:spcBef>
                <a:spcPts val="0"/>
              </a:spcBef>
              <a:spcAft>
                <a:spcPts val="0"/>
              </a:spcAft>
              <a:buClr>
                <a:srgbClr val="F5E2CF"/>
              </a:buClr>
              <a:buSzPts val="2800"/>
              <a:buNone/>
              <a:defRPr sz="2800">
                <a:solidFill>
                  <a:srgbClr val="F5E2CF"/>
                </a:solidFill>
              </a:defRPr>
            </a:lvl7pPr>
            <a:lvl8pPr lvl="7" algn="ctr">
              <a:lnSpc>
                <a:spcPct val="100000"/>
              </a:lnSpc>
              <a:spcBef>
                <a:spcPts val="0"/>
              </a:spcBef>
              <a:spcAft>
                <a:spcPts val="0"/>
              </a:spcAft>
              <a:buClr>
                <a:srgbClr val="F5E2CF"/>
              </a:buClr>
              <a:buSzPts val="2800"/>
              <a:buNone/>
              <a:defRPr sz="2800">
                <a:solidFill>
                  <a:srgbClr val="F5E2CF"/>
                </a:solidFill>
              </a:defRPr>
            </a:lvl8pPr>
            <a:lvl9pPr lvl="8" algn="ctr">
              <a:lnSpc>
                <a:spcPct val="100000"/>
              </a:lnSpc>
              <a:spcBef>
                <a:spcPts val="0"/>
              </a:spcBef>
              <a:spcAft>
                <a:spcPts val="0"/>
              </a:spcAft>
              <a:buClr>
                <a:srgbClr val="F5E2CF"/>
              </a:buClr>
              <a:buSzPts val="2800"/>
              <a:buNone/>
              <a:defRPr sz="2800">
                <a:solidFill>
                  <a:srgbClr val="F5E2CF"/>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rgbClr val="3B4954"/>
        </a:solidFill>
        <a:effectLst/>
      </p:bgPr>
    </p:bg>
    <p:spTree>
      <p:nvGrpSpPr>
        <p:cNvPr id="1" name="Shape 59"/>
        <p:cNvGrpSpPr/>
        <p:nvPr/>
      </p:nvGrpSpPr>
      <p:grpSpPr>
        <a:xfrm>
          <a:off x="0" y="0"/>
          <a:ext cx="0" cy="0"/>
          <a:chOff x="0" y="0"/>
          <a:chExt cx="0" cy="0"/>
        </a:xfrm>
      </p:grpSpPr>
      <p:sp>
        <p:nvSpPr>
          <p:cNvPr id="60" name="Google Shape;60;p11"/>
          <p:cNvSpPr txBox="1">
            <a:spLocks noGrp="1"/>
          </p:cNvSpPr>
          <p:nvPr>
            <p:ph type="title" hasCustomPrompt="1"/>
          </p:nvPr>
        </p:nvSpPr>
        <p:spPr>
          <a:xfrm>
            <a:off x="1032000" y="1768825"/>
            <a:ext cx="7080000" cy="1300800"/>
          </a:xfrm>
          <a:prstGeom prst="rect">
            <a:avLst/>
          </a:prstGeom>
        </p:spPr>
        <p:txBody>
          <a:bodyPr spcFirstLastPara="1" wrap="square" lIns="91425" tIns="91425" rIns="91425" bIns="91425" anchor="b" anchorCtr="0">
            <a:noAutofit/>
          </a:bodyPr>
          <a:lstStyle>
            <a:lvl1pPr lvl="0" algn="ctr">
              <a:spcBef>
                <a:spcPts val="0"/>
              </a:spcBef>
              <a:spcAft>
                <a:spcPts val="0"/>
              </a:spcAft>
              <a:buClr>
                <a:srgbClr val="F5E2CF"/>
              </a:buClr>
              <a:buSzPts val="12000"/>
              <a:buNone/>
              <a:defRPr sz="8000">
                <a:solidFill>
                  <a:srgbClr val="F5E2CF"/>
                </a:solidFill>
              </a:defRPr>
            </a:lvl1pPr>
            <a:lvl2pPr lvl="1" algn="ctr">
              <a:spcBef>
                <a:spcPts val="0"/>
              </a:spcBef>
              <a:spcAft>
                <a:spcPts val="0"/>
              </a:spcAft>
              <a:buClr>
                <a:srgbClr val="F5E2CF"/>
              </a:buClr>
              <a:buSzPts val="12000"/>
              <a:buNone/>
              <a:defRPr sz="12000">
                <a:solidFill>
                  <a:srgbClr val="F5E2CF"/>
                </a:solidFill>
              </a:defRPr>
            </a:lvl2pPr>
            <a:lvl3pPr lvl="2" algn="ctr">
              <a:spcBef>
                <a:spcPts val="0"/>
              </a:spcBef>
              <a:spcAft>
                <a:spcPts val="0"/>
              </a:spcAft>
              <a:buClr>
                <a:srgbClr val="F5E2CF"/>
              </a:buClr>
              <a:buSzPts val="12000"/>
              <a:buNone/>
              <a:defRPr sz="12000">
                <a:solidFill>
                  <a:srgbClr val="F5E2CF"/>
                </a:solidFill>
              </a:defRPr>
            </a:lvl3pPr>
            <a:lvl4pPr lvl="3" algn="ctr">
              <a:spcBef>
                <a:spcPts val="0"/>
              </a:spcBef>
              <a:spcAft>
                <a:spcPts val="0"/>
              </a:spcAft>
              <a:buClr>
                <a:srgbClr val="F5E2CF"/>
              </a:buClr>
              <a:buSzPts val="12000"/>
              <a:buNone/>
              <a:defRPr sz="12000">
                <a:solidFill>
                  <a:srgbClr val="F5E2CF"/>
                </a:solidFill>
              </a:defRPr>
            </a:lvl4pPr>
            <a:lvl5pPr lvl="4" algn="ctr">
              <a:spcBef>
                <a:spcPts val="0"/>
              </a:spcBef>
              <a:spcAft>
                <a:spcPts val="0"/>
              </a:spcAft>
              <a:buClr>
                <a:srgbClr val="F5E2CF"/>
              </a:buClr>
              <a:buSzPts val="12000"/>
              <a:buNone/>
              <a:defRPr sz="12000">
                <a:solidFill>
                  <a:srgbClr val="F5E2CF"/>
                </a:solidFill>
              </a:defRPr>
            </a:lvl5pPr>
            <a:lvl6pPr lvl="5" algn="ctr">
              <a:spcBef>
                <a:spcPts val="0"/>
              </a:spcBef>
              <a:spcAft>
                <a:spcPts val="0"/>
              </a:spcAft>
              <a:buClr>
                <a:srgbClr val="F5E2CF"/>
              </a:buClr>
              <a:buSzPts val="12000"/>
              <a:buNone/>
              <a:defRPr sz="12000">
                <a:solidFill>
                  <a:srgbClr val="F5E2CF"/>
                </a:solidFill>
              </a:defRPr>
            </a:lvl6pPr>
            <a:lvl7pPr lvl="6" algn="ctr">
              <a:spcBef>
                <a:spcPts val="0"/>
              </a:spcBef>
              <a:spcAft>
                <a:spcPts val="0"/>
              </a:spcAft>
              <a:buClr>
                <a:srgbClr val="F5E2CF"/>
              </a:buClr>
              <a:buSzPts val="12000"/>
              <a:buNone/>
              <a:defRPr sz="12000">
                <a:solidFill>
                  <a:srgbClr val="F5E2CF"/>
                </a:solidFill>
              </a:defRPr>
            </a:lvl7pPr>
            <a:lvl8pPr lvl="7" algn="ctr">
              <a:spcBef>
                <a:spcPts val="0"/>
              </a:spcBef>
              <a:spcAft>
                <a:spcPts val="0"/>
              </a:spcAft>
              <a:buClr>
                <a:srgbClr val="F5E2CF"/>
              </a:buClr>
              <a:buSzPts val="12000"/>
              <a:buNone/>
              <a:defRPr sz="12000">
                <a:solidFill>
                  <a:srgbClr val="F5E2CF"/>
                </a:solidFill>
              </a:defRPr>
            </a:lvl8pPr>
            <a:lvl9pPr lvl="8" algn="ctr">
              <a:spcBef>
                <a:spcPts val="0"/>
              </a:spcBef>
              <a:spcAft>
                <a:spcPts val="0"/>
              </a:spcAft>
              <a:buClr>
                <a:srgbClr val="F5E2CF"/>
              </a:buClr>
              <a:buSzPts val="12000"/>
              <a:buNone/>
              <a:defRPr sz="12000">
                <a:solidFill>
                  <a:srgbClr val="F5E2CF"/>
                </a:solidFill>
              </a:defRPr>
            </a:lvl9pPr>
          </a:lstStyle>
          <a:p>
            <a:r>
              <a:t>xx%</a:t>
            </a:r>
          </a:p>
        </p:txBody>
      </p:sp>
      <p:sp>
        <p:nvSpPr>
          <p:cNvPr id="61" name="Google Shape;61;p11"/>
          <p:cNvSpPr txBox="1">
            <a:spLocks noGrp="1"/>
          </p:cNvSpPr>
          <p:nvPr>
            <p:ph type="subTitle" idx="1"/>
          </p:nvPr>
        </p:nvSpPr>
        <p:spPr>
          <a:xfrm>
            <a:off x="742350" y="3322050"/>
            <a:ext cx="7681800" cy="566100"/>
          </a:xfrm>
          <a:prstGeom prst="rect">
            <a:avLst/>
          </a:prstGeom>
        </p:spPr>
        <p:txBody>
          <a:bodyPr spcFirstLastPara="1" wrap="square" lIns="91425" tIns="91425" rIns="91425" bIns="91425" anchor="t" anchorCtr="0">
            <a:noAutofit/>
          </a:bodyPr>
          <a:lstStyle>
            <a:lvl1pPr lvl="0" algn="ctr">
              <a:spcBef>
                <a:spcPts val="0"/>
              </a:spcBef>
              <a:spcAft>
                <a:spcPts val="0"/>
              </a:spcAft>
              <a:buClr>
                <a:srgbClr val="F5E2CF"/>
              </a:buClr>
              <a:buSzPts val="1600"/>
              <a:buNone/>
              <a:defRPr>
                <a:solidFill>
                  <a:srgbClr val="F5E2CF"/>
                </a:solidFill>
              </a:defRPr>
            </a:lvl1pPr>
            <a:lvl2pPr lvl="1">
              <a:spcBef>
                <a:spcPts val="0"/>
              </a:spcBef>
              <a:spcAft>
                <a:spcPts val="0"/>
              </a:spcAft>
              <a:buClr>
                <a:srgbClr val="F5E2CF"/>
              </a:buClr>
              <a:buSzPts val="1600"/>
              <a:buNone/>
              <a:defRPr>
                <a:solidFill>
                  <a:srgbClr val="F5E2CF"/>
                </a:solidFill>
              </a:defRPr>
            </a:lvl2pPr>
            <a:lvl3pPr lvl="2">
              <a:spcBef>
                <a:spcPts val="0"/>
              </a:spcBef>
              <a:spcAft>
                <a:spcPts val="0"/>
              </a:spcAft>
              <a:buClr>
                <a:srgbClr val="F5E2CF"/>
              </a:buClr>
              <a:buSzPts val="1600"/>
              <a:buNone/>
              <a:defRPr>
                <a:solidFill>
                  <a:srgbClr val="F5E2CF"/>
                </a:solidFill>
              </a:defRPr>
            </a:lvl3pPr>
            <a:lvl4pPr lvl="3">
              <a:spcBef>
                <a:spcPts val="0"/>
              </a:spcBef>
              <a:spcAft>
                <a:spcPts val="0"/>
              </a:spcAft>
              <a:buClr>
                <a:srgbClr val="F5E2CF"/>
              </a:buClr>
              <a:buSzPts val="1600"/>
              <a:buNone/>
              <a:defRPr>
                <a:solidFill>
                  <a:srgbClr val="F5E2CF"/>
                </a:solidFill>
              </a:defRPr>
            </a:lvl4pPr>
            <a:lvl5pPr lvl="4">
              <a:spcBef>
                <a:spcPts val="0"/>
              </a:spcBef>
              <a:spcAft>
                <a:spcPts val="0"/>
              </a:spcAft>
              <a:buClr>
                <a:srgbClr val="F5E2CF"/>
              </a:buClr>
              <a:buSzPts val="1600"/>
              <a:buNone/>
              <a:defRPr>
                <a:solidFill>
                  <a:srgbClr val="F5E2CF"/>
                </a:solidFill>
              </a:defRPr>
            </a:lvl5pPr>
            <a:lvl6pPr lvl="5">
              <a:spcBef>
                <a:spcPts val="0"/>
              </a:spcBef>
              <a:spcAft>
                <a:spcPts val="0"/>
              </a:spcAft>
              <a:buClr>
                <a:srgbClr val="F5E2CF"/>
              </a:buClr>
              <a:buSzPts val="1600"/>
              <a:buNone/>
              <a:defRPr>
                <a:solidFill>
                  <a:srgbClr val="F5E2CF"/>
                </a:solidFill>
              </a:defRPr>
            </a:lvl6pPr>
            <a:lvl7pPr lvl="6">
              <a:spcBef>
                <a:spcPts val="0"/>
              </a:spcBef>
              <a:spcAft>
                <a:spcPts val="0"/>
              </a:spcAft>
              <a:buClr>
                <a:srgbClr val="F5E2CF"/>
              </a:buClr>
              <a:buSzPts val="1600"/>
              <a:buNone/>
              <a:defRPr>
                <a:solidFill>
                  <a:srgbClr val="F5E2CF"/>
                </a:solidFill>
              </a:defRPr>
            </a:lvl7pPr>
            <a:lvl8pPr lvl="7">
              <a:spcBef>
                <a:spcPts val="0"/>
              </a:spcBef>
              <a:spcAft>
                <a:spcPts val="0"/>
              </a:spcAft>
              <a:buClr>
                <a:srgbClr val="F5E2CF"/>
              </a:buClr>
              <a:buSzPts val="1600"/>
              <a:buNone/>
              <a:defRPr>
                <a:solidFill>
                  <a:srgbClr val="F5E2CF"/>
                </a:solidFill>
              </a:defRPr>
            </a:lvl8pPr>
            <a:lvl9pPr lvl="8">
              <a:spcBef>
                <a:spcPts val="0"/>
              </a:spcBef>
              <a:spcAft>
                <a:spcPts val="0"/>
              </a:spcAft>
              <a:buClr>
                <a:srgbClr val="F5E2CF"/>
              </a:buClr>
              <a:buSzPts val="1600"/>
              <a:buNone/>
              <a:defRPr>
                <a:solidFill>
                  <a:srgbClr val="F5E2CF"/>
                </a:solidFill>
              </a:defRPr>
            </a:lvl9pPr>
          </a:lstStyle>
          <a:p>
            <a:endParaRPr/>
          </a:p>
        </p:txBody>
      </p:sp>
      <p:pic>
        <p:nvPicPr>
          <p:cNvPr id="62" name="Google Shape;62;p11"/>
          <p:cNvPicPr preferRelativeResize="0"/>
          <p:nvPr/>
        </p:nvPicPr>
        <p:blipFill rotWithShape="1">
          <a:blip r:embed="rId2">
            <a:alphaModFix/>
          </a:blip>
          <a:srcRect l="9090" r="9082" b="83540"/>
          <a:stretch/>
        </p:blipFill>
        <p:spPr>
          <a:xfrm>
            <a:off x="2672775" y="0"/>
            <a:ext cx="3798450" cy="846599"/>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63"/>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TITLE_ONLY_1">
    <p:bg>
      <p:bgPr>
        <a:solidFill>
          <a:srgbClr val="3B4954"/>
        </a:solidFill>
        <a:effectLst/>
      </p:bgPr>
    </p:bg>
    <p:spTree>
      <p:nvGrpSpPr>
        <p:cNvPr id="1" name="Shape 64"/>
        <p:cNvGrpSpPr/>
        <p:nvPr/>
      </p:nvGrpSpPr>
      <p:grpSpPr>
        <a:xfrm>
          <a:off x="0" y="0"/>
          <a:ext cx="0" cy="0"/>
          <a:chOff x="0" y="0"/>
          <a:chExt cx="0" cy="0"/>
        </a:xfrm>
      </p:grpSpPr>
      <p:sp>
        <p:nvSpPr>
          <p:cNvPr id="65" name="Google Shape;65;p13"/>
          <p:cNvSpPr txBox="1">
            <a:spLocks noGrp="1"/>
          </p:cNvSpPr>
          <p:nvPr>
            <p:ph type="title"/>
          </p:nvPr>
        </p:nvSpPr>
        <p:spPr>
          <a:xfrm>
            <a:off x="720000" y="38625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F5E2CF"/>
              </a:buClr>
              <a:buSzPts val="2800"/>
              <a:buNone/>
              <a:defRPr>
                <a:solidFill>
                  <a:srgbClr val="F5E2CF"/>
                </a:solidFill>
              </a:defRPr>
            </a:lvl1pPr>
            <a:lvl2pPr lvl="1" rtl="0">
              <a:spcBef>
                <a:spcPts val="0"/>
              </a:spcBef>
              <a:spcAft>
                <a:spcPts val="0"/>
              </a:spcAft>
              <a:buClr>
                <a:srgbClr val="F5E2CF"/>
              </a:buClr>
              <a:buSzPts val="2800"/>
              <a:buNone/>
              <a:defRPr>
                <a:solidFill>
                  <a:srgbClr val="F5E2CF"/>
                </a:solidFill>
              </a:defRPr>
            </a:lvl2pPr>
            <a:lvl3pPr lvl="2" rtl="0">
              <a:spcBef>
                <a:spcPts val="0"/>
              </a:spcBef>
              <a:spcAft>
                <a:spcPts val="0"/>
              </a:spcAft>
              <a:buClr>
                <a:srgbClr val="F5E2CF"/>
              </a:buClr>
              <a:buSzPts val="2800"/>
              <a:buNone/>
              <a:defRPr>
                <a:solidFill>
                  <a:srgbClr val="F5E2CF"/>
                </a:solidFill>
              </a:defRPr>
            </a:lvl3pPr>
            <a:lvl4pPr lvl="3" rtl="0">
              <a:spcBef>
                <a:spcPts val="0"/>
              </a:spcBef>
              <a:spcAft>
                <a:spcPts val="0"/>
              </a:spcAft>
              <a:buClr>
                <a:srgbClr val="F5E2CF"/>
              </a:buClr>
              <a:buSzPts val="2800"/>
              <a:buNone/>
              <a:defRPr>
                <a:solidFill>
                  <a:srgbClr val="F5E2CF"/>
                </a:solidFill>
              </a:defRPr>
            </a:lvl4pPr>
            <a:lvl5pPr lvl="4" rtl="0">
              <a:spcBef>
                <a:spcPts val="0"/>
              </a:spcBef>
              <a:spcAft>
                <a:spcPts val="0"/>
              </a:spcAft>
              <a:buClr>
                <a:srgbClr val="F5E2CF"/>
              </a:buClr>
              <a:buSzPts val="2800"/>
              <a:buNone/>
              <a:defRPr>
                <a:solidFill>
                  <a:srgbClr val="F5E2CF"/>
                </a:solidFill>
              </a:defRPr>
            </a:lvl5pPr>
            <a:lvl6pPr lvl="5" rtl="0">
              <a:spcBef>
                <a:spcPts val="0"/>
              </a:spcBef>
              <a:spcAft>
                <a:spcPts val="0"/>
              </a:spcAft>
              <a:buClr>
                <a:srgbClr val="F5E2CF"/>
              </a:buClr>
              <a:buSzPts val="2800"/>
              <a:buNone/>
              <a:defRPr>
                <a:solidFill>
                  <a:srgbClr val="F5E2CF"/>
                </a:solidFill>
              </a:defRPr>
            </a:lvl6pPr>
            <a:lvl7pPr lvl="6" rtl="0">
              <a:spcBef>
                <a:spcPts val="0"/>
              </a:spcBef>
              <a:spcAft>
                <a:spcPts val="0"/>
              </a:spcAft>
              <a:buClr>
                <a:srgbClr val="F5E2CF"/>
              </a:buClr>
              <a:buSzPts val="2800"/>
              <a:buNone/>
              <a:defRPr>
                <a:solidFill>
                  <a:srgbClr val="F5E2CF"/>
                </a:solidFill>
              </a:defRPr>
            </a:lvl7pPr>
            <a:lvl8pPr lvl="7" rtl="0">
              <a:spcBef>
                <a:spcPts val="0"/>
              </a:spcBef>
              <a:spcAft>
                <a:spcPts val="0"/>
              </a:spcAft>
              <a:buClr>
                <a:srgbClr val="F5E2CF"/>
              </a:buClr>
              <a:buSzPts val="2800"/>
              <a:buNone/>
              <a:defRPr>
                <a:solidFill>
                  <a:srgbClr val="F5E2CF"/>
                </a:solidFill>
              </a:defRPr>
            </a:lvl8pPr>
            <a:lvl9pPr lvl="8" rtl="0">
              <a:spcBef>
                <a:spcPts val="0"/>
              </a:spcBef>
              <a:spcAft>
                <a:spcPts val="0"/>
              </a:spcAft>
              <a:buClr>
                <a:srgbClr val="F5E2CF"/>
              </a:buClr>
              <a:buSzPts val="2800"/>
              <a:buNone/>
              <a:defRPr>
                <a:solidFill>
                  <a:srgbClr val="F5E2CF"/>
                </a:solidFill>
              </a:defRPr>
            </a:lvl9pPr>
          </a:lstStyle>
          <a:p>
            <a:endParaRPr/>
          </a:p>
        </p:txBody>
      </p:sp>
      <p:sp>
        <p:nvSpPr>
          <p:cNvPr id="66" name="Google Shape;66;p13"/>
          <p:cNvSpPr txBox="1">
            <a:spLocks noGrp="1"/>
          </p:cNvSpPr>
          <p:nvPr>
            <p:ph type="title" idx="2" hasCustomPrompt="1"/>
          </p:nvPr>
        </p:nvSpPr>
        <p:spPr>
          <a:xfrm>
            <a:off x="720000" y="1844050"/>
            <a:ext cx="1287300" cy="634200"/>
          </a:xfrm>
          <a:prstGeom prst="rect">
            <a:avLst/>
          </a:prstGeom>
        </p:spPr>
        <p:txBody>
          <a:bodyPr spcFirstLastPara="1" wrap="square" lIns="91425" tIns="91425" rIns="91425" bIns="91425" anchor="ctr" anchorCtr="0">
            <a:noAutofit/>
          </a:bodyPr>
          <a:lstStyle>
            <a:lvl1pPr lvl="0" algn="r" rtl="0">
              <a:spcBef>
                <a:spcPts val="0"/>
              </a:spcBef>
              <a:spcAft>
                <a:spcPts val="0"/>
              </a:spcAft>
              <a:buClr>
                <a:srgbClr val="F5E2CF"/>
              </a:buClr>
              <a:buSzPts val="7000"/>
              <a:buNone/>
              <a:defRPr sz="5700">
                <a:solidFill>
                  <a:srgbClr val="F5E2CF"/>
                </a:solidFill>
              </a:defRPr>
            </a:lvl1pPr>
            <a:lvl2pPr lvl="1" algn="ctr" rtl="0">
              <a:spcBef>
                <a:spcPts val="0"/>
              </a:spcBef>
              <a:spcAft>
                <a:spcPts val="0"/>
              </a:spcAft>
              <a:buClr>
                <a:srgbClr val="F5E2CF"/>
              </a:buClr>
              <a:buSzPts val="7000"/>
              <a:buNone/>
              <a:defRPr sz="7000">
                <a:solidFill>
                  <a:srgbClr val="F5E2CF"/>
                </a:solidFill>
              </a:defRPr>
            </a:lvl2pPr>
            <a:lvl3pPr lvl="2" algn="ctr" rtl="0">
              <a:spcBef>
                <a:spcPts val="0"/>
              </a:spcBef>
              <a:spcAft>
                <a:spcPts val="0"/>
              </a:spcAft>
              <a:buClr>
                <a:srgbClr val="F5E2CF"/>
              </a:buClr>
              <a:buSzPts val="7000"/>
              <a:buNone/>
              <a:defRPr sz="7000">
                <a:solidFill>
                  <a:srgbClr val="F5E2CF"/>
                </a:solidFill>
              </a:defRPr>
            </a:lvl3pPr>
            <a:lvl4pPr lvl="3" algn="ctr" rtl="0">
              <a:spcBef>
                <a:spcPts val="0"/>
              </a:spcBef>
              <a:spcAft>
                <a:spcPts val="0"/>
              </a:spcAft>
              <a:buClr>
                <a:srgbClr val="F5E2CF"/>
              </a:buClr>
              <a:buSzPts val="7000"/>
              <a:buNone/>
              <a:defRPr sz="7000">
                <a:solidFill>
                  <a:srgbClr val="F5E2CF"/>
                </a:solidFill>
              </a:defRPr>
            </a:lvl4pPr>
            <a:lvl5pPr lvl="4" algn="ctr" rtl="0">
              <a:spcBef>
                <a:spcPts val="0"/>
              </a:spcBef>
              <a:spcAft>
                <a:spcPts val="0"/>
              </a:spcAft>
              <a:buClr>
                <a:srgbClr val="F5E2CF"/>
              </a:buClr>
              <a:buSzPts val="7000"/>
              <a:buNone/>
              <a:defRPr sz="7000">
                <a:solidFill>
                  <a:srgbClr val="F5E2CF"/>
                </a:solidFill>
              </a:defRPr>
            </a:lvl5pPr>
            <a:lvl6pPr lvl="5" algn="ctr" rtl="0">
              <a:spcBef>
                <a:spcPts val="0"/>
              </a:spcBef>
              <a:spcAft>
                <a:spcPts val="0"/>
              </a:spcAft>
              <a:buClr>
                <a:srgbClr val="F5E2CF"/>
              </a:buClr>
              <a:buSzPts val="7000"/>
              <a:buNone/>
              <a:defRPr sz="7000">
                <a:solidFill>
                  <a:srgbClr val="F5E2CF"/>
                </a:solidFill>
              </a:defRPr>
            </a:lvl6pPr>
            <a:lvl7pPr lvl="6" algn="ctr" rtl="0">
              <a:spcBef>
                <a:spcPts val="0"/>
              </a:spcBef>
              <a:spcAft>
                <a:spcPts val="0"/>
              </a:spcAft>
              <a:buClr>
                <a:srgbClr val="F5E2CF"/>
              </a:buClr>
              <a:buSzPts val="7000"/>
              <a:buNone/>
              <a:defRPr sz="7000">
                <a:solidFill>
                  <a:srgbClr val="F5E2CF"/>
                </a:solidFill>
              </a:defRPr>
            </a:lvl7pPr>
            <a:lvl8pPr lvl="7" algn="ctr" rtl="0">
              <a:spcBef>
                <a:spcPts val="0"/>
              </a:spcBef>
              <a:spcAft>
                <a:spcPts val="0"/>
              </a:spcAft>
              <a:buClr>
                <a:srgbClr val="F5E2CF"/>
              </a:buClr>
              <a:buSzPts val="7000"/>
              <a:buNone/>
              <a:defRPr sz="7000">
                <a:solidFill>
                  <a:srgbClr val="F5E2CF"/>
                </a:solidFill>
              </a:defRPr>
            </a:lvl8pPr>
            <a:lvl9pPr lvl="8" algn="ctr" rtl="0">
              <a:spcBef>
                <a:spcPts val="0"/>
              </a:spcBef>
              <a:spcAft>
                <a:spcPts val="0"/>
              </a:spcAft>
              <a:buClr>
                <a:srgbClr val="F5E2CF"/>
              </a:buClr>
              <a:buSzPts val="7000"/>
              <a:buNone/>
              <a:defRPr sz="7000">
                <a:solidFill>
                  <a:srgbClr val="F5E2CF"/>
                </a:solidFill>
              </a:defRPr>
            </a:lvl9pPr>
          </a:lstStyle>
          <a:p>
            <a:r>
              <a:t>xx%</a:t>
            </a:r>
          </a:p>
        </p:txBody>
      </p:sp>
      <p:sp>
        <p:nvSpPr>
          <p:cNvPr id="67" name="Google Shape;67;p13"/>
          <p:cNvSpPr txBox="1">
            <a:spLocks noGrp="1"/>
          </p:cNvSpPr>
          <p:nvPr>
            <p:ph type="subTitle" idx="1"/>
          </p:nvPr>
        </p:nvSpPr>
        <p:spPr>
          <a:xfrm>
            <a:off x="2007400" y="2150625"/>
            <a:ext cx="2125800" cy="725100"/>
          </a:xfrm>
          <a:prstGeom prst="rect">
            <a:avLst/>
          </a:prstGeom>
        </p:spPr>
        <p:txBody>
          <a:bodyPr spcFirstLastPara="1" wrap="square" lIns="91425" tIns="91425" rIns="91425" bIns="91425" anchor="t" anchorCtr="0">
            <a:noAutofit/>
          </a:bodyPr>
          <a:lstStyle>
            <a:lvl1pPr lvl="0">
              <a:spcBef>
                <a:spcPts val="0"/>
              </a:spcBef>
              <a:spcAft>
                <a:spcPts val="0"/>
              </a:spcAft>
              <a:buClr>
                <a:srgbClr val="F5E2CF"/>
              </a:buClr>
              <a:buSzPts val="1600"/>
              <a:buNone/>
              <a:defRPr>
                <a:solidFill>
                  <a:srgbClr val="F5E2CF"/>
                </a:solidFill>
              </a:defRPr>
            </a:lvl1pPr>
            <a:lvl2pPr lvl="1">
              <a:spcBef>
                <a:spcPts val="0"/>
              </a:spcBef>
              <a:spcAft>
                <a:spcPts val="0"/>
              </a:spcAft>
              <a:buClr>
                <a:srgbClr val="F5E2CF"/>
              </a:buClr>
              <a:buSzPts val="1600"/>
              <a:buNone/>
              <a:defRPr>
                <a:solidFill>
                  <a:srgbClr val="F5E2CF"/>
                </a:solidFill>
              </a:defRPr>
            </a:lvl2pPr>
            <a:lvl3pPr lvl="2">
              <a:spcBef>
                <a:spcPts val="0"/>
              </a:spcBef>
              <a:spcAft>
                <a:spcPts val="0"/>
              </a:spcAft>
              <a:buClr>
                <a:srgbClr val="F5E2CF"/>
              </a:buClr>
              <a:buSzPts val="1600"/>
              <a:buNone/>
              <a:defRPr>
                <a:solidFill>
                  <a:srgbClr val="F5E2CF"/>
                </a:solidFill>
              </a:defRPr>
            </a:lvl3pPr>
            <a:lvl4pPr lvl="3">
              <a:spcBef>
                <a:spcPts val="0"/>
              </a:spcBef>
              <a:spcAft>
                <a:spcPts val="0"/>
              </a:spcAft>
              <a:buClr>
                <a:srgbClr val="F5E2CF"/>
              </a:buClr>
              <a:buSzPts val="1600"/>
              <a:buNone/>
              <a:defRPr>
                <a:solidFill>
                  <a:srgbClr val="F5E2CF"/>
                </a:solidFill>
              </a:defRPr>
            </a:lvl4pPr>
            <a:lvl5pPr lvl="4">
              <a:spcBef>
                <a:spcPts val="0"/>
              </a:spcBef>
              <a:spcAft>
                <a:spcPts val="0"/>
              </a:spcAft>
              <a:buClr>
                <a:srgbClr val="F5E2CF"/>
              </a:buClr>
              <a:buSzPts val="1600"/>
              <a:buNone/>
              <a:defRPr>
                <a:solidFill>
                  <a:srgbClr val="F5E2CF"/>
                </a:solidFill>
              </a:defRPr>
            </a:lvl5pPr>
            <a:lvl6pPr lvl="5">
              <a:spcBef>
                <a:spcPts val="0"/>
              </a:spcBef>
              <a:spcAft>
                <a:spcPts val="0"/>
              </a:spcAft>
              <a:buClr>
                <a:srgbClr val="F5E2CF"/>
              </a:buClr>
              <a:buSzPts val="1600"/>
              <a:buNone/>
              <a:defRPr>
                <a:solidFill>
                  <a:srgbClr val="F5E2CF"/>
                </a:solidFill>
              </a:defRPr>
            </a:lvl6pPr>
            <a:lvl7pPr lvl="6">
              <a:spcBef>
                <a:spcPts val="0"/>
              </a:spcBef>
              <a:spcAft>
                <a:spcPts val="0"/>
              </a:spcAft>
              <a:buClr>
                <a:srgbClr val="F5E2CF"/>
              </a:buClr>
              <a:buSzPts val="1600"/>
              <a:buNone/>
              <a:defRPr>
                <a:solidFill>
                  <a:srgbClr val="F5E2CF"/>
                </a:solidFill>
              </a:defRPr>
            </a:lvl7pPr>
            <a:lvl8pPr lvl="7">
              <a:spcBef>
                <a:spcPts val="0"/>
              </a:spcBef>
              <a:spcAft>
                <a:spcPts val="0"/>
              </a:spcAft>
              <a:buClr>
                <a:srgbClr val="F5E2CF"/>
              </a:buClr>
              <a:buSzPts val="1600"/>
              <a:buNone/>
              <a:defRPr>
                <a:solidFill>
                  <a:srgbClr val="F5E2CF"/>
                </a:solidFill>
              </a:defRPr>
            </a:lvl8pPr>
            <a:lvl9pPr lvl="8">
              <a:spcBef>
                <a:spcPts val="0"/>
              </a:spcBef>
              <a:spcAft>
                <a:spcPts val="0"/>
              </a:spcAft>
              <a:buClr>
                <a:srgbClr val="F5E2CF"/>
              </a:buClr>
              <a:buSzPts val="1600"/>
              <a:buNone/>
              <a:defRPr>
                <a:solidFill>
                  <a:srgbClr val="F5E2CF"/>
                </a:solidFill>
              </a:defRPr>
            </a:lvl9pPr>
          </a:lstStyle>
          <a:p>
            <a:endParaRPr/>
          </a:p>
        </p:txBody>
      </p:sp>
      <p:sp>
        <p:nvSpPr>
          <p:cNvPr id="68" name="Google Shape;68;p13"/>
          <p:cNvSpPr txBox="1">
            <a:spLocks noGrp="1"/>
          </p:cNvSpPr>
          <p:nvPr>
            <p:ph type="subTitle" idx="3"/>
          </p:nvPr>
        </p:nvSpPr>
        <p:spPr>
          <a:xfrm>
            <a:off x="2007400" y="1744625"/>
            <a:ext cx="2125800" cy="4704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F5E2CF"/>
              </a:buClr>
              <a:buSzPts val="2100"/>
              <a:buFont typeface="Lexend Exa"/>
              <a:buNone/>
              <a:defRPr sz="2100">
                <a:solidFill>
                  <a:srgbClr val="F5E2CF"/>
                </a:solidFill>
                <a:latin typeface="Lexend Exa"/>
                <a:ea typeface="Lexend Exa"/>
                <a:cs typeface="Lexend Exa"/>
                <a:sym typeface="Lexend Exa"/>
              </a:defRPr>
            </a:lvl1pPr>
            <a:lvl2pPr lvl="1" rtl="0">
              <a:spcBef>
                <a:spcPts val="0"/>
              </a:spcBef>
              <a:spcAft>
                <a:spcPts val="0"/>
              </a:spcAft>
              <a:buClr>
                <a:srgbClr val="F5E2CF"/>
              </a:buClr>
              <a:buSzPts val="2100"/>
              <a:buFont typeface="Lexend Exa"/>
              <a:buNone/>
              <a:defRPr sz="2100">
                <a:solidFill>
                  <a:srgbClr val="F5E2CF"/>
                </a:solidFill>
                <a:latin typeface="Lexend Exa"/>
                <a:ea typeface="Lexend Exa"/>
                <a:cs typeface="Lexend Exa"/>
                <a:sym typeface="Lexend Exa"/>
              </a:defRPr>
            </a:lvl2pPr>
            <a:lvl3pPr lvl="2" rtl="0">
              <a:spcBef>
                <a:spcPts val="0"/>
              </a:spcBef>
              <a:spcAft>
                <a:spcPts val="0"/>
              </a:spcAft>
              <a:buClr>
                <a:srgbClr val="F5E2CF"/>
              </a:buClr>
              <a:buSzPts val="2100"/>
              <a:buFont typeface="Lexend Exa"/>
              <a:buNone/>
              <a:defRPr sz="2100">
                <a:solidFill>
                  <a:srgbClr val="F5E2CF"/>
                </a:solidFill>
                <a:latin typeface="Lexend Exa"/>
                <a:ea typeface="Lexend Exa"/>
                <a:cs typeface="Lexend Exa"/>
                <a:sym typeface="Lexend Exa"/>
              </a:defRPr>
            </a:lvl3pPr>
            <a:lvl4pPr lvl="3" rtl="0">
              <a:spcBef>
                <a:spcPts val="0"/>
              </a:spcBef>
              <a:spcAft>
                <a:spcPts val="0"/>
              </a:spcAft>
              <a:buClr>
                <a:srgbClr val="F5E2CF"/>
              </a:buClr>
              <a:buSzPts val="2100"/>
              <a:buFont typeface="Lexend Exa"/>
              <a:buNone/>
              <a:defRPr sz="2100">
                <a:solidFill>
                  <a:srgbClr val="F5E2CF"/>
                </a:solidFill>
                <a:latin typeface="Lexend Exa"/>
                <a:ea typeface="Lexend Exa"/>
                <a:cs typeface="Lexend Exa"/>
                <a:sym typeface="Lexend Exa"/>
              </a:defRPr>
            </a:lvl4pPr>
            <a:lvl5pPr lvl="4" rtl="0">
              <a:spcBef>
                <a:spcPts val="0"/>
              </a:spcBef>
              <a:spcAft>
                <a:spcPts val="0"/>
              </a:spcAft>
              <a:buClr>
                <a:srgbClr val="F5E2CF"/>
              </a:buClr>
              <a:buSzPts val="2100"/>
              <a:buFont typeface="Lexend Exa"/>
              <a:buNone/>
              <a:defRPr sz="2100">
                <a:solidFill>
                  <a:srgbClr val="F5E2CF"/>
                </a:solidFill>
                <a:latin typeface="Lexend Exa"/>
                <a:ea typeface="Lexend Exa"/>
                <a:cs typeface="Lexend Exa"/>
                <a:sym typeface="Lexend Exa"/>
              </a:defRPr>
            </a:lvl5pPr>
            <a:lvl6pPr lvl="5" rtl="0">
              <a:spcBef>
                <a:spcPts val="0"/>
              </a:spcBef>
              <a:spcAft>
                <a:spcPts val="0"/>
              </a:spcAft>
              <a:buClr>
                <a:srgbClr val="F5E2CF"/>
              </a:buClr>
              <a:buSzPts val="2100"/>
              <a:buFont typeface="Lexend Exa"/>
              <a:buNone/>
              <a:defRPr sz="2100">
                <a:solidFill>
                  <a:srgbClr val="F5E2CF"/>
                </a:solidFill>
                <a:latin typeface="Lexend Exa"/>
                <a:ea typeface="Lexend Exa"/>
                <a:cs typeface="Lexend Exa"/>
                <a:sym typeface="Lexend Exa"/>
              </a:defRPr>
            </a:lvl6pPr>
            <a:lvl7pPr lvl="6" rtl="0">
              <a:spcBef>
                <a:spcPts val="0"/>
              </a:spcBef>
              <a:spcAft>
                <a:spcPts val="0"/>
              </a:spcAft>
              <a:buClr>
                <a:srgbClr val="F5E2CF"/>
              </a:buClr>
              <a:buSzPts val="2100"/>
              <a:buFont typeface="Lexend Exa"/>
              <a:buNone/>
              <a:defRPr sz="2100">
                <a:solidFill>
                  <a:srgbClr val="F5E2CF"/>
                </a:solidFill>
                <a:latin typeface="Lexend Exa"/>
                <a:ea typeface="Lexend Exa"/>
                <a:cs typeface="Lexend Exa"/>
                <a:sym typeface="Lexend Exa"/>
              </a:defRPr>
            </a:lvl7pPr>
            <a:lvl8pPr lvl="7" rtl="0">
              <a:spcBef>
                <a:spcPts val="0"/>
              </a:spcBef>
              <a:spcAft>
                <a:spcPts val="0"/>
              </a:spcAft>
              <a:buClr>
                <a:srgbClr val="F5E2CF"/>
              </a:buClr>
              <a:buSzPts val="2100"/>
              <a:buFont typeface="Lexend Exa"/>
              <a:buNone/>
              <a:defRPr sz="2100">
                <a:solidFill>
                  <a:srgbClr val="F5E2CF"/>
                </a:solidFill>
                <a:latin typeface="Lexend Exa"/>
                <a:ea typeface="Lexend Exa"/>
                <a:cs typeface="Lexend Exa"/>
                <a:sym typeface="Lexend Exa"/>
              </a:defRPr>
            </a:lvl8pPr>
            <a:lvl9pPr lvl="8" rtl="0">
              <a:spcBef>
                <a:spcPts val="0"/>
              </a:spcBef>
              <a:spcAft>
                <a:spcPts val="0"/>
              </a:spcAft>
              <a:buClr>
                <a:srgbClr val="F5E2CF"/>
              </a:buClr>
              <a:buSzPts val="2100"/>
              <a:buFont typeface="Lexend Exa"/>
              <a:buNone/>
              <a:defRPr sz="2100">
                <a:solidFill>
                  <a:srgbClr val="F5E2CF"/>
                </a:solidFill>
                <a:latin typeface="Lexend Exa"/>
                <a:ea typeface="Lexend Exa"/>
                <a:cs typeface="Lexend Exa"/>
                <a:sym typeface="Lexend Exa"/>
              </a:defRPr>
            </a:lvl9pPr>
          </a:lstStyle>
          <a:p>
            <a:endParaRPr/>
          </a:p>
        </p:txBody>
      </p:sp>
      <p:sp>
        <p:nvSpPr>
          <p:cNvPr id="69" name="Google Shape;69;p13"/>
          <p:cNvSpPr txBox="1">
            <a:spLocks noGrp="1"/>
          </p:cNvSpPr>
          <p:nvPr>
            <p:ph type="title" idx="4" hasCustomPrompt="1"/>
          </p:nvPr>
        </p:nvSpPr>
        <p:spPr>
          <a:xfrm>
            <a:off x="5000700" y="1844050"/>
            <a:ext cx="1287300" cy="634200"/>
          </a:xfrm>
          <a:prstGeom prst="rect">
            <a:avLst/>
          </a:prstGeom>
        </p:spPr>
        <p:txBody>
          <a:bodyPr spcFirstLastPara="1" wrap="square" lIns="91425" tIns="91425" rIns="91425" bIns="91425" anchor="ctr" anchorCtr="0">
            <a:noAutofit/>
          </a:bodyPr>
          <a:lstStyle>
            <a:lvl1pPr lvl="0" algn="r" rtl="0">
              <a:spcBef>
                <a:spcPts val="0"/>
              </a:spcBef>
              <a:spcAft>
                <a:spcPts val="0"/>
              </a:spcAft>
              <a:buClr>
                <a:srgbClr val="F5E2CF"/>
              </a:buClr>
              <a:buSzPts val="7000"/>
              <a:buNone/>
              <a:defRPr sz="5700">
                <a:solidFill>
                  <a:srgbClr val="F5E2CF"/>
                </a:solidFill>
              </a:defRPr>
            </a:lvl1pPr>
            <a:lvl2pPr lvl="1" algn="ctr" rtl="0">
              <a:spcBef>
                <a:spcPts val="0"/>
              </a:spcBef>
              <a:spcAft>
                <a:spcPts val="0"/>
              </a:spcAft>
              <a:buClr>
                <a:srgbClr val="F5E2CF"/>
              </a:buClr>
              <a:buSzPts val="7000"/>
              <a:buNone/>
              <a:defRPr sz="7000">
                <a:solidFill>
                  <a:srgbClr val="F5E2CF"/>
                </a:solidFill>
              </a:defRPr>
            </a:lvl2pPr>
            <a:lvl3pPr lvl="2" algn="ctr" rtl="0">
              <a:spcBef>
                <a:spcPts val="0"/>
              </a:spcBef>
              <a:spcAft>
                <a:spcPts val="0"/>
              </a:spcAft>
              <a:buClr>
                <a:srgbClr val="F5E2CF"/>
              </a:buClr>
              <a:buSzPts val="7000"/>
              <a:buNone/>
              <a:defRPr sz="7000">
                <a:solidFill>
                  <a:srgbClr val="F5E2CF"/>
                </a:solidFill>
              </a:defRPr>
            </a:lvl3pPr>
            <a:lvl4pPr lvl="3" algn="ctr" rtl="0">
              <a:spcBef>
                <a:spcPts val="0"/>
              </a:spcBef>
              <a:spcAft>
                <a:spcPts val="0"/>
              </a:spcAft>
              <a:buClr>
                <a:srgbClr val="F5E2CF"/>
              </a:buClr>
              <a:buSzPts val="7000"/>
              <a:buNone/>
              <a:defRPr sz="7000">
                <a:solidFill>
                  <a:srgbClr val="F5E2CF"/>
                </a:solidFill>
              </a:defRPr>
            </a:lvl4pPr>
            <a:lvl5pPr lvl="4" algn="ctr" rtl="0">
              <a:spcBef>
                <a:spcPts val="0"/>
              </a:spcBef>
              <a:spcAft>
                <a:spcPts val="0"/>
              </a:spcAft>
              <a:buClr>
                <a:srgbClr val="F5E2CF"/>
              </a:buClr>
              <a:buSzPts val="7000"/>
              <a:buNone/>
              <a:defRPr sz="7000">
                <a:solidFill>
                  <a:srgbClr val="F5E2CF"/>
                </a:solidFill>
              </a:defRPr>
            </a:lvl5pPr>
            <a:lvl6pPr lvl="5" algn="ctr" rtl="0">
              <a:spcBef>
                <a:spcPts val="0"/>
              </a:spcBef>
              <a:spcAft>
                <a:spcPts val="0"/>
              </a:spcAft>
              <a:buClr>
                <a:srgbClr val="F5E2CF"/>
              </a:buClr>
              <a:buSzPts val="7000"/>
              <a:buNone/>
              <a:defRPr sz="7000">
                <a:solidFill>
                  <a:srgbClr val="F5E2CF"/>
                </a:solidFill>
              </a:defRPr>
            </a:lvl6pPr>
            <a:lvl7pPr lvl="6" algn="ctr" rtl="0">
              <a:spcBef>
                <a:spcPts val="0"/>
              </a:spcBef>
              <a:spcAft>
                <a:spcPts val="0"/>
              </a:spcAft>
              <a:buClr>
                <a:srgbClr val="F5E2CF"/>
              </a:buClr>
              <a:buSzPts val="7000"/>
              <a:buNone/>
              <a:defRPr sz="7000">
                <a:solidFill>
                  <a:srgbClr val="F5E2CF"/>
                </a:solidFill>
              </a:defRPr>
            </a:lvl7pPr>
            <a:lvl8pPr lvl="7" algn="ctr" rtl="0">
              <a:spcBef>
                <a:spcPts val="0"/>
              </a:spcBef>
              <a:spcAft>
                <a:spcPts val="0"/>
              </a:spcAft>
              <a:buClr>
                <a:srgbClr val="F5E2CF"/>
              </a:buClr>
              <a:buSzPts val="7000"/>
              <a:buNone/>
              <a:defRPr sz="7000">
                <a:solidFill>
                  <a:srgbClr val="F5E2CF"/>
                </a:solidFill>
              </a:defRPr>
            </a:lvl8pPr>
            <a:lvl9pPr lvl="8" algn="ctr" rtl="0">
              <a:spcBef>
                <a:spcPts val="0"/>
              </a:spcBef>
              <a:spcAft>
                <a:spcPts val="0"/>
              </a:spcAft>
              <a:buClr>
                <a:srgbClr val="F5E2CF"/>
              </a:buClr>
              <a:buSzPts val="7000"/>
              <a:buNone/>
              <a:defRPr sz="7000">
                <a:solidFill>
                  <a:srgbClr val="F5E2CF"/>
                </a:solidFill>
              </a:defRPr>
            </a:lvl9pPr>
          </a:lstStyle>
          <a:p>
            <a:r>
              <a:t>xx%</a:t>
            </a:r>
          </a:p>
        </p:txBody>
      </p:sp>
      <p:sp>
        <p:nvSpPr>
          <p:cNvPr id="70" name="Google Shape;70;p13"/>
          <p:cNvSpPr txBox="1">
            <a:spLocks noGrp="1"/>
          </p:cNvSpPr>
          <p:nvPr>
            <p:ph type="subTitle" idx="5"/>
          </p:nvPr>
        </p:nvSpPr>
        <p:spPr>
          <a:xfrm>
            <a:off x="6298200" y="2150625"/>
            <a:ext cx="2125800" cy="7251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F5E2CF"/>
              </a:buClr>
              <a:buSzPts val="1600"/>
              <a:buNone/>
              <a:defRPr>
                <a:solidFill>
                  <a:srgbClr val="F5E2CF"/>
                </a:solidFill>
              </a:defRPr>
            </a:lvl1pPr>
            <a:lvl2pPr lvl="1" rtl="0">
              <a:spcBef>
                <a:spcPts val="0"/>
              </a:spcBef>
              <a:spcAft>
                <a:spcPts val="0"/>
              </a:spcAft>
              <a:buClr>
                <a:srgbClr val="F5E2CF"/>
              </a:buClr>
              <a:buSzPts val="1600"/>
              <a:buNone/>
              <a:defRPr>
                <a:solidFill>
                  <a:srgbClr val="F5E2CF"/>
                </a:solidFill>
              </a:defRPr>
            </a:lvl2pPr>
            <a:lvl3pPr lvl="2" rtl="0">
              <a:spcBef>
                <a:spcPts val="0"/>
              </a:spcBef>
              <a:spcAft>
                <a:spcPts val="0"/>
              </a:spcAft>
              <a:buClr>
                <a:srgbClr val="F5E2CF"/>
              </a:buClr>
              <a:buSzPts val="1600"/>
              <a:buNone/>
              <a:defRPr>
                <a:solidFill>
                  <a:srgbClr val="F5E2CF"/>
                </a:solidFill>
              </a:defRPr>
            </a:lvl3pPr>
            <a:lvl4pPr lvl="3" rtl="0">
              <a:spcBef>
                <a:spcPts val="0"/>
              </a:spcBef>
              <a:spcAft>
                <a:spcPts val="0"/>
              </a:spcAft>
              <a:buClr>
                <a:srgbClr val="F5E2CF"/>
              </a:buClr>
              <a:buSzPts val="1600"/>
              <a:buNone/>
              <a:defRPr>
                <a:solidFill>
                  <a:srgbClr val="F5E2CF"/>
                </a:solidFill>
              </a:defRPr>
            </a:lvl4pPr>
            <a:lvl5pPr lvl="4" rtl="0">
              <a:spcBef>
                <a:spcPts val="0"/>
              </a:spcBef>
              <a:spcAft>
                <a:spcPts val="0"/>
              </a:spcAft>
              <a:buClr>
                <a:srgbClr val="F5E2CF"/>
              </a:buClr>
              <a:buSzPts val="1600"/>
              <a:buNone/>
              <a:defRPr>
                <a:solidFill>
                  <a:srgbClr val="F5E2CF"/>
                </a:solidFill>
              </a:defRPr>
            </a:lvl5pPr>
            <a:lvl6pPr lvl="5" rtl="0">
              <a:spcBef>
                <a:spcPts val="0"/>
              </a:spcBef>
              <a:spcAft>
                <a:spcPts val="0"/>
              </a:spcAft>
              <a:buClr>
                <a:srgbClr val="F5E2CF"/>
              </a:buClr>
              <a:buSzPts val="1600"/>
              <a:buNone/>
              <a:defRPr>
                <a:solidFill>
                  <a:srgbClr val="F5E2CF"/>
                </a:solidFill>
              </a:defRPr>
            </a:lvl6pPr>
            <a:lvl7pPr lvl="6" rtl="0">
              <a:spcBef>
                <a:spcPts val="0"/>
              </a:spcBef>
              <a:spcAft>
                <a:spcPts val="0"/>
              </a:spcAft>
              <a:buClr>
                <a:srgbClr val="F5E2CF"/>
              </a:buClr>
              <a:buSzPts val="1600"/>
              <a:buNone/>
              <a:defRPr>
                <a:solidFill>
                  <a:srgbClr val="F5E2CF"/>
                </a:solidFill>
              </a:defRPr>
            </a:lvl7pPr>
            <a:lvl8pPr lvl="7" rtl="0">
              <a:spcBef>
                <a:spcPts val="0"/>
              </a:spcBef>
              <a:spcAft>
                <a:spcPts val="0"/>
              </a:spcAft>
              <a:buClr>
                <a:srgbClr val="F5E2CF"/>
              </a:buClr>
              <a:buSzPts val="1600"/>
              <a:buNone/>
              <a:defRPr>
                <a:solidFill>
                  <a:srgbClr val="F5E2CF"/>
                </a:solidFill>
              </a:defRPr>
            </a:lvl8pPr>
            <a:lvl9pPr lvl="8" rtl="0">
              <a:spcBef>
                <a:spcPts val="0"/>
              </a:spcBef>
              <a:spcAft>
                <a:spcPts val="0"/>
              </a:spcAft>
              <a:buClr>
                <a:srgbClr val="F5E2CF"/>
              </a:buClr>
              <a:buSzPts val="1600"/>
              <a:buNone/>
              <a:defRPr>
                <a:solidFill>
                  <a:srgbClr val="F5E2CF"/>
                </a:solidFill>
              </a:defRPr>
            </a:lvl9pPr>
          </a:lstStyle>
          <a:p>
            <a:endParaRPr/>
          </a:p>
        </p:txBody>
      </p:sp>
      <p:sp>
        <p:nvSpPr>
          <p:cNvPr id="71" name="Google Shape;71;p13"/>
          <p:cNvSpPr txBox="1">
            <a:spLocks noGrp="1"/>
          </p:cNvSpPr>
          <p:nvPr>
            <p:ph type="subTitle" idx="6"/>
          </p:nvPr>
        </p:nvSpPr>
        <p:spPr>
          <a:xfrm>
            <a:off x="6298200" y="1744625"/>
            <a:ext cx="2125800" cy="4704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F5E2CF"/>
              </a:buClr>
              <a:buSzPts val="2100"/>
              <a:buFont typeface="Lexend Exa"/>
              <a:buNone/>
              <a:defRPr sz="2100">
                <a:solidFill>
                  <a:srgbClr val="F5E2CF"/>
                </a:solidFill>
                <a:latin typeface="Lexend Exa"/>
                <a:ea typeface="Lexend Exa"/>
                <a:cs typeface="Lexend Exa"/>
                <a:sym typeface="Lexend Exa"/>
              </a:defRPr>
            </a:lvl1pPr>
            <a:lvl2pPr lvl="1" rtl="0">
              <a:spcBef>
                <a:spcPts val="0"/>
              </a:spcBef>
              <a:spcAft>
                <a:spcPts val="0"/>
              </a:spcAft>
              <a:buClr>
                <a:srgbClr val="F5E2CF"/>
              </a:buClr>
              <a:buSzPts val="2100"/>
              <a:buFont typeface="Lexend Exa"/>
              <a:buNone/>
              <a:defRPr sz="2100">
                <a:solidFill>
                  <a:srgbClr val="F5E2CF"/>
                </a:solidFill>
                <a:latin typeface="Lexend Exa"/>
                <a:ea typeface="Lexend Exa"/>
                <a:cs typeface="Lexend Exa"/>
                <a:sym typeface="Lexend Exa"/>
              </a:defRPr>
            </a:lvl2pPr>
            <a:lvl3pPr lvl="2" rtl="0">
              <a:spcBef>
                <a:spcPts val="0"/>
              </a:spcBef>
              <a:spcAft>
                <a:spcPts val="0"/>
              </a:spcAft>
              <a:buClr>
                <a:srgbClr val="F5E2CF"/>
              </a:buClr>
              <a:buSzPts val="2100"/>
              <a:buFont typeface="Lexend Exa"/>
              <a:buNone/>
              <a:defRPr sz="2100">
                <a:solidFill>
                  <a:srgbClr val="F5E2CF"/>
                </a:solidFill>
                <a:latin typeface="Lexend Exa"/>
                <a:ea typeface="Lexend Exa"/>
                <a:cs typeface="Lexend Exa"/>
                <a:sym typeface="Lexend Exa"/>
              </a:defRPr>
            </a:lvl3pPr>
            <a:lvl4pPr lvl="3" rtl="0">
              <a:spcBef>
                <a:spcPts val="0"/>
              </a:spcBef>
              <a:spcAft>
                <a:spcPts val="0"/>
              </a:spcAft>
              <a:buClr>
                <a:srgbClr val="F5E2CF"/>
              </a:buClr>
              <a:buSzPts val="2100"/>
              <a:buFont typeface="Lexend Exa"/>
              <a:buNone/>
              <a:defRPr sz="2100">
                <a:solidFill>
                  <a:srgbClr val="F5E2CF"/>
                </a:solidFill>
                <a:latin typeface="Lexend Exa"/>
                <a:ea typeface="Lexend Exa"/>
                <a:cs typeface="Lexend Exa"/>
                <a:sym typeface="Lexend Exa"/>
              </a:defRPr>
            </a:lvl4pPr>
            <a:lvl5pPr lvl="4" rtl="0">
              <a:spcBef>
                <a:spcPts val="0"/>
              </a:spcBef>
              <a:spcAft>
                <a:spcPts val="0"/>
              </a:spcAft>
              <a:buClr>
                <a:srgbClr val="F5E2CF"/>
              </a:buClr>
              <a:buSzPts val="2100"/>
              <a:buFont typeface="Lexend Exa"/>
              <a:buNone/>
              <a:defRPr sz="2100">
                <a:solidFill>
                  <a:srgbClr val="F5E2CF"/>
                </a:solidFill>
                <a:latin typeface="Lexend Exa"/>
                <a:ea typeface="Lexend Exa"/>
                <a:cs typeface="Lexend Exa"/>
                <a:sym typeface="Lexend Exa"/>
              </a:defRPr>
            </a:lvl5pPr>
            <a:lvl6pPr lvl="5" rtl="0">
              <a:spcBef>
                <a:spcPts val="0"/>
              </a:spcBef>
              <a:spcAft>
                <a:spcPts val="0"/>
              </a:spcAft>
              <a:buClr>
                <a:srgbClr val="F5E2CF"/>
              </a:buClr>
              <a:buSzPts val="2100"/>
              <a:buFont typeface="Lexend Exa"/>
              <a:buNone/>
              <a:defRPr sz="2100">
                <a:solidFill>
                  <a:srgbClr val="F5E2CF"/>
                </a:solidFill>
                <a:latin typeface="Lexend Exa"/>
                <a:ea typeface="Lexend Exa"/>
                <a:cs typeface="Lexend Exa"/>
                <a:sym typeface="Lexend Exa"/>
              </a:defRPr>
            </a:lvl6pPr>
            <a:lvl7pPr lvl="6" rtl="0">
              <a:spcBef>
                <a:spcPts val="0"/>
              </a:spcBef>
              <a:spcAft>
                <a:spcPts val="0"/>
              </a:spcAft>
              <a:buClr>
                <a:srgbClr val="F5E2CF"/>
              </a:buClr>
              <a:buSzPts val="2100"/>
              <a:buFont typeface="Lexend Exa"/>
              <a:buNone/>
              <a:defRPr sz="2100">
                <a:solidFill>
                  <a:srgbClr val="F5E2CF"/>
                </a:solidFill>
                <a:latin typeface="Lexend Exa"/>
                <a:ea typeface="Lexend Exa"/>
                <a:cs typeface="Lexend Exa"/>
                <a:sym typeface="Lexend Exa"/>
              </a:defRPr>
            </a:lvl7pPr>
            <a:lvl8pPr lvl="7" rtl="0">
              <a:spcBef>
                <a:spcPts val="0"/>
              </a:spcBef>
              <a:spcAft>
                <a:spcPts val="0"/>
              </a:spcAft>
              <a:buClr>
                <a:srgbClr val="F5E2CF"/>
              </a:buClr>
              <a:buSzPts val="2100"/>
              <a:buFont typeface="Lexend Exa"/>
              <a:buNone/>
              <a:defRPr sz="2100">
                <a:solidFill>
                  <a:srgbClr val="F5E2CF"/>
                </a:solidFill>
                <a:latin typeface="Lexend Exa"/>
                <a:ea typeface="Lexend Exa"/>
                <a:cs typeface="Lexend Exa"/>
                <a:sym typeface="Lexend Exa"/>
              </a:defRPr>
            </a:lvl8pPr>
            <a:lvl9pPr lvl="8" rtl="0">
              <a:spcBef>
                <a:spcPts val="0"/>
              </a:spcBef>
              <a:spcAft>
                <a:spcPts val="0"/>
              </a:spcAft>
              <a:buClr>
                <a:srgbClr val="F5E2CF"/>
              </a:buClr>
              <a:buSzPts val="2100"/>
              <a:buFont typeface="Lexend Exa"/>
              <a:buNone/>
              <a:defRPr sz="2100">
                <a:solidFill>
                  <a:srgbClr val="F5E2CF"/>
                </a:solidFill>
                <a:latin typeface="Lexend Exa"/>
                <a:ea typeface="Lexend Exa"/>
                <a:cs typeface="Lexend Exa"/>
                <a:sym typeface="Lexend Exa"/>
              </a:defRPr>
            </a:lvl9pPr>
          </a:lstStyle>
          <a:p>
            <a:endParaRPr/>
          </a:p>
        </p:txBody>
      </p:sp>
      <p:sp>
        <p:nvSpPr>
          <p:cNvPr id="72" name="Google Shape;72;p13"/>
          <p:cNvSpPr txBox="1">
            <a:spLocks noGrp="1"/>
          </p:cNvSpPr>
          <p:nvPr>
            <p:ph type="title" idx="7" hasCustomPrompt="1"/>
          </p:nvPr>
        </p:nvSpPr>
        <p:spPr>
          <a:xfrm>
            <a:off x="720000" y="3480950"/>
            <a:ext cx="1287300" cy="634200"/>
          </a:xfrm>
          <a:prstGeom prst="rect">
            <a:avLst/>
          </a:prstGeom>
        </p:spPr>
        <p:txBody>
          <a:bodyPr spcFirstLastPara="1" wrap="square" lIns="91425" tIns="91425" rIns="91425" bIns="91425" anchor="ctr" anchorCtr="0">
            <a:noAutofit/>
          </a:bodyPr>
          <a:lstStyle>
            <a:lvl1pPr lvl="0" algn="r" rtl="0">
              <a:spcBef>
                <a:spcPts val="0"/>
              </a:spcBef>
              <a:spcAft>
                <a:spcPts val="0"/>
              </a:spcAft>
              <a:buClr>
                <a:srgbClr val="F5E2CF"/>
              </a:buClr>
              <a:buSzPts val="7000"/>
              <a:buNone/>
              <a:defRPr sz="5700">
                <a:solidFill>
                  <a:srgbClr val="F5E2CF"/>
                </a:solidFill>
              </a:defRPr>
            </a:lvl1pPr>
            <a:lvl2pPr lvl="1" algn="ctr" rtl="0">
              <a:spcBef>
                <a:spcPts val="0"/>
              </a:spcBef>
              <a:spcAft>
                <a:spcPts val="0"/>
              </a:spcAft>
              <a:buClr>
                <a:srgbClr val="F5E2CF"/>
              </a:buClr>
              <a:buSzPts val="7000"/>
              <a:buNone/>
              <a:defRPr sz="7000">
                <a:solidFill>
                  <a:srgbClr val="F5E2CF"/>
                </a:solidFill>
              </a:defRPr>
            </a:lvl2pPr>
            <a:lvl3pPr lvl="2" algn="ctr" rtl="0">
              <a:spcBef>
                <a:spcPts val="0"/>
              </a:spcBef>
              <a:spcAft>
                <a:spcPts val="0"/>
              </a:spcAft>
              <a:buClr>
                <a:srgbClr val="F5E2CF"/>
              </a:buClr>
              <a:buSzPts val="7000"/>
              <a:buNone/>
              <a:defRPr sz="7000">
                <a:solidFill>
                  <a:srgbClr val="F5E2CF"/>
                </a:solidFill>
              </a:defRPr>
            </a:lvl3pPr>
            <a:lvl4pPr lvl="3" algn="ctr" rtl="0">
              <a:spcBef>
                <a:spcPts val="0"/>
              </a:spcBef>
              <a:spcAft>
                <a:spcPts val="0"/>
              </a:spcAft>
              <a:buClr>
                <a:srgbClr val="F5E2CF"/>
              </a:buClr>
              <a:buSzPts val="7000"/>
              <a:buNone/>
              <a:defRPr sz="7000">
                <a:solidFill>
                  <a:srgbClr val="F5E2CF"/>
                </a:solidFill>
              </a:defRPr>
            </a:lvl4pPr>
            <a:lvl5pPr lvl="4" algn="ctr" rtl="0">
              <a:spcBef>
                <a:spcPts val="0"/>
              </a:spcBef>
              <a:spcAft>
                <a:spcPts val="0"/>
              </a:spcAft>
              <a:buClr>
                <a:srgbClr val="F5E2CF"/>
              </a:buClr>
              <a:buSzPts val="7000"/>
              <a:buNone/>
              <a:defRPr sz="7000">
                <a:solidFill>
                  <a:srgbClr val="F5E2CF"/>
                </a:solidFill>
              </a:defRPr>
            </a:lvl5pPr>
            <a:lvl6pPr lvl="5" algn="ctr" rtl="0">
              <a:spcBef>
                <a:spcPts val="0"/>
              </a:spcBef>
              <a:spcAft>
                <a:spcPts val="0"/>
              </a:spcAft>
              <a:buClr>
                <a:srgbClr val="F5E2CF"/>
              </a:buClr>
              <a:buSzPts val="7000"/>
              <a:buNone/>
              <a:defRPr sz="7000">
                <a:solidFill>
                  <a:srgbClr val="F5E2CF"/>
                </a:solidFill>
              </a:defRPr>
            </a:lvl6pPr>
            <a:lvl7pPr lvl="6" algn="ctr" rtl="0">
              <a:spcBef>
                <a:spcPts val="0"/>
              </a:spcBef>
              <a:spcAft>
                <a:spcPts val="0"/>
              </a:spcAft>
              <a:buClr>
                <a:srgbClr val="F5E2CF"/>
              </a:buClr>
              <a:buSzPts val="7000"/>
              <a:buNone/>
              <a:defRPr sz="7000">
                <a:solidFill>
                  <a:srgbClr val="F5E2CF"/>
                </a:solidFill>
              </a:defRPr>
            </a:lvl7pPr>
            <a:lvl8pPr lvl="7" algn="ctr" rtl="0">
              <a:spcBef>
                <a:spcPts val="0"/>
              </a:spcBef>
              <a:spcAft>
                <a:spcPts val="0"/>
              </a:spcAft>
              <a:buClr>
                <a:srgbClr val="F5E2CF"/>
              </a:buClr>
              <a:buSzPts val="7000"/>
              <a:buNone/>
              <a:defRPr sz="7000">
                <a:solidFill>
                  <a:srgbClr val="F5E2CF"/>
                </a:solidFill>
              </a:defRPr>
            </a:lvl8pPr>
            <a:lvl9pPr lvl="8" algn="ctr" rtl="0">
              <a:spcBef>
                <a:spcPts val="0"/>
              </a:spcBef>
              <a:spcAft>
                <a:spcPts val="0"/>
              </a:spcAft>
              <a:buClr>
                <a:srgbClr val="F5E2CF"/>
              </a:buClr>
              <a:buSzPts val="7000"/>
              <a:buNone/>
              <a:defRPr sz="7000">
                <a:solidFill>
                  <a:srgbClr val="F5E2CF"/>
                </a:solidFill>
              </a:defRPr>
            </a:lvl9pPr>
          </a:lstStyle>
          <a:p>
            <a:r>
              <a:t>xx%</a:t>
            </a:r>
          </a:p>
        </p:txBody>
      </p:sp>
      <p:sp>
        <p:nvSpPr>
          <p:cNvPr id="73" name="Google Shape;73;p13"/>
          <p:cNvSpPr txBox="1">
            <a:spLocks noGrp="1"/>
          </p:cNvSpPr>
          <p:nvPr>
            <p:ph type="subTitle" idx="8"/>
          </p:nvPr>
        </p:nvSpPr>
        <p:spPr>
          <a:xfrm>
            <a:off x="2007400" y="3767050"/>
            <a:ext cx="2125800" cy="7251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F5E2CF"/>
              </a:buClr>
              <a:buSzPts val="1600"/>
              <a:buNone/>
              <a:defRPr>
                <a:solidFill>
                  <a:srgbClr val="F5E2CF"/>
                </a:solidFill>
              </a:defRPr>
            </a:lvl1pPr>
            <a:lvl2pPr lvl="1" rtl="0">
              <a:spcBef>
                <a:spcPts val="0"/>
              </a:spcBef>
              <a:spcAft>
                <a:spcPts val="0"/>
              </a:spcAft>
              <a:buClr>
                <a:srgbClr val="F5E2CF"/>
              </a:buClr>
              <a:buSzPts val="1600"/>
              <a:buNone/>
              <a:defRPr>
                <a:solidFill>
                  <a:srgbClr val="F5E2CF"/>
                </a:solidFill>
              </a:defRPr>
            </a:lvl2pPr>
            <a:lvl3pPr lvl="2" rtl="0">
              <a:spcBef>
                <a:spcPts val="0"/>
              </a:spcBef>
              <a:spcAft>
                <a:spcPts val="0"/>
              </a:spcAft>
              <a:buClr>
                <a:srgbClr val="F5E2CF"/>
              </a:buClr>
              <a:buSzPts val="1600"/>
              <a:buNone/>
              <a:defRPr>
                <a:solidFill>
                  <a:srgbClr val="F5E2CF"/>
                </a:solidFill>
              </a:defRPr>
            </a:lvl3pPr>
            <a:lvl4pPr lvl="3" rtl="0">
              <a:spcBef>
                <a:spcPts val="0"/>
              </a:spcBef>
              <a:spcAft>
                <a:spcPts val="0"/>
              </a:spcAft>
              <a:buClr>
                <a:srgbClr val="F5E2CF"/>
              </a:buClr>
              <a:buSzPts val="1600"/>
              <a:buNone/>
              <a:defRPr>
                <a:solidFill>
                  <a:srgbClr val="F5E2CF"/>
                </a:solidFill>
              </a:defRPr>
            </a:lvl4pPr>
            <a:lvl5pPr lvl="4" rtl="0">
              <a:spcBef>
                <a:spcPts val="0"/>
              </a:spcBef>
              <a:spcAft>
                <a:spcPts val="0"/>
              </a:spcAft>
              <a:buClr>
                <a:srgbClr val="F5E2CF"/>
              </a:buClr>
              <a:buSzPts val="1600"/>
              <a:buNone/>
              <a:defRPr>
                <a:solidFill>
                  <a:srgbClr val="F5E2CF"/>
                </a:solidFill>
              </a:defRPr>
            </a:lvl5pPr>
            <a:lvl6pPr lvl="5" rtl="0">
              <a:spcBef>
                <a:spcPts val="0"/>
              </a:spcBef>
              <a:spcAft>
                <a:spcPts val="0"/>
              </a:spcAft>
              <a:buClr>
                <a:srgbClr val="F5E2CF"/>
              </a:buClr>
              <a:buSzPts val="1600"/>
              <a:buNone/>
              <a:defRPr>
                <a:solidFill>
                  <a:srgbClr val="F5E2CF"/>
                </a:solidFill>
              </a:defRPr>
            </a:lvl6pPr>
            <a:lvl7pPr lvl="6" rtl="0">
              <a:spcBef>
                <a:spcPts val="0"/>
              </a:spcBef>
              <a:spcAft>
                <a:spcPts val="0"/>
              </a:spcAft>
              <a:buClr>
                <a:srgbClr val="F5E2CF"/>
              </a:buClr>
              <a:buSzPts val="1600"/>
              <a:buNone/>
              <a:defRPr>
                <a:solidFill>
                  <a:srgbClr val="F5E2CF"/>
                </a:solidFill>
              </a:defRPr>
            </a:lvl7pPr>
            <a:lvl8pPr lvl="7" rtl="0">
              <a:spcBef>
                <a:spcPts val="0"/>
              </a:spcBef>
              <a:spcAft>
                <a:spcPts val="0"/>
              </a:spcAft>
              <a:buClr>
                <a:srgbClr val="F5E2CF"/>
              </a:buClr>
              <a:buSzPts val="1600"/>
              <a:buNone/>
              <a:defRPr>
                <a:solidFill>
                  <a:srgbClr val="F5E2CF"/>
                </a:solidFill>
              </a:defRPr>
            </a:lvl8pPr>
            <a:lvl9pPr lvl="8" rtl="0">
              <a:spcBef>
                <a:spcPts val="0"/>
              </a:spcBef>
              <a:spcAft>
                <a:spcPts val="0"/>
              </a:spcAft>
              <a:buClr>
                <a:srgbClr val="F5E2CF"/>
              </a:buClr>
              <a:buSzPts val="1600"/>
              <a:buNone/>
              <a:defRPr>
                <a:solidFill>
                  <a:srgbClr val="F5E2CF"/>
                </a:solidFill>
              </a:defRPr>
            </a:lvl9pPr>
          </a:lstStyle>
          <a:p>
            <a:endParaRPr/>
          </a:p>
        </p:txBody>
      </p:sp>
      <p:sp>
        <p:nvSpPr>
          <p:cNvPr id="74" name="Google Shape;74;p13"/>
          <p:cNvSpPr txBox="1">
            <a:spLocks noGrp="1"/>
          </p:cNvSpPr>
          <p:nvPr>
            <p:ph type="subTitle" idx="9"/>
          </p:nvPr>
        </p:nvSpPr>
        <p:spPr>
          <a:xfrm>
            <a:off x="2007400" y="3361050"/>
            <a:ext cx="2125800" cy="4704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F5E2CF"/>
              </a:buClr>
              <a:buSzPts val="2100"/>
              <a:buFont typeface="Lexend Exa"/>
              <a:buNone/>
              <a:defRPr sz="2100">
                <a:solidFill>
                  <a:srgbClr val="F5E2CF"/>
                </a:solidFill>
                <a:latin typeface="Lexend Exa"/>
                <a:ea typeface="Lexend Exa"/>
                <a:cs typeface="Lexend Exa"/>
                <a:sym typeface="Lexend Exa"/>
              </a:defRPr>
            </a:lvl1pPr>
            <a:lvl2pPr lvl="1" rtl="0">
              <a:spcBef>
                <a:spcPts val="0"/>
              </a:spcBef>
              <a:spcAft>
                <a:spcPts val="0"/>
              </a:spcAft>
              <a:buClr>
                <a:srgbClr val="F5E2CF"/>
              </a:buClr>
              <a:buSzPts val="2100"/>
              <a:buFont typeface="Lexend Exa"/>
              <a:buNone/>
              <a:defRPr sz="2100">
                <a:solidFill>
                  <a:srgbClr val="F5E2CF"/>
                </a:solidFill>
                <a:latin typeface="Lexend Exa"/>
                <a:ea typeface="Lexend Exa"/>
                <a:cs typeface="Lexend Exa"/>
                <a:sym typeface="Lexend Exa"/>
              </a:defRPr>
            </a:lvl2pPr>
            <a:lvl3pPr lvl="2" rtl="0">
              <a:spcBef>
                <a:spcPts val="0"/>
              </a:spcBef>
              <a:spcAft>
                <a:spcPts val="0"/>
              </a:spcAft>
              <a:buClr>
                <a:srgbClr val="F5E2CF"/>
              </a:buClr>
              <a:buSzPts val="2100"/>
              <a:buFont typeface="Lexend Exa"/>
              <a:buNone/>
              <a:defRPr sz="2100">
                <a:solidFill>
                  <a:srgbClr val="F5E2CF"/>
                </a:solidFill>
                <a:latin typeface="Lexend Exa"/>
                <a:ea typeface="Lexend Exa"/>
                <a:cs typeface="Lexend Exa"/>
                <a:sym typeface="Lexend Exa"/>
              </a:defRPr>
            </a:lvl3pPr>
            <a:lvl4pPr lvl="3" rtl="0">
              <a:spcBef>
                <a:spcPts val="0"/>
              </a:spcBef>
              <a:spcAft>
                <a:spcPts val="0"/>
              </a:spcAft>
              <a:buClr>
                <a:srgbClr val="F5E2CF"/>
              </a:buClr>
              <a:buSzPts val="2100"/>
              <a:buFont typeface="Lexend Exa"/>
              <a:buNone/>
              <a:defRPr sz="2100">
                <a:solidFill>
                  <a:srgbClr val="F5E2CF"/>
                </a:solidFill>
                <a:latin typeface="Lexend Exa"/>
                <a:ea typeface="Lexend Exa"/>
                <a:cs typeface="Lexend Exa"/>
                <a:sym typeface="Lexend Exa"/>
              </a:defRPr>
            </a:lvl4pPr>
            <a:lvl5pPr lvl="4" rtl="0">
              <a:spcBef>
                <a:spcPts val="0"/>
              </a:spcBef>
              <a:spcAft>
                <a:spcPts val="0"/>
              </a:spcAft>
              <a:buClr>
                <a:srgbClr val="F5E2CF"/>
              </a:buClr>
              <a:buSzPts val="2100"/>
              <a:buFont typeface="Lexend Exa"/>
              <a:buNone/>
              <a:defRPr sz="2100">
                <a:solidFill>
                  <a:srgbClr val="F5E2CF"/>
                </a:solidFill>
                <a:latin typeface="Lexend Exa"/>
                <a:ea typeface="Lexend Exa"/>
                <a:cs typeface="Lexend Exa"/>
                <a:sym typeface="Lexend Exa"/>
              </a:defRPr>
            </a:lvl5pPr>
            <a:lvl6pPr lvl="5" rtl="0">
              <a:spcBef>
                <a:spcPts val="0"/>
              </a:spcBef>
              <a:spcAft>
                <a:spcPts val="0"/>
              </a:spcAft>
              <a:buClr>
                <a:srgbClr val="F5E2CF"/>
              </a:buClr>
              <a:buSzPts val="2100"/>
              <a:buFont typeface="Lexend Exa"/>
              <a:buNone/>
              <a:defRPr sz="2100">
                <a:solidFill>
                  <a:srgbClr val="F5E2CF"/>
                </a:solidFill>
                <a:latin typeface="Lexend Exa"/>
                <a:ea typeface="Lexend Exa"/>
                <a:cs typeface="Lexend Exa"/>
                <a:sym typeface="Lexend Exa"/>
              </a:defRPr>
            </a:lvl6pPr>
            <a:lvl7pPr lvl="6" rtl="0">
              <a:spcBef>
                <a:spcPts val="0"/>
              </a:spcBef>
              <a:spcAft>
                <a:spcPts val="0"/>
              </a:spcAft>
              <a:buClr>
                <a:srgbClr val="F5E2CF"/>
              </a:buClr>
              <a:buSzPts val="2100"/>
              <a:buFont typeface="Lexend Exa"/>
              <a:buNone/>
              <a:defRPr sz="2100">
                <a:solidFill>
                  <a:srgbClr val="F5E2CF"/>
                </a:solidFill>
                <a:latin typeface="Lexend Exa"/>
                <a:ea typeface="Lexend Exa"/>
                <a:cs typeface="Lexend Exa"/>
                <a:sym typeface="Lexend Exa"/>
              </a:defRPr>
            </a:lvl7pPr>
            <a:lvl8pPr lvl="7" rtl="0">
              <a:spcBef>
                <a:spcPts val="0"/>
              </a:spcBef>
              <a:spcAft>
                <a:spcPts val="0"/>
              </a:spcAft>
              <a:buClr>
                <a:srgbClr val="F5E2CF"/>
              </a:buClr>
              <a:buSzPts val="2100"/>
              <a:buFont typeface="Lexend Exa"/>
              <a:buNone/>
              <a:defRPr sz="2100">
                <a:solidFill>
                  <a:srgbClr val="F5E2CF"/>
                </a:solidFill>
                <a:latin typeface="Lexend Exa"/>
                <a:ea typeface="Lexend Exa"/>
                <a:cs typeface="Lexend Exa"/>
                <a:sym typeface="Lexend Exa"/>
              </a:defRPr>
            </a:lvl8pPr>
            <a:lvl9pPr lvl="8" rtl="0">
              <a:spcBef>
                <a:spcPts val="0"/>
              </a:spcBef>
              <a:spcAft>
                <a:spcPts val="0"/>
              </a:spcAft>
              <a:buClr>
                <a:srgbClr val="F5E2CF"/>
              </a:buClr>
              <a:buSzPts val="2100"/>
              <a:buFont typeface="Lexend Exa"/>
              <a:buNone/>
              <a:defRPr sz="2100">
                <a:solidFill>
                  <a:srgbClr val="F5E2CF"/>
                </a:solidFill>
                <a:latin typeface="Lexend Exa"/>
                <a:ea typeface="Lexend Exa"/>
                <a:cs typeface="Lexend Exa"/>
                <a:sym typeface="Lexend Exa"/>
              </a:defRPr>
            </a:lvl9pPr>
          </a:lstStyle>
          <a:p>
            <a:endParaRPr/>
          </a:p>
        </p:txBody>
      </p:sp>
      <p:sp>
        <p:nvSpPr>
          <p:cNvPr id="75" name="Google Shape;75;p13"/>
          <p:cNvSpPr txBox="1">
            <a:spLocks noGrp="1"/>
          </p:cNvSpPr>
          <p:nvPr>
            <p:ph type="title" idx="13" hasCustomPrompt="1"/>
          </p:nvPr>
        </p:nvSpPr>
        <p:spPr>
          <a:xfrm>
            <a:off x="5000700" y="3480950"/>
            <a:ext cx="1287300" cy="634200"/>
          </a:xfrm>
          <a:prstGeom prst="rect">
            <a:avLst/>
          </a:prstGeom>
        </p:spPr>
        <p:txBody>
          <a:bodyPr spcFirstLastPara="1" wrap="square" lIns="91425" tIns="91425" rIns="91425" bIns="91425" anchor="ctr" anchorCtr="0">
            <a:noAutofit/>
          </a:bodyPr>
          <a:lstStyle>
            <a:lvl1pPr lvl="0" algn="r" rtl="0">
              <a:spcBef>
                <a:spcPts val="0"/>
              </a:spcBef>
              <a:spcAft>
                <a:spcPts val="0"/>
              </a:spcAft>
              <a:buClr>
                <a:srgbClr val="F5E2CF"/>
              </a:buClr>
              <a:buSzPts val="7000"/>
              <a:buNone/>
              <a:defRPr sz="5700">
                <a:solidFill>
                  <a:srgbClr val="F5E2CF"/>
                </a:solidFill>
              </a:defRPr>
            </a:lvl1pPr>
            <a:lvl2pPr lvl="1" algn="ctr" rtl="0">
              <a:spcBef>
                <a:spcPts val="0"/>
              </a:spcBef>
              <a:spcAft>
                <a:spcPts val="0"/>
              </a:spcAft>
              <a:buClr>
                <a:srgbClr val="F5E2CF"/>
              </a:buClr>
              <a:buSzPts val="7000"/>
              <a:buNone/>
              <a:defRPr sz="7000">
                <a:solidFill>
                  <a:srgbClr val="F5E2CF"/>
                </a:solidFill>
              </a:defRPr>
            </a:lvl2pPr>
            <a:lvl3pPr lvl="2" algn="ctr" rtl="0">
              <a:spcBef>
                <a:spcPts val="0"/>
              </a:spcBef>
              <a:spcAft>
                <a:spcPts val="0"/>
              </a:spcAft>
              <a:buClr>
                <a:srgbClr val="F5E2CF"/>
              </a:buClr>
              <a:buSzPts val="7000"/>
              <a:buNone/>
              <a:defRPr sz="7000">
                <a:solidFill>
                  <a:srgbClr val="F5E2CF"/>
                </a:solidFill>
              </a:defRPr>
            </a:lvl3pPr>
            <a:lvl4pPr lvl="3" algn="ctr" rtl="0">
              <a:spcBef>
                <a:spcPts val="0"/>
              </a:spcBef>
              <a:spcAft>
                <a:spcPts val="0"/>
              </a:spcAft>
              <a:buClr>
                <a:srgbClr val="F5E2CF"/>
              </a:buClr>
              <a:buSzPts val="7000"/>
              <a:buNone/>
              <a:defRPr sz="7000">
                <a:solidFill>
                  <a:srgbClr val="F5E2CF"/>
                </a:solidFill>
              </a:defRPr>
            </a:lvl4pPr>
            <a:lvl5pPr lvl="4" algn="ctr" rtl="0">
              <a:spcBef>
                <a:spcPts val="0"/>
              </a:spcBef>
              <a:spcAft>
                <a:spcPts val="0"/>
              </a:spcAft>
              <a:buClr>
                <a:srgbClr val="F5E2CF"/>
              </a:buClr>
              <a:buSzPts val="7000"/>
              <a:buNone/>
              <a:defRPr sz="7000">
                <a:solidFill>
                  <a:srgbClr val="F5E2CF"/>
                </a:solidFill>
              </a:defRPr>
            </a:lvl5pPr>
            <a:lvl6pPr lvl="5" algn="ctr" rtl="0">
              <a:spcBef>
                <a:spcPts val="0"/>
              </a:spcBef>
              <a:spcAft>
                <a:spcPts val="0"/>
              </a:spcAft>
              <a:buClr>
                <a:srgbClr val="F5E2CF"/>
              </a:buClr>
              <a:buSzPts val="7000"/>
              <a:buNone/>
              <a:defRPr sz="7000">
                <a:solidFill>
                  <a:srgbClr val="F5E2CF"/>
                </a:solidFill>
              </a:defRPr>
            </a:lvl6pPr>
            <a:lvl7pPr lvl="6" algn="ctr" rtl="0">
              <a:spcBef>
                <a:spcPts val="0"/>
              </a:spcBef>
              <a:spcAft>
                <a:spcPts val="0"/>
              </a:spcAft>
              <a:buClr>
                <a:srgbClr val="F5E2CF"/>
              </a:buClr>
              <a:buSzPts val="7000"/>
              <a:buNone/>
              <a:defRPr sz="7000">
                <a:solidFill>
                  <a:srgbClr val="F5E2CF"/>
                </a:solidFill>
              </a:defRPr>
            </a:lvl7pPr>
            <a:lvl8pPr lvl="7" algn="ctr" rtl="0">
              <a:spcBef>
                <a:spcPts val="0"/>
              </a:spcBef>
              <a:spcAft>
                <a:spcPts val="0"/>
              </a:spcAft>
              <a:buClr>
                <a:srgbClr val="F5E2CF"/>
              </a:buClr>
              <a:buSzPts val="7000"/>
              <a:buNone/>
              <a:defRPr sz="7000">
                <a:solidFill>
                  <a:srgbClr val="F5E2CF"/>
                </a:solidFill>
              </a:defRPr>
            </a:lvl8pPr>
            <a:lvl9pPr lvl="8" algn="ctr" rtl="0">
              <a:spcBef>
                <a:spcPts val="0"/>
              </a:spcBef>
              <a:spcAft>
                <a:spcPts val="0"/>
              </a:spcAft>
              <a:buClr>
                <a:srgbClr val="F5E2CF"/>
              </a:buClr>
              <a:buSzPts val="7000"/>
              <a:buNone/>
              <a:defRPr sz="7000">
                <a:solidFill>
                  <a:srgbClr val="F5E2CF"/>
                </a:solidFill>
              </a:defRPr>
            </a:lvl9pPr>
          </a:lstStyle>
          <a:p>
            <a:r>
              <a:t>xx%</a:t>
            </a:r>
          </a:p>
        </p:txBody>
      </p:sp>
      <p:sp>
        <p:nvSpPr>
          <p:cNvPr id="76" name="Google Shape;76;p13"/>
          <p:cNvSpPr txBox="1">
            <a:spLocks noGrp="1"/>
          </p:cNvSpPr>
          <p:nvPr>
            <p:ph type="subTitle" idx="14"/>
          </p:nvPr>
        </p:nvSpPr>
        <p:spPr>
          <a:xfrm>
            <a:off x="6298200" y="3767050"/>
            <a:ext cx="2125800" cy="7251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F5E2CF"/>
              </a:buClr>
              <a:buSzPts val="1600"/>
              <a:buNone/>
              <a:defRPr>
                <a:solidFill>
                  <a:srgbClr val="F5E2CF"/>
                </a:solidFill>
              </a:defRPr>
            </a:lvl1pPr>
            <a:lvl2pPr lvl="1" rtl="0">
              <a:spcBef>
                <a:spcPts val="0"/>
              </a:spcBef>
              <a:spcAft>
                <a:spcPts val="0"/>
              </a:spcAft>
              <a:buClr>
                <a:srgbClr val="F5E2CF"/>
              </a:buClr>
              <a:buSzPts val="1600"/>
              <a:buNone/>
              <a:defRPr>
                <a:solidFill>
                  <a:srgbClr val="F5E2CF"/>
                </a:solidFill>
              </a:defRPr>
            </a:lvl2pPr>
            <a:lvl3pPr lvl="2" rtl="0">
              <a:spcBef>
                <a:spcPts val="0"/>
              </a:spcBef>
              <a:spcAft>
                <a:spcPts val="0"/>
              </a:spcAft>
              <a:buClr>
                <a:srgbClr val="F5E2CF"/>
              </a:buClr>
              <a:buSzPts val="1600"/>
              <a:buNone/>
              <a:defRPr>
                <a:solidFill>
                  <a:srgbClr val="F5E2CF"/>
                </a:solidFill>
              </a:defRPr>
            </a:lvl3pPr>
            <a:lvl4pPr lvl="3" rtl="0">
              <a:spcBef>
                <a:spcPts val="0"/>
              </a:spcBef>
              <a:spcAft>
                <a:spcPts val="0"/>
              </a:spcAft>
              <a:buClr>
                <a:srgbClr val="F5E2CF"/>
              </a:buClr>
              <a:buSzPts val="1600"/>
              <a:buNone/>
              <a:defRPr>
                <a:solidFill>
                  <a:srgbClr val="F5E2CF"/>
                </a:solidFill>
              </a:defRPr>
            </a:lvl4pPr>
            <a:lvl5pPr lvl="4" rtl="0">
              <a:spcBef>
                <a:spcPts val="0"/>
              </a:spcBef>
              <a:spcAft>
                <a:spcPts val="0"/>
              </a:spcAft>
              <a:buClr>
                <a:srgbClr val="F5E2CF"/>
              </a:buClr>
              <a:buSzPts val="1600"/>
              <a:buNone/>
              <a:defRPr>
                <a:solidFill>
                  <a:srgbClr val="F5E2CF"/>
                </a:solidFill>
              </a:defRPr>
            </a:lvl5pPr>
            <a:lvl6pPr lvl="5" rtl="0">
              <a:spcBef>
                <a:spcPts val="0"/>
              </a:spcBef>
              <a:spcAft>
                <a:spcPts val="0"/>
              </a:spcAft>
              <a:buClr>
                <a:srgbClr val="F5E2CF"/>
              </a:buClr>
              <a:buSzPts val="1600"/>
              <a:buNone/>
              <a:defRPr>
                <a:solidFill>
                  <a:srgbClr val="F5E2CF"/>
                </a:solidFill>
              </a:defRPr>
            </a:lvl6pPr>
            <a:lvl7pPr lvl="6" rtl="0">
              <a:spcBef>
                <a:spcPts val="0"/>
              </a:spcBef>
              <a:spcAft>
                <a:spcPts val="0"/>
              </a:spcAft>
              <a:buClr>
                <a:srgbClr val="F5E2CF"/>
              </a:buClr>
              <a:buSzPts val="1600"/>
              <a:buNone/>
              <a:defRPr>
                <a:solidFill>
                  <a:srgbClr val="F5E2CF"/>
                </a:solidFill>
              </a:defRPr>
            </a:lvl7pPr>
            <a:lvl8pPr lvl="7" rtl="0">
              <a:spcBef>
                <a:spcPts val="0"/>
              </a:spcBef>
              <a:spcAft>
                <a:spcPts val="0"/>
              </a:spcAft>
              <a:buClr>
                <a:srgbClr val="F5E2CF"/>
              </a:buClr>
              <a:buSzPts val="1600"/>
              <a:buNone/>
              <a:defRPr>
                <a:solidFill>
                  <a:srgbClr val="F5E2CF"/>
                </a:solidFill>
              </a:defRPr>
            </a:lvl8pPr>
            <a:lvl9pPr lvl="8" rtl="0">
              <a:spcBef>
                <a:spcPts val="0"/>
              </a:spcBef>
              <a:spcAft>
                <a:spcPts val="0"/>
              </a:spcAft>
              <a:buClr>
                <a:srgbClr val="F5E2CF"/>
              </a:buClr>
              <a:buSzPts val="1600"/>
              <a:buNone/>
              <a:defRPr>
                <a:solidFill>
                  <a:srgbClr val="F5E2CF"/>
                </a:solidFill>
              </a:defRPr>
            </a:lvl9pPr>
          </a:lstStyle>
          <a:p>
            <a:endParaRPr/>
          </a:p>
        </p:txBody>
      </p:sp>
      <p:sp>
        <p:nvSpPr>
          <p:cNvPr id="77" name="Google Shape;77;p13"/>
          <p:cNvSpPr txBox="1">
            <a:spLocks noGrp="1"/>
          </p:cNvSpPr>
          <p:nvPr>
            <p:ph type="subTitle" idx="15"/>
          </p:nvPr>
        </p:nvSpPr>
        <p:spPr>
          <a:xfrm>
            <a:off x="6298200" y="3361050"/>
            <a:ext cx="2125800" cy="4704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F5E2CF"/>
              </a:buClr>
              <a:buSzPts val="2100"/>
              <a:buFont typeface="Lexend Exa"/>
              <a:buNone/>
              <a:defRPr sz="2100">
                <a:solidFill>
                  <a:srgbClr val="F5E2CF"/>
                </a:solidFill>
                <a:latin typeface="Lexend Exa"/>
                <a:ea typeface="Lexend Exa"/>
                <a:cs typeface="Lexend Exa"/>
                <a:sym typeface="Lexend Exa"/>
              </a:defRPr>
            </a:lvl1pPr>
            <a:lvl2pPr lvl="1" rtl="0">
              <a:spcBef>
                <a:spcPts val="0"/>
              </a:spcBef>
              <a:spcAft>
                <a:spcPts val="0"/>
              </a:spcAft>
              <a:buClr>
                <a:srgbClr val="F5E2CF"/>
              </a:buClr>
              <a:buSzPts val="2100"/>
              <a:buFont typeface="Lexend Exa"/>
              <a:buNone/>
              <a:defRPr sz="2100">
                <a:solidFill>
                  <a:srgbClr val="F5E2CF"/>
                </a:solidFill>
                <a:latin typeface="Lexend Exa"/>
                <a:ea typeface="Lexend Exa"/>
                <a:cs typeface="Lexend Exa"/>
                <a:sym typeface="Lexend Exa"/>
              </a:defRPr>
            </a:lvl2pPr>
            <a:lvl3pPr lvl="2" rtl="0">
              <a:spcBef>
                <a:spcPts val="0"/>
              </a:spcBef>
              <a:spcAft>
                <a:spcPts val="0"/>
              </a:spcAft>
              <a:buClr>
                <a:srgbClr val="F5E2CF"/>
              </a:buClr>
              <a:buSzPts val="2100"/>
              <a:buFont typeface="Lexend Exa"/>
              <a:buNone/>
              <a:defRPr sz="2100">
                <a:solidFill>
                  <a:srgbClr val="F5E2CF"/>
                </a:solidFill>
                <a:latin typeface="Lexend Exa"/>
                <a:ea typeface="Lexend Exa"/>
                <a:cs typeface="Lexend Exa"/>
                <a:sym typeface="Lexend Exa"/>
              </a:defRPr>
            </a:lvl3pPr>
            <a:lvl4pPr lvl="3" rtl="0">
              <a:spcBef>
                <a:spcPts val="0"/>
              </a:spcBef>
              <a:spcAft>
                <a:spcPts val="0"/>
              </a:spcAft>
              <a:buClr>
                <a:srgbClr val="F5E2CF"/>
              </a:buClr>
              <a:buSzPts val="2100"/>
              <a:buFont typeface="Lexend Exa"/>
              <a:buNone/>
              <a:defRPr sz="2100">
                <a:solidFill>
                  <a:srgbClr val="F5E2CF"/>
                </a:solidFill>
                <a:latin typeface="Lexend Exa"/>
                <a:ea typeface="Lexend Exa"/>
                <a:cs typeface="Lexend Exa"/>
                <a:sym typeface="Lexend Exa"/>
              </a:defRPr>
            </a:lvl4pPr>
            <a:lvl5pPr lvl="4" rtl="0">
              <a:spcBef>
                <a:spcPts val="0"/>
              </a:spcBef>
              <a:spcAft>
                <a:spcPts val="0"/>
              </a:spcAft>
              <a:buClr>
                <a:srgbClr val="F5E2CF"/>
              </a:buClr>
              <a:buSzPts val="2100"/>
              <a:buFont typeface="Lexend Exa"/>
              <a:buNone/>
              <a:defRPr sz="2100">
                <a:solidFill>
                  <a:srgbClr val="F5E2CF"/>
                </a:solidFill>
                <a:latin typeface="Lexend Exa"/>
                <a:ea typeface="Lexend Exa"/>
                <a:cs typeface="Lexend Exa"/>
                <a:sym typeface="Lexend Exa"/>
              </a:defRPr>
            </a:lvl5pPr>
            <a:lvl6pPr lvl="5" rtl="0">
              <a:spcBef>
                <a:spcPts val="0"/>
              </a:spcBef>
              <a:spcAft>
                <a:spcPts val="0"/>
              </a:spcAft>
              <a:buClr>
                <a:srgbClr val="F5E2CF"/>
              </a:buClr>
              <a:buSzPts val="2100"/>
              <a:buFont typeface="Lexend Exa"/>
              <a:buNone/>
              <a:defRPr sz="2100">
                <a:solidFill>
                  <a:srgbClr val="F5E2CF"/>
                </a:solidFill>
                <a:latin typeface="Lexend Exa"/>
                <a:ea typeface="Lexend Exa"/>
                <a:cs typeface="Lexend Exa"/>
                <a:sym typeface="Lexend Exa"/>
              </a:defRPr>
            </a:lvl6pPr>
            <a:lvl7pPr lvl="6" rtl="0">
              <a:spcBef>
                <a:spcPts val="0"/>
              </a:spcBef>
              <a:spcAft>
                <a:spcPts val="0"/>
              </a:spcAft>
              <a:buClr>
                <a:srgbClr val="F5E2CF"/>
              </a:buClr>
              <a:buSzPts val="2100"/>
              <a:buFont typeface="Lexend Exa"/>
              <a:buNone/>
              <a:defRPr sz="2100">
                <a:solidFill>
                  <a:srgbClr val="F5E2CF"/>
                </a:solidFill>
                <a:latin typeface="Lexend Exa"/>
                <a:ea typeface="Lexend Exa"/>
                <a:cs typeface="Lexend Exa"/>
                <a:sym typeface="Lexend Exa"/>
              </a:defRPr>
            </a:lvl7pPr>
            <a:lvl8pPr lvl="7" rtl="0">
              <a:spcBef>
                <a:spcPts val="0"/>
              </a:spcBef>
              <a:spcAft>
                <a:spcPts val="0"/>
              </a:spcAft>
              <a:buClr>
                <a:srgbClr val="F5E2CF"/>
              </a:buClr>
              <a:buSzPts val="2100"/>
              <a:buFont typeface="Lexend Exa"/>
              <a:buNone/>
              <a:defRPr sz="2100">
                <a:solidFill>
                  <a:srgbClr val="F5E2CF"/>
                </a:solidFill>
                <a:latin typeface="Lexend Exa"/>
                <a:ea typeface="Lexend Exa"/>
                <a:cs typeface="Lexend Exa"/>
                <a:sym typeface="Lexend Exa"/>
              </a:defRPr>
            </a:lvl8pPr>
            <a:lvl9pPr lvl="8" rtl="0">
              <a:spcBef>
                <a:spcPts val="0"/>
              </a:spcBef>
              <a:spcAft>
                <a:spcPts val="0"/>
              </a:spcAft>
              <a:buClr>
                <a:srgbClr val="F5E2CF"/>
              </a:buClr>
              <a:buSzPts val="2100"/>
              <a:buFont typeface="Lexend Exa"/>
              <a:buNone/>
              <a:defRPr sz="2100">
                <a:solidFill>
                  <a:srgbClr val="F5E2CF"/>
                </a:solidFill>
                <a:latin typeface="Lexend Exa"/>
                <a:ea typeface="Lexend Exa"/>
                <a:cs typeface="Lexend Exa"/>
                <a:sym typeface="Lexend Exa"/>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p:cSld name="TITLE_ONLY_1_1">
    <p:bg>
      <p:bgPr>
        <a:solidFill>
          <a:srgbClr val="3B4954"/>
        </a:solidFill>
        <a:effectLst/>
      </p:bgPr>
    </p:bg>
    <p:spTree>
      <p:nvGrpSpPr>
        <p:cNvPr id="1" name="Shape 78"/>
        <p:cNvGrpSpPr/>
        <p:nvPr/>
      </p:nvGrpSpPr>
      <p:grpSpPr>
        <a:xfrm>
          <a:off x="0" y="0"/>
          <a:ext cx="0" cy="0"/>
          <a:chOff x="0" y="0"/>
          <a:chExt cx="0" cy="0"/>
        </a:xfrm>
      </p:grpSpPr>
      <p:sp>
        <p:nvSpPr>
          <p:cNvPr id="79" name="Google Shape;79;p14"/>
          <p:cNvSpPr txBox="1">
            <a:spLocks noGrp="1"/>
          </p:cNvSpPr>
          <p:nvPr>
            <p:ph type="title"/>
          </p:nvPr>
        </p:nvSpPr>
        <p:spPr>
          <a:xfrm>
            <a:off x="2776900" y="1435075"/>
            <a:ext cx="5172000" cy="19776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F5E2CF"/>
              </a:buClr>
              <a:buSzPts val="2800"/>
              <a:buNone/>
              <a:defRPr>
                <a:solidFill>
                  <a:srgbClr val="F5E2CF"/>
                </a:solidFill>
                <a:latin typeface="Hind Siliguri"/>
                <a:ea typeface="Hind Siliguri"/>
                <a:cs typeface="Hind Siliguri"/>
                <a:sym typeface="Hind Siliguri"/>
              </a:defRPr>
            </a:lvl1pPr>
            <a:lvl2pPr lvl="1" rtl="0">
              <a:spcBef>
                <a:spcPts val="0"/>
              </a:spcBef>
              <a:spcAft>
                <a:spcPts val="0"/>
              </a:spcAft>
              <a:buClr>
                <a:srgbClr val="F5E2CF"/>
              </a:buClr>
              <a:buSzPts val="2800"/>
              <a:buNone/>
              <a:defRPr>
                <a:solidFill>
                  <a:srgbClr val="F5E2CF"/>
                </a:solidFill>
              </a:defRPr>
            </a:lvl2pPr>
            <a:lvl3pPr lvl="2" rtl="0">
              <a:spcBef>
                <a:spcPts val="0"/>
              </a:spcBef>
              <a:spcAft>
                <a:spcPts val="0"/>
              </a:spcAft>
              <a:buClr>
                <a:srgbClr val="F5E2CF"/>
              </a:buClr>
              <a:buSzPts val="2800"/>
              <a:buNone/>
              <a:defRPr>
                <a:solidFill>
                  <a:srgbClr val="F5E2CF"/>
                </a:solidFill>
              </a:defRPr>
            </a:lvl3pPr>
            <a:lvl4pPr lvl="3" rtl="0">
              <a:spcBef>
                <a:spcPts val="0"/>
              </a:spcBef>
              <a:spcAft>
                <a:spcPts val="0"/>
              </a:spcAft>
              <a:buClr>
                <a:srgbClr val="F5E2CF"/>
              </a:buClr>
              <a:buSzPts val="2800"/>
              <a:buNone/>
              <a:defRPr>
                <a:solidFill>
                  <a:srgbClr val="F5E2CF"/>
                </a:solidFill>
              </a:defRPr>
            </a:lvl4pPr>
            <a:lvl5pPr lvl="4" rtl="0">
              <a:spcBef>
                <a:spcPts val="0"/>
              </a:spcBef>
              <a:spcAft>
                <a:spcPts val="0"/>
              </a:spcAft>
              <a:buClr>
                <a:srgbClr val="F5E2CF"/>
              </a:buClr>
              <a:buSzPts val="2800"/>
              <a:buNone/>
              <a:defRPr>
                <a:solidFill>
                  <a:srgbClr val="F5E2CF"/>
                </a:solidFill>
              </a:defRPr>
            </a:lvl5pPr>
            <a:lvl6pPr lvl="5" rtl="0">
              <a:spcBef>
                <a:spcPts val="0"/>
              </a:spcBef>
              <a:spcAft>
                <a:spcPts val="0"/>
              </a:spcAft>
              <a:buClr>
                <a:srgbClr val="F5E2CF"/>
              </a:buClr>
              <a:buSzPts val="2800"/>
              <a:buNone/>
              <a:defRPr>
                <a:solidFill>
                  <a:srgbClr val="F5E2CF"/>
                </a:solidFill>
              </a:defRPr>
            </a:lvl6pPr>
            <a:lvl7pPr lvl="6" rtl="0">
              <a:spcBef>
                <a:spcPts val="0"/>
              </a:spcBef>
              <a:spcAft>
                <a:spcPts val="0"/>
              </a:spcAft>
              <a:buClr>
                <a:srgbClr val="F5E2CF"/>
              </a:buClr>
              <a:buSzPts val="2800"/>
              <a:buNone/>
              <a:defRPr>
                <a:solidFill>
                  <a:srgbClr val="F5E2CF"/>
                </a:solidFill>
              </a:defRPr>
            </a:lvl7pPr>
            <a:lvl8pPr lvl="7" rtl="0">
              <a:spcBef>
                <a:spcPts val="0"/>
              </a:spcBef>
              <a:spcAft>
                <a:spcPts val="0"/>
              </a:spcAft>
              <a:buClr>
                <a:srgbClr val="F5E2CF"/>
              </a:buClr>
              <a:buSzPts val="2800"/>
              <a:buNone/>
              <a:defRPr>
                <a:solidFill>
                  <a:srgbClr val="F5E2CF"/>
                </a:solidFill>
              </a:defRPr>
            </a:lvl8pPr>
            <a:lvl9pPr lvl="8" rtl="0">
              <a:spcBef>
                <a:spcPts val="0"/>
              </a:spcBef>
              <a:spcAft>
                <a:spcPts val="0"/>
              </a:spcAft>
              <a:buClr>
                <a:srgbClr val="F5E2CF"/>
              </a:buClr>
              <a:buSzPts val="2800"/>
              <a:buNone/>
              <a:defRPr>
                <a:solidFill>
                  <a:srgbClr val="F5E2CF"/>
                </a:solidFill>
              </a:defRPr>
            </a:lvl9pPr>
          </a:lstStyle>
          <a:p>
            <a:endParaRPr/>
          </a:p>
        </p:txBody>
      </p:sp>
      <p:pic>
        <p:nvPicPr>
          <p:cNvPr id="80" name="Google Shape;80;p14"/>
          <p:cNvPicPr preferRelativeResize="0"/>
          <p:nvPr/>
        </p:nvPicPr>
        <p:blipFill rotWithShape="1">
          <a:blip r:embed="rId2">
            <a:alphaModFix/>
          </a:blip>
          <a:srcRect r="66167"/>
          <a:stretch/>
        </p:blipFill>
        <p:spPr>
          <a:xfrm>
            <a:off x="1" y="0"/>
            <a:ext cx="1570551" cy="5143501"/>
          </a:xfrm>
          <a:prstGeom prst="rect">
            <a:avLst/>
          </a:prstGeom>
          <a:noFill/>
          <a:ln>
            <a:noFill/>
          </a:ln>
        </p:spPr>
      </p:pic>
      <p:sp>
        <p:nvSpPr>
          <p:cNvPr id="81" name="Google Shape;81;p14"/>
          <p:cNvSpPr txBox="1">
            <a:spLocks noGrp="1"/>
          </p:cNvSpPr>
          <p:nvPr>
            <p:ph type="subTitle" idx="1"/>
          </p:nvPr>
        </p:nvSpPr>
        <p:spPr>
          <a:xfrm>
            <a:off x="2782675" y="3568600"/>
            <a:ext cx="5172000" cy="384000"/>
          </a:xfrm>
          <a:prstGeom prst="rect">
            <a:avLst/>
          </a:prstGeom>
        </p:spPr>
        <p:txBody>
          <a:bodyPr spcFirstLastPara="1" wrap="square" lIns="91425" tIns="91425" rIns="91425" bIns="91425" anchor="t" anchorCtr="0">
            <a:noAutofit/>
          </a:bodyPr>
          <a:lstStyle>
            <a:lvl1pPr lvl="0" algn="ctr">
              <a:spcBef>
                <a:spcPts val="0"/>
              </a:spcBef>
              <a:spcAft>
                <a:spcPts val="0"/>
              </a:spcAft>
              <a:buClr>
                <a:srgbClr val="F5E2CF"/>
              </a:buClr>
              <a:buSzPts val="1600"/>
              <a:buNone/>
              <a:defRPr>
                <a:solidFill>
                  <a:srgbClr val="F5E2CF"/>
                </a:solidFill>
                <a:latin typeface="Lexend Exa"/>
                <a:ea typeface="Lexend Exa"/>
                <a:cs typeface="Lexend Exa"/>
                <a:sym typeface="Lexend Exa"/>
              </a:defRPr>
            </a:lvl1pPr>
            <a:lvl2pPr lvl="1">
              <a:spcBef>
                <a:spcPts val="0"/>
              </a:spcBef>
              <a:spcAft>
                <a:spcPts val="0"/>
              </a:spcAft>
              <a:buSzPts val="1600"/>
              <a:buNone/>
              <a:defRPr/>
            </a:lvl2pPr>
            <a:lvl3pPr lvl="2">
              <a:spcBef>
                <a:spcPts val="0"/>
              </a:spcBef>
              <a:spcAft>
                <a:spcPts val="0"/>
              </a:spcAft>
              <a:buSzPts val="1600"/>
              <a:buNone/>
              <a:defRPr/>
            </a:lvl3pPr>
            <a:lvl4pPr lvl="3">
              <a:spcBef>
                <a:spcPts val="0"/>
              </a:spcBef>
              <a:spcAft>
                <a:spcPts val="0"/>
              </a:spcAft>
              <a:buSzPts val="1600"/>
              <a:buNone/>
              <a:defRPr/>
            </a:lvl4pPr>
            <a:lvl5pPr lvl="4">
              <a:spcBef>
                <a:spcPts val="0"/>
              </a:spcBef>
              <a:spcAft>
                <a:spcPts val="0"/>
              </a:spcAft>
              <a:buSzPts val="1600"/>
              <a:buNone/>
              <a:defRPr/>
            </a:lvl5pPr>
            <a:lvl6pPr lvl="5">
              <a:spcBef>
                <a:spcPts val="0"/>
              </a:spcBef>
              <a:spcAft>
                <a:spcPts val="0"/>
              </a:spcAft>
              <a:buSzPts val="1600"/>
              <a:buNone/>
              <a:defRPr/>
            </a:lvl6pPr>
            <a:lvl7pPr lvl="6">
              <a:spcBef>
                <a:spcPts val="0"/>
              </a:spcBef>
              <a:spcAft>
                <a:spcPts val="0"/>
              </a:spcAft>
              <a:buSzPts val="1600"/>
              <a:buNone/>
              <a:defRPr/>
            </a:lvl7pPr>
            <a:lvl8pPr lvl="7">
              <a:spcBef>
                <a:spcPts val="0"/>
              </a:spcBef>
              <a:spcAft>
                <a:spcPts val="0"/>
              </a:spcAft>
              <a:buSzPts val="1600"/>
              <a:buNone/>
              <a:defRPr/>
            </a:lvl8pPr>
            <a:lvl9pPr lvl="8">
              <a:spcBef>
                <a:spcPts val="0"/>
              </a:spcBef>
              <a:spcAft>
                <a:spcPts val="0"/>
              </a:spcAft>
              <a:buSzPts val="1600"/>
              <a:buNone/>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1">
  <p:cSld name="SECTION_HEADER_1">
    <p:bg>
      <p:bgPr>
        <a:solidFill>
          <a:srgbClr val="3B4954"/>
        </a:solidFill>
        <a:effectLst/>
      </p:bgPr>
    </p:bg>
    <p:spTree>
      <p:nvGrpSpPr>
        <p:cNvPr id="1" name="Shape 82"/>
        <p:cNvGrpSpPr/>
        <p:nvPr/>
      </p:nvGrpSpPr>
      <p:grpSpPr>
        <a:xfrm>
          <a:off x="0" y="0"/>
          <a:ext cx="0" cy="0"/>
          <a:chOff x="0" y="0"/>
          <a:chExt cx="0" cy="0"/>
        </a:xfrm>
      </p:grpSpPr>
      <p:sp>
        <p:nvSpPr>
          <p:cNvPr id="83" name="Google Shape;83;p15"/>
          <p:cNvSpPr txBox="1">
            <a:spLocks noGrp="1"/>
          </p:cNvSpPr>
          <p:nvPr>
            <p:ph type="title"/>
          </p:nvPr>
        </p:nvSpPr>
        <p:spPr>
          <a:xfrm>
            <a:off x="4854000" y="2729300"/>
            <a:ext cx="3570000" cy="841800"/>
          </a:xfrm>
          <a:prstGeom prst="rect">
            <a:avLst/>
          </a:prstGeom>
        </p:spPr>
        <p:txBody>
          <a:bodyPr spcFirstLastPara="1" wrap="square" lIns="91425" tIns="91425" rIns="91425" bIns="91425" anchor="ctr" anchorCtr="0">
            <a:noAutofit/>
          </a:bodyPr>
          <a:lstStyle>
            <a:lvl1pPr lvl="0" algn="r" rtl="0">
              <a:spcBef>
                <a:spcPts val="0"/>
              </a:spcBef>
              <a:spcAft>
                <a:spcPts val="0"/>
              </a:spcAft>
              <a:buClr>
                <a:srgbClr val="F5E2CF"/>
              </a:buClr>
              <a:buSzPts val="3600"/>
              <a:buNone/>
              <a:defRPr sz="3600">
                <a:solidFill>
                  <a:srgbClr val="F95851"/>
                </a:solidFill>
              </a:defRPr>
            </a:lvl1pPr>
            <a:lvl2pPr lvl="1" algn="r" rtl="0">
              <a:spcBef>
                <a:spcPts val="0"/>
              </a:spcBef>
              <a:spcAft>
                <a:spcPts val="0"/>
              </a:spcAft>
              <a:buClr>
                <a:srgbClr val="F5E2CF"/>
              </a:buClr>
              <a:buSzPts val="3600"/>
              <a:buNone/>
              <a:defRPr sz="3600">
                <a:solidFill>
                  <a:srgbClr val="F5E2CF"/>
                </a:solidFill>
              </a:defRPr>
            </a:lvl2pPr>
            <a:lvl3pPr lvl="2" algn="r" rtl="0">
              <a:spcBef>
                <a:spcPts val="0"/>
              </a:spcBef>
              <a:spcAft>
                <a:spcPts val="0"/>
              </a:spcAft>
              <a:buClr>
                <a:srgbClr val="F5E2CF"/>
              </a:buClr>
              <a:buSzPts val="3600"/>
              <a:buNone/>
              <a:defRPr sz="3600">
                <a:solidFill>
                  <a:srgbClr val="F5E2CF"/>
                </a:solidFill>
              </a:defRPr>
            </a:lvl3pPr>
            <a:lvl4pPr lvl="3" algn="r" rtl="0">
              <a:spcBef>
                <a:spcPts val="0"/>
              </a:spcBef>
              <a:spcAft>
                <a:spcPts val="0"/>
              </a:spcAft>
              <a:buClr>
                <a:srgbClr val="F5E2CF"/>
              </a:buClr>
              <a:buSzPts val="3600"/>
              <a:buNone/>
              <a:defRPr sz="3600">
                <a:solidFill>
                  <a:srgbClr val="F5E2CF"/>
                </a:solidFill>
              </a:defRPr>
            </a:lvl4pPr>
            <a:lvl5pPr lvl="4" algn="r" rtl="0">
              <a:spcBef>
                <a:spcPts val="0"/>
              </a:spcBef>
              <a:spcAft>
                <a:spcPts val="0"/>
              </a:spcAft>
              <a:buClr>
                <a:srgbClr val="F5E2CF"/>
              </a:buClr>
              <a:buSzPts val="3600"/>
              <a:buNone/>
              <a:defRPr sz="3600">
                <a:solidFill>
                  <a:srgbClr val="F5E2CF"/>
                </a:solidFill>
              </a:defRPr>
            </a:lvl5pPr>
            <a:lvl6pPr lvl="5" algn="r" rtl="0">
              <a:spcBef>
                <a:spcPts val="0"/>
              </a:spcBef>
              <a:spcAft>
                <a:spcPts val="0"/>
              </a:spcAft>
              <a:buClr>
                <a:srgbClr val="F5E2CF"/>
              </a:buClr>
              <a:buSzPts val="3600"/>
              <a:buNone/>
              <a:defRPr sz="3600">
                <a:solidFill>
                  <a:srgbClr val="F5E2CF"/>
                </a:solidFill>
              </a:defRPr>
            </a:lvl6pPr>
            <a:lvl7pPr lvl="6" algn="r" rtl="0">
              <a:spcBef>
                <a:spcPts val="0"/>
              </a:spcBef>
              <a:spcAft>
                <a:spcPts val="0"/>
              </a:spcAft>
              <a:buClr>
                <a:srgbClr val="F5E2CF"/>
              </a:buClr>
              <a:buSzPts val="3600"/>
              <a:buNone/>
              <a:defRPr sz="3600">
                <a:solidFill>
                  <a:srgbClr val="F5E2CF"/>
                </a:solidFill>
              </a:defRPr>
            </a:lvl7pPr>
            <a:lvl8pPr lvl="7" algn="r" rtl="0">
              <a:spcBef>
                <a:spcPts val="0"/>
              </a:spcBef>
              <a:spcAft>
                <a:spcPts val="0"/>
              </a:spcAft>
              <a:buClr>
                <a:srgbClr val="F5E2CF"/>
              </a:buClr>
              <a:buSzPts val="3600"/>
              <a:buNone/>
              <a:defRPr sz="3600">
                <a:solidFill>
                  <a:srgbClr val="F5E2CF"/>
                </a:solidFill>
              </a:defRPr>
            </a:lvl8pPr>
            <a:lvl9pPr lvl="8" algn="r" rtl="0">
              <a:spcBef>
                <a:spcPts val="0"/>
              </a:spcBef>
              <a:spcAft>
                <a:spcPts val="0"/>
              </a:spcAft>
              <a:buClr>
                <a:srgbClr val="F5E2CF"/>
              </a:buClr>
              <a:buSzPts val="3600"/>
              <a:buNone/>
              <a:defRPr sz="3600">
                <a:solidFill>
                  <a:srgbClr val="F5E2CF"/>
                </a:solidFill>
              </a:defRPr>
            </a:lvl9pPr>
          </a:lstStyle>
          <a:p>
            <a:endParaRPr/>
          </a:p>
        </p:txBody>
      </p:sp>
      <p:sp>
        <p:nvSpPr>
          <p:cNvPr id="84" name="Google Shape;84;p15"/>
          <p:cNvSpPr txBox="1">
            <a:spLocks noGrp="1"/>
          </p:cNvSpPr>
          <p:nvPr>
            <p:ph type="title" idx="2" hasCustomPrompt="1"/>
          </p:nvPr>
        </p:nvSpPr>
        <p:spPr>
          <a:xfrm>
            <a:off x="5271250" y="1425900"/>
            <a:ext cx="3063000" cy="1351800"/>
          </a:xfrm>
          <a:prstGeom prst="rect">
            <a:avLst/>
          </a:prstGeom>
        </p:spPr>
        <p:txBody>
          <a:bodyPr spcFirstLastPara="1" wrap="square" lIns="91425" tIns="91425" rIns="91425" bIns="91425" anchor="ctr" anchorCtr="0">
            <a:noAutofit/>
          </a:bodyPr>
          <a:lstStyle>
            <a:lvl1pPr lvl="0" algn="r" rtl="0">
              <a:spcBef>
                <a:spcPts val="0"/>
              </a:spcBef>
              <a:spcAft>
                <a:spcPts val="0"/>
              </a:spcAft>
              <a:buClr>
                <a:srgbClr val="F95851"/>
              </a:buClr>
              <a:buSzPts val="12000"/>
              <a:buNone/>
              <a:defRPr sz="8000">
                <a:solidFill>
                  <a:srgbClr val="F5E2CF"/>
                </a:solidFill>
              </a:defRPr>
            </a:lvl1pPr>
            <a:lvl2pPr lvl="1" algn="r" rtl="0">
              <a:spcBef>
                <a:spcPts val="0"/>
              </a:spcBef>
              <a:spcAft>
                <a:spcPts val="0"/>
              </a:spcAft>
              <a:buClr>
                <a:srgbClr val="F95851"/>
              </a:buClr>
              <a:buSzPts val="12000"/>
              <a:buNone/>
              <a:defRPr sz="12000">
                <a:solidFill>
                  <a:srgbClr val="F95851"/>
                </a:solidFill>
              </a:defRPr>
            </a:lvl2pPr>
            <a:lvl3pPr lvl="2" algn="r" rtl="0">
              <a:spcBef>
                <a:spcPts val="0"/>
              </a:spcBef>
              <a:spcAft>
                <a:spcPts val="0"/>
              </a:spcAft>
              <a:buClr>
                <a:srgbClr val="F95851"/>
              </a:buClr>
              <a:buSzPts val="12000"/>
              <a:buNone/>
              <a:defRPr sz="12000">
                <a:solidFill>
                  <a:srgbClr val="F95851"/>
                </a:solidFill>
              </a:defRPr>
            </a:lvl3pPr>
            <a:lvl4pPr lvl="3" algn="r" rtl="0">
              <a:spcBef>
                <a:spcPts val="0"/>
              </a:spcBef>
              <a:spcAft>
                <a:spcPts val="0"/>
              </a:spcAft>
              <a:buClr>
                <a:srgbClr val="F95851"/>
              </a:buClr>
              <a:buSzPts val="12000"/>
              <a:buNone/>
              <a:defRPr sz="12000">
                <a:solidFill>
                  <a:srgbClr val="F95851"/>
                </a:solidFill>
              </a:defRPr>
            </a:lvl4pPr>
            <a:lvl5pPr lvl="4" algn="r" rtl="0">
              <a:spcBef>
                <a:spcPts val="0"/>
              </a:spcBef>
              <a:spcAft>
                <a:spcPts val="0"/>
              </a:spcAft>
              <a:buClr>
                <a:srgbClr val="F95851"/>
              </a:buClr>
              <a:buSzPts val="12000"/>
              <a:buNone/>
              <a:defRPr sz="12000">
                <a:solidFill>
                  <a:srgbClr val="F95851"/>
                </a:solidFill>
              </a:defRPr>
            </a:lvl5pPr>
            <a:lvl6pPr lvl="5" algn="r" rtl="0">
              <a:spcBef>
                <a:spcPts val="0"/>
              </a:spcBef>
              <a:spcAft>
                <a:spcPts val="0"/>
              </a:spcAft>
              <a:buClr>
                <a:srgbClr val="F95851"/>
              </a:buClr>
              <a:buSzPts val="12000"/>
              <a:buNone/>
              <a:defRPr sz="12000">
                <a:solidFill>
                  <a:srgbClr val="F95851"/>
                </a:solidFill>
              </a:defRPr>
            </a:lvl6pPr>
            <a:lvl7pPr lvl="6" algn="r" rtl="0">
              <a:spcBef>
                <a:spcPts val="0"/>
              </a:spcBef>
              <a:spcAft>
                <a:spcPts val="0"/>
              </a:spcAft>
              <a:buClr>
                <a:srgbClr val="F95851"/>
              </a:buClr>
              <a:buSzPts val="12000"/>
              <a:buNone/>
              <a:defRPr sz="12000">
                <a:solidFill>
                  <a:srgbClr val="F95851"/>
                </a:solidFill>
              </a:defRPr>
            </a:lvl7pPr>
            <a:lvl8pPr lvl="7" algn="r" rtl="0">
              <a:spcBef>
                <a:spcPts val="0"/>
              </a:spcBef>
              <a:spcAft>
                <a:spcPts val="0"/>
              </a:spcAft>
              <a:buClr>
                <a:srgbClr val="F95851"/>
              </a:buClr>
              <a:buSzPts val="12000"/>
              <a:buNone/>
              <a:defRPr sz="12000">
                <a:solidFill>
                  <a:srgbClr val="F95851"/>
                </a:solidFill>
              </a:defRPr>
            </a:lvl8pPr>
            <a:lvl9pPr lvl="8" algn="r" rtl="0">
              <a:spcBef>
                <a:spcPts val="0"/>
              </a:spcBef>
              <a:spcAft>
                <a:spcPts val="0"/>
              </a:spcAft>
              <a:buClr>
                <a:srgbClr val="F95851"/>
              </a:buClr>
              <a:buSzPts val="12000"/>
              <a:buNone/>
              <a:defRPr sz="12000">
                <a:solidFill>
                  <a:srgbClr val="F95851"/>
                </a:solidFill>
              </a:defRPr>
            </a:lvl9pPr>
          </a:lstStyle>
          <a:p>
            <a:r>
              <a:t>xx%</a:t>
            </a:r>
          </a:p>
        </p:txBody>
      </p:sp>
      <p:sp>
        <p:nvSpPr>
          <p:cNvPr id="85" name="Google Shape;85;p15"/>
          <p:cNvSpPr txBox="1">
            <a:spLocks noGrp="1"/>
          </p:cNvSpPr>
          <p:nvPr>
            <p:ph type="subTitle" idx="1"/>
          </p:nvPr>
        </p:nvSpPr>
        <p:spPr>
          <a:xfrm>
            <a:off x="5808000" y="3439175"/>
            <a:ext cx="2616000" cy="574800"/>
          </a:xfrm>
          <a:prstGeom prst="rect">
            <a:avLst/>
          </a:prstGeom>
        </p:spPr>
        <p:txBody>
          <a:bodyPr spcFirstLastPara="1" wrap="square" lIns="91425" tIns="91425" rIns="91425" bIns="91425" anchor="t" anchorCtr="0">
            <a:noAutofit/>
          </a:bodyPr>
          <a:lstStyle>
            <a:lvl1pPr lvl="0" algn="r" rtl="0">
              <a:spcBef>
                <a:spcPts val="0"/>
              </a:spcBef>
              <a:spcAft>
                <a:spcPts val="0"/>
              </a:spcAft>
              <a:buClr>
                <a:srgbClr val="F5E2CF"/>
              </a:buClr>
              <a:buSzPts val="1600"/>
              <a:buNone/>
              <a:defRPr>
                <a:solidFill>
                  <a:srgbClr val="F5E2CF"/>
                </a:solidFill>
              </a:defRPr>
            </a:lvl1pPr>
            <a:lvl2pPr lvl="1" algn="r" rtl="0">
              <a:spcBef>
                <a:spcPts val="0"/>
              </a:spcBef>
              <a:spcAft>
                <a:spcPts val="0"/>
              </a:spcAft>
              <a:buClr>
                <a:srgbClr val="F5E2CF"/>
              </a:buClr>
              <a:buSzPts val="1600"/>
              <a:buNone/>
              <a:defRPr>
                <a:solidFill>
                  <a:srgbClr val="F5E2CF"/>
                </a:solidFill>
              </a:defRPr>
            </a:lvl2pPr>
            <a:lvl3pPr lvl="2" algn="r" rtl="0">
              <a:spcBef>
                <a:spcPts val="0"/>
              </a:spcBef>
              <a:spcAft>
                <a:spcPts val="0"/>
              </a:spcAft>
              <a:buClr>
                <a:srgbClr val="F5E2CF"/>
              </a:buClr>
              <a:buSzPts val="1600"/>
              <a:buNone/>
              <a:defRPr>
                <a:solidFill>
                  <a:srgbClr val="F5E2CF"/>
                </a:solidFill>
              </a:defRPr>
            </a:lvl3pPr>
            <a:lvl4pPr lvl="3" algn="r" rtl="0">
              <a:spcBef>
                <a:spcPts val="0"/>
              </a:spcBef>
              <a:spcAft>
                <a:spcPts val="0"/>
              </a:spcAft>
              <a:buClr>
                <a:srgbClr val="F5E2CF"/>
              </a:buClr>
              <a:buSzPts val="1600"/>
              <a:buNone/>
              <a:defRPr>
                <a:solidFill>
                  <a:srgbClr val="F5E2CF"/>
                </a:solidFill>
              </a:defRPr>
            </a:lvl4pPr>
            <a:lvl5pPr lvl="4" algn="r" rtl="0">
              <a:spcBef>
                <a:spcPts val="0"/>
              </a:spcBef>
              <a:spcAft>
                <a:spcPts val="0"/>
              </a:spcAft>
              <a:buClr>
                <a:srgbClr val="F5E2CF"/>
              </a:buClr>
              <a:buSzPts val="1600"/>
              <a:buNone/>
              <a:defRPr>
                <a:solidFill>
                  <a:srgbClr val="F5E2CF"/>
                </a:solidFill>
              </a:defRPr>
            </a:lvl5pPr>
            <a:lvl6pPr lvl="5" algn="r" rtl="0">
              <a:spcBef>
                <a:spcPts val="0"/>
              </a:spcBef>
              <a:spcAft>
                <a:spcPts val="0"/>
              </a:spcAft>
              <a:buClr>
                <a:srgbClr val="F5E2CF"/>
              </a:buClr>
              <a:buSzPts val="1600"/>
              <a:buNone/>
              <a:defRPr>
                <a:solidFill>
                  <a:srgbClr val="F5E2CF"/>
                </a:solidFill>
              </a:defRPr>
            </a:lvl6pPr>
            <a:lvl7pPr lvl="6" algn="r" rtl="0">
              <a:spcBef>
                <a:spcPts val="0"/>
              </a:spcBef>
              <a:spcAft>
                <a:spcPts val="0"/>
              </a:spcAft>
              <a:buClr>
                <a:srgbClr val="F5E2CF"/>
              </a:buClr>
              <a:buSzPts val="1600"/>
              <a:buNone/>
              <a:defRPr>
                <a:solidFill>
                  <a:srgbClr val="F5E2CF"/>
                </a:solidFill>
              </a:defRPr>
            </a:lvl7pPr>
            <a:lvl8pPr lvl="7" algn="r" rtl="0">
              <a:spcBef>
                <a:spcPts val="0"/>
              </a:spcBef>
              <a:spcAft>
                <a:spcPts val="0"/>
              </a:spcAft>
              <a:buClr>
                <a:srgbClr val="F5E2CF"/>
              </a:buClr>
              <a:buSzPts val="1600"/>
              <a:buNone/>
              <a:defRPr>
                <a:solidFill>
                  <a:srgbClr val="F5E2CF"/>
                </a:solidFill>
              </a:defRPr>
            </a:lvl8pPr>
            <a:lvl9pPr lvl="8" algn="r" rtl="0">
              <a:spcBef>
                <a:spcPts val="0"/>
              </a:spcBef>
              <a:spcAft>
                <a:spcPts val="0"/>
              </a:spcAft>
              <a:buClr>
                <a:srgbClr val="F5E2CF"/>
              </a:buClr>
              <a:buSzPts val="1600"/>
              <a:buNone/>
              <a:defRPr>
                <a:solidFill>
                  <a:srgbClr val="F5E2CF"/>
                </a:solidFill>
              </a:defRPr>
            </a:lvl9pPr>
          </a:lstStyle>
          <a:p>
            <a:endParaRPr/>
          </a:p>
        </p:txBody>
      </p:sp>
      <p:pic>
        <p:nvPicPr>
          <p:cNvPr id="86" name="Google Shape;86;p15"/>
          <p:cNvPicPr preferRelativeResize="0"/>
          <p:nvPr/>
        </p:nvPicPr>
        <p:blipFill rotWithShape="1">
          <a:blip r:embed="rId2">
            <a:alphaModFix/>
          </a:blip>
          <a:srcRect b="82168"/>
          <a:stretch/>
        </p:blipFill>
        <p:spPr>
          <a:xfrm>
            <a:off x="-1" y="0"/>
            <a:ext cx="4642051" cy="917176"/>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hree columns">
  <p:cSld name="TITLE_AND_TWO_COLUMNS_1">
    <p:spTree>
      <p:nvGrpSpPr>
        <p:cNvPr id="1" name="Shape 87"/>
        <p:cNvGrpSpPr/>
        <p:nvPr/>
      </p:nvGrpSpPr>
      <p:grpSpPr>
        <a:xfrm>
          <a:off x="0" y="0"/>
          <a:ext cx="0" cy="0"/>
          <a:chOff x="0" y="0"/>
          <a:chExt cx="0" cy="0"/>
        </a:xfrm>
      </p:grpSpPr>
      <p:sp>
        <p:nvSpPr>
          <p:cNvPr id="88" name="Google Shape;88;p16"/>
          <p:cNvSpPr txBox="1">
            <a:spLocks noGrp="1"/>
          </p:cNvSpPr>
          <p:nvPr>
            <p:ph type="title"/>
          </p:nvPr>
        </p:nvSpPr>
        <p:spPr>
          <a:xfrm>
            <a:off x="720000" y="38625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89" name="Google Shape;89;p16"/>
          <p:cNvSpPr txBox="1">
            <a:spLocks noGrp="1"/>
          </p:cNvSpPr>
          <p:nvPr>
            <p:ph type="subTitle" idx="1"/>
          </p:nvPr>
        </p:nvSpPr>
        <p:spPr>
          <a:xfrm>
            <a:off x="720000" y="3455926"/>
            <a:ext cx="2182500" cy="670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a:lvl1pPr>
            <a:lvl2pPr lvl="1" algn="ctr" rtl="0">
              <a:spcBef>
                <a:spcPts val="0"/>
              </a:spcBef>
              <a:spcAft>
                <a:spcPts val="0"/>
              </a:spcAft>
              <a:buSzPts val="1600"/>
              <a:buNone/>
              <a:defRPr/>
            </a:lvl2pPr>
            <a:lvl3pPr lvl="2" algn="ctr" rtl="0">
              <a:spcBef>
                <a:spcPts val="0"/>
              </a:spcBef>
              <a:spcAft>
                <a:spcPts val="0"/>
              </a:spcAft>
              <a:buSzPts val="1600"/>
              <a:buNone/>
              <a:defRPr/>
            </a:lvl3pPr>
            <a:lvl4pPr lvl="3" algn="ctr" rtl="0">
              <a:spcBef>
                <a:spcPts val="0"/>
              </a:spcBef>
              <a:spcAft>
                <a:spcPts val="0"/>
              </a:spcAft>
              <a:buSzPts val="1600"/>
              <a:buNone/>
              <a:defRPr/>
            </a:lvl4pPr>
            <a:lvl5pPr lvl="4" algn="ctr" rtl="0">
              <a:spcBef>
                <a:spcPts val="0"/>
              </a:spcBef>
              <a:spcAft>
                <a:spcPts val="0"/>
              </a:spcAft>
              <a:buSzPts val="1600"/>
              <a:buNone/>
              <a:defRPr/>
            </a:lvl5pPr>
            <a:lvl6pPr lvl="5" algn="ctr" rtl="0">
              <a:spcBef>
                <a:spcPts val="0"/>
              </a:spcBef>
              <a:spcAft>
                <a:spcPts val="0"/>
              </a:spcAft>
              <a:buSzPts val="1600"/>
              <a:buNone/>
              <a:defRPr/>
            </a:lvl6pPr>
            <a:lvl7pPr lvl="6" algn="ctr" rtl="0">
              <a:spcBef>
                <a:spcPts val="0"/>
              </a:spcBef>
              <a:spcAft>
                <a:spcPts val="0"/>
              </a:spcAft>
              <a:buSzPts val="1600"/>
              <a:buNone/>
              <a:defRPr/>
            </a:lvl7pPr>
            <a:lvl8pPr lvl="7" algn="ctr" rtl="0">
              <a:spcBef>
                <a:spcPts val="0"/>
              </a:spcBef>
              <a:spcAft>
                <a:spcPts val="0"/>
              </a:spcAft>
              <a:buSzPts val="1600"/>
              <a:buNone/>
              <a:defRPr/>
            </a:lvl8pPr>
            <a:lvl9pPr lvl="8" algn="ctr" rtl="0">
              <a:spcBef>
                <a:spcPts val="0"/>
              </a:spcBef>
              <a:spcAft>
                <a:spcPts val="0"/>
              </a:spcAft>
              <a:buSzPts val="1600"/>
              <a:buNone/>
              <a:defRPr/>
            </a:lvl9pPr>
          </a:lstStyle>
          <a:p>
            <a:endParaRPr/>
          </a:p>
        </p:txBody>
      </p:sp>
      <p:sp>
        <p:nvSpPr>
          <p:cNvPr id="90" name="Google Shape;90;p16"/>
          <p:cNvSpPr txBox="1">
            <a:spLocks noGrp="1"/>
          </p:cNvSpPr>
          <p:nvPr>
            <p:ph type="subTitle" idx="2"/>
          </p:nvPr>
        </p:nvSpPr>
        <p:spPr>
          <a:xfrm>
            <a:off x="783900" y="2881650"/>
            <a:ext cx="2054700" cy="309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100"/>
              <a:buFont typeface="Lexend Exa"/>
              <a:buNone/>
              <a:defRPr sz="2100">
                <a:latin typeface="Lexend Exa"/>
                <a:ea typeface="Lexend Exa"/>
                <a:cs typeface="Lexend Exa"/>
                <a:sym typeface="Lexend Exa"/>
              </a:defRPr>
            </a:lvl1pPr>
            <a:lvl2pPr lvl="1" algn="ctr" rtl="0">
              <a:spcBef>
                <a:spcPts val="0"/>
              </a:spcBef>
              <a:spcAft>
                <a:spcPts val="0"/>
              </a:spcAft>
              <a:buSzPts val="2100"/>
              <a:buFont typeface="Lexend Exa"/>
              <a:buNone/>
              <a:defRPr sz="2100">
                <a:latin typeface="Lexend Exa"/>
                <a:ea typeface="Lexend Exa"/>
                <a:cs typeface="Lexend Exa"/>
                <a:sym typeface="Lexend Exa"/>
              </a:defRPr>
            </a:lvl2pPr>
            <a:lvl3pPr lvl="2" algn="ctr" rtl="0">
              <a:spcBef>
                <a:spcPts val="0"/>
              </a:spcBef>
              <a:spcAft>
                <a:spcPts val="0"/>
              </a:spcAft>
              <a:buSzPts val="2100"/>
              <a:buFont typeface="Lexend Exa"/>
              <a:buNone/>
              <a:defRPr sz="2100">
                <a:latin typeface="Lexend Exa"/>
                <a:ea typeface="Lexend Exa"/>
                <a:cs typeface="Lexend Exa"/>
                <a:sym typeface="Lexend Exa"/>
              </a:defRPr>
            </a:lvl3pPr>
            <a:lvl4pPr lvl="3" algn="ctr" rtl="0">
              <a:spcBef>
                <a:spcPts val="0"/>
              </a:spcBef>
              <a:spcAft>
                <a:spcPts val="0"/>
              </a:spcAft>
              <a:buSzPts val="2100"/>
              <a:buFont typeface="Lexend Exa"/>
              <a:buNone/>
              <a:defRPr sz="2100">
                <a:latin typeface="Lexend Exa"/>
                <a:ea typeface="Lexend Exa"/>
                <a:cs typeface="Lexend Exa"/>
                <a:sym typeface="Lexend Exa"/>
              </a:defRPr>
            </a:lvl4pPr>
            <a:lvl5pPr lvl="4" algn="ctr" rtl="0">
              <a:spcBef>
                <a:spcPts val="0"/>
              </a:spcBef>
              <a:spcAft>
                <a:spcPts val="0"/>
              </a:spcAft>
              <a:buSzPts val="2100"/>
              <a:buFont typeface="Lexend Exa"/>
              <a:buNone/>
              <a:defRPr sz="2100">
                <a:latin typeface="Lexend Exa"/>
                <a:ea typeface="Lexend Exa"/>
                <a:cs typeface="Lexend Exa"/>
                <a:sym typeface="Lexend Exa"/>
              </a:defRPr>
            </a:lvl5pPr>
            <a:lvl6pPr lvl="5" algn="ctr" rtl="0">
              <a:spcBef>
                <a:spcPts val="0"/>
              </a:spcBef>
              <a:spcAft>
                <a:spcPts val="0"/>
              </a:spcAft>
              <a:buSzPts val="2100"/>
              <a:buFont typeface="Lexend Exa"/>
              <a:buNone/>
              <a:defRPr sz="2100">
                <a:latin typeface="Lexend Exa"/>
                <a:ea typeface="Lexend Exa"/>
                <a:cs typeface="Lexend Exa"/>
                <a:sym typeface="Lexend Exa"/>
              </a:defRPr>
            </a:lvl6pPr>
            <a:lvl7pPr lvl="6" algn="ctr" rtl="0">
              <a:spcBef>
                <a:spcPts val="0"/>
              </a:spcBef>
              <a:spcAft>
                <a:spcPts val="0"/>
              </a:spcAft>
              <a:buSzPts val="2100"/>
              <a:buFont typeface="Lexend Exa"/>
              <a:buNone/>
              <a:defRPr sz="2100">
                <a:latin typeface="Lexend Exa"/>
                <a:ea typeface="Lexend Exa"/>
                <a:cs typeface="Lexend Exa"/>
                <a:sym typeface="Lexend Exa"/>
              </a:defRPr>
            </a:lvl7pPr>
            <a:lvl8pPr lvl="7" algn="ctr" rtl="0">
              <a:spcBef>
                <a:spcPts val="0"/>
              </a:spcBef>
              <a:spcAft>
                <a:spcPts val="0"/>
              </a:spcAft>
              <a:buSzPts val="2100"/>
              <a:buFont typeface="Lexend Exa"/>
              <a:buNone/>
              <a:defRPr sz="2100">
                <a:latin typeface="Lexend Exa"/>
                <a:ea typeface="Lexend Exa"/>
                <a:cs typeface="Lexend Exa"/>
                <a:sym typeface="Lexend Exa"/>
              </a:defRPr>
            </a:lvl8pPr>
            <a:lvl9pPr lvl="8" algn="ctr" rtl="0">
              <a:spcBef>
                <a:spcPts val="0"/>
              </a:spcBef>
              <a:spcAft>
                <a:spcPts val="0"/>
              </a:spcAft>
              <a:buSzPts val="2100"/>
              <a:buFont typeface="Lexend Exa"/>
              <a:buNone/>
              <a:defRPr sz="2100">
                <a:latin typeface="Lexend Exa"/>
                <a:ea typeface="Lexend Exa"/>
                <a:cs typeface="Lexend Exa"/>
                <a:sym typeface="Lexend Exa"/>
              </a:defRPr>
            </a:lvl9pPr>
          </a:lstStyle>
          <a:p>
            <a:endParaRPr/>
          </a:p>
        </p:txBody>
      </p:sp>
      <p:pic>
        <p:nvPicPr>
          <p:cNvPr id="91" name="Google Shape;91;p16"/>
          <p:cNvPicPr preferRelativeResize="0"/>
          <p:nvPr/>
        </p:nvPicPr>
        <p:blipFill rotWithShape="1">
          <a:blip r:embed="rId2">
            <a:alphaModFix/>
          </a:blip>
          <a:srcRect l="18172" t="45862" r="70667" b="37678"/>
          <a:stretch/>
        </p:blipFill>
        <p:spPr>
          <a:xfrm>
            <a:off x="0" y="0"/>
            <a:ext cx="518049" cy="846599"/>
          </a:xfrm>
          <a:prstGeom prst="rect">
            <a:avLst/>
          </a:prstGeom>
          <a:noFill/>
          <a:ln>
            <a:noFill/>
          </a:ln>
        </p:spPr>
      </p:pic>
      <p:sp>
        <p:nvSpPr>
          <p:cNvPr id="92" name="Google Shape;92;p16"/>
          <p:cNvSpPr txBox="1">
            <a:spLocks noGrp="1"/>
          </p:cNvSpPr>
          <p:nvPr>
            <p:ph type="subTitle" idx="3"/>
          </p:nvPr>
        </p:nvSpPr>
        <p:spPr>
          <a:xfrm>
            <a:off x="3480778" y="3455926"/>
            <a:ext cx="2182500" cy="670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a:lvl1pPr>
            <a:lvl2pPr lvl="1" algn="ctr" rtl="0">
              <a:spcBef>
                <a:spcPts val="0"/>
              </a:spcBef>
              <a:spcAft>
                <a:spcPts val="0"/>
              </a:spcAft>
              <a:buSzPts val="1600"/>
              <a:buNone/>
              <a:defRPr/>
            </a:lvl2pPr>
            <a:lvl3pPr lvl="2" algn="ctr" rtl="0">
              <a:spcBef>
                <a:spcPts val="0"/>
              </a:spcBef>
              <a:spcAft>
                <a:spcPts val="0"/>
              </a:spcAft>
              <a:buSzPts val="1600"/>
              <a:buNone/>
              <a:defRPr/>
            </a:lvl3pPr>
            <a:lvl4pPr lvl="3" algn="ctr" rtl="0">
              <a:spcBef>
                <a:spcPts val="0"/>
              </a:spcBef>
              <a:spcAft>
                <a:spcPts val="0"/>
              </a:spcAft>
              <a:buSzPts val="1600"/>
              <a:buNone/>
              <a:defRPr/>
            </a:lvl4pPr>
            <a:lvl5pPr lvl="4" algn="ctr" rtl="0">
              <a:spcBef>
                <a:spcPts val="0"/>
              </a:spcBef>
              <a:spcAft>
                <a:spcPts val="0"/>
              </a:spcAft>
              <a:buSzPts val="1600"/>
              <a:buNone/>
              <a:defRPr/>
            </a:lvl5pPr>
            <a:lvl6pPr lvl="5" algn="ctr" rtl="0">
              <a:spcBef>
                <a:spcPts val="0"/>
              </a:spcBef>
              <a:spcAft>
                <a:spcPts val="0"/>
              </a:spcAft>
              <a:buSzPts val="1600"/>
              <a:buNone/>
              <a:defRPr/>
            </a:lvl6pPr>
            <a:lvl7pPr lvl="6" algn="ctr" rtl="0">
              <a:spcBef>
                <a:spcPts val="0"/>
              </a:spcBef>
              <a:spcAft>
                <a:spcPts val="0"/>
              </a:spcAft>
              <a:buSzPts val="1600"/>
              <a:buNone/>
              <a:defRPr/>
            </a:lvl7pPr>
            <a:lvl8pPr lvl="7" algn="ctr" rtl="0">
              <a:spcBef>
                <a:spcPts val="0"/>
              </a:spcBef>
              <a:spcAft>
                <a:spcPts val="0"/>
              </a:spcAft>
              <a:buSzPts val="1600"/>
              <a:buNone/>
              <a:defRPr/>
            </a:lvl8pPr>
            <a:lvl9pPr lvl="8" algn="ctr" rtl="0">
              <a:spcBef>
                <a:spcPts val="0"/>
              </a:spcBef>
              <a:spcAft>
                <a:spcPts val="0"/>
              </a:spcAft>
              <a:buSzPts val="1600"/>
              <a:buNone/>
              <a:defRPr/>
            </a:lvl9pPr>
          </a:lstStyle>
          <a:p>
            <a:endParaRPr/>
          </a:p>
        </p:txBody>
      </p:sp>
      <p:sp>
        <p:nvSpPr>
          <p:cNvPr id="93" name="Google Shape;93;p16"/>
          <p:cNvSpPr txBox="1">
            <a:spLocks noGrp="1"/>
          </p:cNvSpPr>
          <p:nvPr>
            <p:ph type="subTitle" idx="4"/>
          </p:nvPr>
        </p:nvSpPr>
        <p:spPr>
          <a:xfrm>
            <a:off x="3544680" y="2881650"/>
            <a:ext cx="2054700" cy="309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100"/>
              <a:buFont typeface="Lexend Exa"/>
              <a:buNone/>
              <a:defRPr sz="2100">
                <a:latin typeface="Lexend Exa"/>
                <a:ea typeface="Lexend Exa"/>
                <a:cs typeface="Lexend Exa"/>
                <a:sym typeface="Lexend Exa"/>
              </a:defRPr>
            </a:lvl1pPr>
            <a:lvl2pPr lvl="1" algn="ctr" rtl="0">
              <a:spcBef>
                <a:spcPts val="0"/>
              </a:spcBef>
              <a:spcAft>
                <a:spcPts val="0"/>
              </a:spcAft>
              <a:buSzPts val="2100"/>
              <a:buFont typeface="Lexend Exa"/>
              <a:buNone/>
              <a:defRPr sz="2100">
                <a:latin typeface="Lexend Exa"/>
                <a:ea typeface="Lexend Exa"/>
                <a:cs typeface="Lexend Exa"/>
                <a:sym typeface="Lexend Exa"/>
              </a:defRPr>
            </a:lvl2pPr>
            <a:lvl3pPr lvl="2" algn="ctr" rtl="0">
              <a:spcBef>
                <a:spcPts val="0"/>
              </a:spcBef>
              <a:spcAft>
                <a:spcPts val="0"/>
              </a:spcAft>
              <a:buSzPts val="2100"/>
              <a:buFont typeface="Lexend Exa"/>
              <a:buNone/>
              <a:defRPr sz="2100">
                <a:latin typeface="Lexend Exa"/>
                <a:ea typeface="Lexend Exa"/>
                <a:cs typeface="Lexend Exa"/>
                <a:sym typeface="Lexend Exa"/>
              </a:defRPr>
            </a:lvl3pPr>
            <a:lvl4pPr lvl="3" algn="ctr" rtl="0">
              <a:spcBef>
                <a:spcPts val="0"/>
              </a:spcBef>
              <a:spcAft>
                <a:spcPts val="0"/>
              </a:spcAft>
              <a:buSzPts val="2100"/>
              <a:buFont typeface="Lexend Exa"/>
              <a:buNone/>
              <a:defRPr sz="2100">
                <a:latin typeface="Lexend Exa"/>
                <a:ea typeface="Lexend Exa"/>
                <a:cs typeface="Lexend Exa"/>
                <a:sym typeface="Lexend Exa"/>
              </a:defRPr>
            </a:lvl4pPr>
            <a:lvl5pPr lvl="4" algn="ctr" rtl="0">
              <a:spcBef>
                <a:spcPts val="0"/>
              </a:spcBef>
              <a:spcAft>
                <a:spcPts val="0"/>
              </a:spcAft>
              <a:buSzPts val="2100"/>
              <a:buFont typeface="Lexend Exa"/>
              <a:buNone/>
              <a:defRPr sz="2100">
                <a:latin typeface="Lexend Exa"/>
                <a:ea typeface="Lexend Exa"/>
                <a:cs typeface="Lexend Exa"/>
                <a:sym typeface="Lexend Exa"/>
              </a:defRPr>
            </a:lvl5pPr>
            <a:lvl6pPr lvl="5" algn="ctr" rtl="0">
              <a:spcBef>
                <a:spcPts val="0"/>
              </a:spcBef>
              <a:spcAft>
                <a:spcPts val="0"/>
              </a:spcAft>
              <a:buSzPts val="2100"/>
              <a:buFont typeface="Lexend Exa"/>
              <a:buNone/>
              <a:defRPr sz="2100">
                <a:latin typeface="Lexend Exa"/>
                <a:ea typeface="Lexend Exa"/>
                <a:cs typeface="Lexend Exa"/>
                <a:sym typeface="Lexend Exa"/>
              </a:defRPr>
            </a:lvl6pPr>
            <a:lvl7pPr lvl="6" algn="ctr" rtl="0">
              <a:spcBef>
                <a:spcPts val="0"/>
              </a:spcBef>
              <a:spcAft>
                <a:spcPts val="0"/>
              </a:spcAft>
              <a:buSzPts val="2100"/>
              <a:buFont typeface="Lexend Exa"/>
              <a:buNone/>
              <a:defRPr sz="2100">
                <a:latin typeface="Lexend Exa"/>
                <a:ea typeface="Lexend Exa"/>
                <a:cs typeface="Lexend Exa"/>
                <a:sym typeface="Lexend Exa"/>
              </a:defRPr>
            </a:lvl7pPr>
            <a:lvl8pPr lvl="7" algn="ctr" rtl="0">
              <a:spcBef>
                <a:spcPts val="0"/>
              </a:spcBef>
              <a:spcAft>
                <a:spcPts val="0"/>
              </a:spcAft>
              <a:buSzPts val="2100"/>
              <a:buFont typeface="Lexend Exa"/>
              <a:buNone/>
              <a:defRPr sz="2100">
                <a:latin typeface="Lexend Exa"/>
                <a:ea typeface="Lexend Exa"/>
                <a:cs typeface="Lexend Exa"/>
                <a:sym typeface="Lexend Exa"/>
              </a:defRPr>
            </a:lvl8pPr>
            <a:lvl9pPr lvl="8" algn="ctr" rtl="0">
              <a:spcBef>
                <a:spcPts val="0"/>
              </a:spcBef>
              <a:spcAft>
                <a:spcPts val="0"/>
              </a:spcAft>
              <a:buSzPts val="2100"/>
              <a:buFont typeface="Lexend Exa"/>
              <a:buNone/>
              <a:defRPr sz="2100">
                <a:latin typeface="Lexend Exa"/>
                <a:ea typeface="Lexend Exa"/>
                <a:cs typeface="Lexend Exa"/>
                <a:sym typeface="Lexend Exa"/>
              </a:defRPr>
            </a:lvl9pPr>
          </a:lstStyle>
          <a:p>
            <a:endParaRPr/>
          </a:p>
        </p:txBody>
      </p:sp>
      <p:sp>
        <p:nvSpPr>
          <p:cNvPr id="94" name="Google Shape;94;p16"/>
          <p:cNvSpPr txBox="1">
            <a:spLocks noGrp="1"/>
          </p:cNvSpPr>
          <p:nvPr>
            <p:ph type="subTitle" idx="5"/>
          </p:nvPr>
        </p:nvSpPr>
        <p:spPr>
          <a:xfrm>
            <a:off x="6241546" y="3455926"/>
            <a:ext cx="2182500" cy="670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a:lvl1pPr>
            <a:lvl2pPr lvl="1" algn="ctr" rtl="0">
              <a:spcBef>
                <a:spcPts val="0"/>
              </a:spcBef>
              <a:spcAft>
                <a:spcPts val="0"/>
              </a:spcAft>
              <a:buSzPts val="1600"/>
              <a:buNone/>
              <a:defRPr/>
            </a:lvl2pPr>
            <a:lvl3pPr lvl="2" algn="ctr" rtl="0">
              <a:spcBef>
                <a:spcPts val="0"/>
              </a:spcBef>
              <a:spcAft>
                <a:spcPts val="0"/>
              </a:spcAft>
              <a:buSzPts val="1600"/>
              <a:buNone/>
              <a:defRPr/>
            </a:lvl3pPr>
            <a:lvl4pPr lvl="3" algn="ctr" rtl="0">
              <a:spcBef>
                <a:spcPts val="0"/>
              </a:spcBef>
              <a:spcAft>
                <a:spcPts val="0"/>
              </a:spcAft>
              <a:buSzPts val="1600"/>
              <a:buNone/>
              <a:defRPr/>
            </a:lvl4pPr>
            <a:lvl5pPr lvl="4" algn="ctr" rtl="0">
              <a:spcBef>
                <a:spcPts val="0"/>
              </a:spcBef>
              <a:spcAft>
                <a:spcPts val="0"/>
              </a:spcAft>
              <a:buSzPts val="1600"/>
              <a:buNone/>
              <a:defRPr/>
            </a:lvl5pPr>
            <a:lvl6pPr lvl="5" algn="ctr" rtl="0">
              <a:spcBef>
                <a:spcPts val="0"/>
              </a:spcBef>
              <a:spcAft>
                <a:spcPts val="0"/>
              </a:spcAft>
              <a:buSzPts val="1600"/>
              <a:buNone/>
              <a:defRPr/>
            </a:lvl6pPr>
            <a:lvl7pPr lvl="6" algn="ctr" rtl="0">
              <a:spcBef>
                <a:spcPts val="0"/>
              </a:spcBef>
              <a:spcAft>
                <a:spcPts val="0"/>
              </a:spcAft>
              <a:buSzPts val="1600"/>
              <a:buNone/>
              <a:defRPr/>
            </a:lvl7pPr>
            <a:lvl8pPr lvl="7" algn="ctr" rtl="0">
              <a:spcBef>
                <a:spcPts val="0"/>
              </a:spcBef>
              <a:spcAft>
                <a:spcPts val="0"/>
              </a:spcAft>
              <a:buSzPts val="1600"/>
              <a:buNone/>
              <a:defRPr/>
            </a:lvl8pPr>
            <a:lvl9pPr lvl="8" algn="ctr" rtl="0">
              <a:spcBef>
                <a:spcPts val="0"/>
              </a:spcBef>
              <a:spcAft>
                <a:spcPts val="0"/>
              </a:spcAft>
              <a:buSzPts val="1600"/>
              <a:buNone/>
              <a:defRPr/>
            </a:lvl9pPr>
          </a:lstStyle>
          <a:p>
            <a:endParaRPr/>
          </a:p>
        </p:txBody>
      </p:sp>
      <p:sp>
        <p:nvSpPr>
          <p:cNvPr id="95" name="Google Shape;95;p16"/>
          <p:cNvSpPr txBox="1">
            <a:spLocks noGrp="1"/>
          </p:cNvSpPr>
          <p:nvPr>
            <p:ph type="subTitle" idx="6"/>
          </p:nvPr>
        </p:nvSpPr>
        <p:spPr>
          <a:xfrm>
            <a:off x="6305449" y="2881650"/>
            <a:ext cx="2054700" cy="309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100"/>
              <a:buFont typeface="Lexend Exa"/>
              <a:buNone/>
              <a:defRPr sz="2100">
                <a:latin typeface="Lexend Exa"/>
                <a:ea typeface="Lexend Exa"/>
                <a:cs typeface="Lexend Exa"/>
                <a:sym typeface="Lexend Exa"/>
              </a:defRPr>
            </a:lvl1pPr>
            <a:lvl2pPr lvl="1" algn="ctr" rtl="0">
              <a:spcBef>
                <a:spcPts val="0"/>
              </a:spcBef>
              <a:spcAft>
                <a:spcPts val="0"/>
              </a:spcAft>
              <a:buSzPts val="2100"/>
              <a:buFont typeface="Lexend Exa"/>
              <a:buNone/>
              <a:defRPr sz="2100">
                <a:latin typeface="Lexend Exa"/>
                <a:ea typeface="Lexend Exa"/>
                <a:cs typeface="Lexend Exa"/>
                <a:sym typeface="Lexend Exa"/>
              </a:defRPr>
            </a:lvl2pPr>
            <a:lvl3pPr lvl="2" algn="ctr" rtl="0">
              <a:spcBef>
                <a:spcPts val="0"/>
              </a:spcBef>
              <a:spcAft>
                <a:spcPts val="0"/>
              </a:spcAft>
              <a:buSzPts val="2100"/>
              <a:buFont typeface="Lexend Exa"/>
              <a:buNone/>
              <a:defRPr sz="2100">
                <a:latin typeface="Lexend Exa"/>
                <a:ea typeface="Lexend Exa"/>
                <a:cs typeface="Lexend Exa"/>
                <a:sym typeface="Lexend Exa"/>
              </a:defRPr>
            </a:lvl3pPr>
            <a:lvl4pPr lvl="3" algn="ctr" rtl="0">
              <a:spcBef>
                <a:spcPts val="0"/>
              </a:spcBef>
              <a:spcAft>
                <a:spcPts val="0"/>
              </a:spcAft>
              <a:buSzPts val="2100"/>
              <a:buFont typeface="Lexend Exa"/>
              <a:buNone/>
              <a:defRPr sz="2100">
                <a:latin typeface="Lexend Exa"/>
                <a:ea typeface="Lexend Exa"/>
                <a:cs typeface="Lexend Exa"/>
                <a:sym typeface="Lexend Exa"/>
              </a:defRPr>
            </a:lvl4pPr>
            <a:lvl5pPr lvl="4" algn="ctr" rtl="0">
              <a:spcBef>
                <a:spcPts val="0"/>
              </a:spcBef>
              <a:spcAft>
                <a:spcPts val="0"/>
              </a:spcAft>
              <a:buSzPts val="2100"/>
              <a:buFont typeface="Lexend Exa"/>
              <a:buNone/>
              <a:defRPr sz="2100">
                <a:latin typeface="Lexend Exa"/>
                <a:ea typeface="Lexend Exa"/>
                <a:cs typeface="Lexend Exa"/>
                <a:sym typeface="Lexend Exa"/>
              </a:defRPr>
            </a:lvl5pPr>
            <a:lvl6pPr lvl="5" algn="ctr" rtl="0">
              <a:spcBef>
                <a:spcPts val="0"/>
              </a:spcBef>
              <a:spcAft>
                <a:spcPts val="0"/>
              </a:spcAft>
              <a:buSzPts val="2100"/>
              <a:buFont typeface="Lexend Exa"/>
              <a:buNone/>
              <a:defRPr sz="2100">
                <a:latin typeface="Lexend Exa"/>
                <a:ea typeface="Lexend Exa"/>
                <a:cs typeface="Lexend Exa"/>
                <a:sym typeface="Lexend Exa"/>
              </a:defRPr>
            </a:lvl6pPr>
            <a:lvl7pPr lvl="6" algn="ctr" rtl="0">
              <a:spcBef>
                <a:spcPts val="0"/>
              </a:spcBef>
              <a:spcAft>
                <a:spcPts val="0"/>
              </a:spcAft>
              <a:buSzPts val="2100"/>
              <a:buFont typeface="Lexend Exa"/>
              <a:buNone/>
              <a:defRPr sz="2100">
                <a:latin typeface="Lexend Exa"/>
                <a:ea typeface="Lexend Exa"/>
                <a:cs typeface="Lexend Exa"/>
                <a:sym typeface="Lexend Exa"/>
              </a:defRPr>
            </a:lvl7pPr>
            <a:lvl8pPr lvl="7" algn="ctr" rtl="0">
              <a:spcBef>
                <a:spcPts val="0"/>
              </a:spcBef>
              <a:spcAft>
                <a:spcPts val="0"/>
              </a:spcAft>
              <a:buSzPts val="2100"/>
              <a:buFont typeface="Lexend Exa"/>
              <a:buNone/>
              <a:defRPr sz="2100">
                <a:latin typeface="Lexend Exa"/>
                <a:ea typeface="Lexend Exa"/>
                <a:cs typeface="Lexend Exa"/>
                <a:sym typeface="Lexend Exa"/>
              </a:defRPr>
            </a:lvl8pPr>
            <a:lvl9pPr lvl="8" algn="ctr" rtl="0">
              <a:spcBef>
                <a:spcPts val="0"/>
              </a:spcBef>
              <a:spcAft>
                <a:spcPts val="0"/>
              </a:spcAft>
              <a:buSzPts val="2100"/>
              <a:buFont typeface="Lexend Exa"/>
              <a:buNone/>
              <a:defRPr sz="2100">
                <a:latin typeface="Lexend Exa"/>
                <a:ea typeface="Lexend Exa"/>
                <a:cs typeface="Lexend Exa"/>
                <a:sym typeface="Lexend Exa"/>
              </a:defRPr>
            </a:lvl9pPr>
          </a:lstStyle>
          <a:p>
            <a:endParaRPr/>
          </a:p>
        </p:txBody>
      </p:sp>
      <p:sp>
        <p:nvSpPr>
          <p:cNvPr id="96" name="Google Shape;96;p16"/>
          <p:cNvSpPr/>
          <p:nvPr/>
        </p:nvSpPr>
        <p:spPr>
          <a:xfrm rot="10800000">
            <a:off x="317500" y="4545888"/>
            <a:ext cx="78300" cy="78300"/>
          </a:xfrm>
          <a:prstGeom prst="ellipse">
            <a:avLst/>
          </a:prstGeom>
          <a:solidFill>
            <a:srgbClr val="F958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6"/>
          <p:cNvSpPr/>
          <p:nvPr/>
        </p:nvSpPr>
        <p:spPr>
          <a:xfrm rot="10800000">
            <a:off x="317500" y="4261788"/>
            <a:ext cx="78300" cy="78300"/>
          </a:xfrm>
          <a:prstGeom prst="ellipse">
            <a:avLst/>
          </a:prstGeom>
          <a:solidFill>
            <a:srgbClr val="F958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6"/>
          <p:cNvSpPr/>
          <p:nvPr/>
        </p:nvSpPr>
        <p:spPr>
          <a:xfrm rot="10800000">
            <a:off x="317500" y="3977688"/>
            <a:ext cx="78300" cy="78300"/>
          </a:xfrm>
          <a:prstGeom prst="ellipse">
            <a:avLst/>
          </a:prstGeom>
          <a:solidFill>
            <a:srgbClr val="F958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6"/>
          <p:cNvSpPr/>
          <p:nvPr/>
        </p:nvSpPr>
        <p:spPr>
          <a:xfrm rot="10800000">
            <a:off x="317500" y="4829988"/>
            <a:ext cx="78300" cy="78300"/>
          </a:xfrm>
          <a:prstGeom prst="ellipse">
            <a:avLst/>
          </a:prstGeom>
          <a:solidFill>
            <a:srgbClr val="F958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6"/>
          <p:cNvSpPr/>
          <p:nvPr/>
        </p:nvSpPr>
        <p:spPr>
          <a:xfrm>
            <a:off x="7777341" y="-194700"/>
            <a:ext cx="1734600" cy="1734600"/>
          </a:xfrm>
          <a:prstGeom prst="ellipse">
            <a:avLst/>
          </a:prstGeom>
          <a:solidFill>
            <a:srgbClr val="F95851">
              <a:alpha val="60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16"/>
          <p:cNvSpPr/>
          <p:nvPr/>
        </p:nvSpPr>
        <p:spPr>
          <a:xfrm>
            <a:off x="7397650" y="278146"/>
            <a:ext cx="846600" cy="846600"/>
          </a:xfrm>
          <a:prstGeom prst="ellipse">
            <a:avLst/>
          </a:prstGeom>
          <a:no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Numbers and text">
  <p:cSld name="TITLE_AND_TWO_COLUMNS_1_2">
    <p:spTree>
      <p:nvGrpSpPr>
        <p:cNvPr id="1" name="Shape 102"/>
        <p:cNvGrpSpPr/>
        <p:nvPr/>
      </p:nvGrpSpPr>
      <p:grpSpPr>
        <a:xfrm>
          <a:off x="0" y="0"/>
          <a:ext cx="0" cy="0"/>
          <a:chOff x="0" y="0"/>
          <a:chExt cx="0" cy="0"/>
        </a:xfrm>
      </p:grpSpPr>
      <p:sp>
        <p:nvSpPr>
          <p:cNvPr id="103" name="Google Shape;103;p17"/>
          <p:cNvSpPr txBox="1">
            <a:spLocks noGrp="1"/>
          </p:cNvSpPr>
          <p:nvPr>
            <p:ph type="title"/>
          </p:nvPr>
        </p:nvSpPr>
        <p:spPr>
          <a:xfrm>
            <a:off x="720000" y="38625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04" name="Google Shape;104;p17"/>
          <p:cNvSpPr txBox="1">
            <a:spLocks noGrp="1"/>
          </p:cNvSpPr>
          <p:nvPr>
            <p:ph type="subTitle" idx="1"/>
          </p:nvPr>
        </p:nvSpPr>
        <p:spPr>
          <a:xfrm>
            <a:off x="720000" y="3932988"/>
            <a:ext cx="2182500" cy="670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a:lvl1pPr>
            <a:lvl2pPr lvl="1" algn="ctr" rtl="0">
              <a:spcBef>
                <a:spcPts val="0"/>
              </a:spcBef>
              <a:spcAft>
                <a:spcPts val="0"/>
              </a:spcAft>
              <a:buSzPts val="1600"/>
              <a:buNone/>
              <a:defRPr/>
            </a:lvl2pPr>
            <a:lvl3pPr lvl="2" algn="ctr" rtl="0">
              <a:spcBef>
                <a:spcPts val="0"/>
              </a:spcBef>
              <a:spcAft>
                <a:spcPts val="0"/>
              </a:spcAft>
              <a:buSzPts val="1600"/>
              <a:buNone/>
              <a:defRPr/>
            </a:lvl3pPr>
            <a:lvl4pPr lvl="3" algn="ctr" rtl="0">
              <a:spcBef>
                <a:spcPts val="0"/>
              </a:spcBef>
              <a:spcAft>
                <a:spcPts val="0"/>
              </a:spcAft>
              <a:buSzPts val="1600"/>
              <a:buNone/>
              <a:defRPr/>
            </a:lvl4pPr>
            <a:lvl5pPr lvl="4" algn="ctr" rtl="0">
              <a:spcBef>
                <a:spcPts val="0"/>
              </a:spcBef>
              <a:spcAft>
                <a:spcPts val="0"/>
              </a:spcAft>
              <a:buSzPts val="1600"/>
              <a:buNone/>
              <a:defRPr/>
            </a:lvl5pPr>
            <a:lvl6pPr lvl="5" algn="ctr" rtl="0">
              <a:spcBef>
                <a:spcPts val="0"/>
              </a:spcBef>
              <a:spcAft>
                <a:spcPts val="0"/>
              </a:spcAft>
              <a:buSzPts val="1600"/>
              <a:buNone/>
              <a:defRPr/>
            </a:lvl6pPr>
            <a:lvl7pPr lvl="6" algn="ctr" rtl="0">
              <a:spcBef>
                <a:spcPts val="0"/>
              </a:spcBef>
              <a:spcAft>
                <a:spcPts val="0"/>
              </a:spcAft>
              <a:buSzPts val="1600"/>
              <a:buNone/>
              <a:defRPr/>
            </a:lvl7pPr>
            <a:lvl8pPr lvl="7" algn="ctr" rtl="0">
              <a:spcBef>
                <a:spcPts val="0"/>
              </a:spcBef>
              <a:spcAft>
                <a:spcPts val="0"/>
              </a:spcAft>
              <a:buSzPts val="1600"/>
              <a:buNone/>
              <a:defRPr/>
            </a:lvl8pPr>
            <a:lvl9pPr lvl="8" algn="ctr" rtl="0">
              <a:spcBef>
                <a:spcPts val="0"/>
              </a:spcBef>
              <a:spcAft>
                <a:spcPts val="0"/>
              </a:spcAft>
              <a:buSzPts val="1600"/>
              <a:buNone/>
              <a:defRPr/>
            </a:lvl9pPr>
          </a:lstStyle>
          <a:p>
            <a:endParaRPr/>
          </a:p>
        </p:txBody>
      </p:sp>
      <p:sp>
        <p:nvSpPr>
          <p:cNvPr id="105" name="Google Shape;105;p17"/>
          <p:cNvSpPr txBox="1">
            <a:spLocks noGrp="1"/>
          </p:cNvSpPr>
          <p:nvPr>
            <p:ph type="subTitle" idx="2"/>
          </p:nvPr>
        </p:nvSpPr>
        <p:spPr>
          <a:xfrm>
            <a:off x="783900" y="3263827"/>
            <a:ext cx="2054700" cy="771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100"/>
              <a:buFont typeface="Lexend Exa"/>
              <a:buNone/>
              <a:defRPr sz="2100">
                <a:latin typeface="Lexend Exa"/>
                <a:ea typeface="Lexend Exa"/>
                <a:cs typeface="Lexend Exa"/>
                <a:sym typeface="Lexend Exa"/>
              </a:defRPr>
            </a:lvl1pPr>
            <a:lvl2pPr lvl="1" algn="ctr" rtl="0">
              <a:spcBef>
                <a:spcPts val="0"/>
              </a:spcBef>
              <a:spcAft>
                <a:spcPts val="0"/>
              </a:spcAft>
              <a:buSzPts val="2100"/>
              <a:buFont typeface="Lexend Exa"/>
              <a:buNone/>
              <a:defRPr sz="2100">
                <a:latin typeface="Lexend Exa"/>
                <a:ea typeface="Lexend Exa"/>
                <a:cs typeface="Lexend Exa"/>
                <a:sym typeface="Lexend Exa"/>
              </a:defRPr>
            </a:lvl2pPr>
            <a:lvl3pPr lvl="2" algn="ctr" rtl="0">
              <a:spcBef>
                <a:spcPts val="0"/>
              </a:spcBef>
              <a:spcAft>
                <a:spcPts val="0"/>
              </a:spcAft>
              <a:buSzPts val="2100"/>
              <a:buFont typeface="Lexend Exa"/>
              <a:buNone/>
              <a:defRPr sz="2100">
                <a:latin typeface="Lexend Exa"/>
                <a:ea typeface="Lexend Exa"/>
                <a:cs typeface="Lexend Exa"/>
                <a:sym typeface="Lexend Exa"/>
              </a:defRPr>
            </a:lvl3pPr>
            <a:lvl4pPr lvl="3" algn="ctr" rtl="0">
              <a:spcBef>
                <a:spcPts val="0"/>
              </a:spcBef>
              <a:spcAft>
                <a:spcPts val="0"/>
              </a:spcAft>
              <a:buSzPts val="2100"/>
              <a:buFont typeface="Lexend Exa"/>
              <a:buNone/>
              <a:defRPr sz="2100">
                <a:latin typeface="Lexend Exa"/>
                <a:ea typeface="Lexend Exa"/>
                <a:cs typeface="Lexend Exa"/>
                <a:sym typeface="Lexend Exa"/>
              </a:defRPr>
            </a:lvl4pPr>
            <a:lvl5pPr lvl="4" algn="ctr" rtl="0">
              <a:spcBef>
                <a:spcPts val="0"/>
              </a:spcBef>
              <a:spcAft>
                <a:spcPts val="0"/>
              </a:spcAft>
              <a:buSzPts val="2100"/>
              <a:buFont typeface="Lexend Exa"/>
              <a:buNone/>
              <a:defRPr sz="2100">
                <a:latin typeface="Lexend Exa"/>
                <a:ea typeface="Lexend Exa"/>
                <a:cs typeface="Lexend Exa"/>
                <a:sym typeface="Lexend Exa"/>
              </a:defRPr>
            </a:lvl5pPr>
            <a:lvl6pPr lvl="5" algn="ctr" rtl="0">
              <a:spcBef>
                <a:spcPts val="0"/>
              </a:spcBef>
              <a:spcAft>
                <a:spcPts val="0"/>
              </a:spcAft>
              <a:buSzPts val="2100"/>
              <a:buFont typeface="Lexend Exa"/>
              <a:buNone/>
              <a:defRPr sz="2100">
                <a:latin typeface="Lexend Exa"/>
                <a:ea typeface="Lexend Exa"/>
                <a:cs typeface="Lexend Exa"/>
                <a:sym typeface="Lexend Exa"/>
              </a:defRPr>
            </a:lvl6pPr>
            <a:lvl7pPr lvl="6" algn="ctr" rtl="0">
              <a:spcBef>
                <a:spcPts val="0"/>
              </a:spcBef>
              <a:spcAft>
                <a:spcPts val="0"/>
              </a:spcAft>
              <a:buSzPts val="2100"/>
              <a:buFont typeface="Lexend Exa"/>
              <a:buNone/>
              <a:defRPr sz="2100">
                <a:latin typeface="Lexend Exa"/>
                <a:ea typeface="Lexend Exa"/>
                <a:cs typeface="Lexend Exa"/>
                <a:sym typeface="Lexend Exa"/>
              </a:defRPr>
            </a:lvl7pPr>
            <a:lvl8pPr lvl="7" algn="ctr" rtl="0">
              <a:spcBef>
                <a:spcPts val="0"/>
              </a:spcBef>
              <a:spcAft>
                <a:spcPts val="0"/>
              </a:spcAft>
              <a:buSzPts val="2100"/>
              <a:buFont typeface="Lexend Exa"/>
              <a:buNone/>
              <a:defRPr sz="2100">
                <a:latin typeface="Lexend Exa"/>
                <a:ea typeface="Lexend Exa"/>
                <a:cs typeface="Lexend Exa"/>
                <a:sym typeface="Lexend Exa"/>
              </a:defRPr>
            </a:lvl8pPr>
            <a:lvl9pPr lvl="8" algn="ctr" rtl="0">
              <a:spcBef>
                <a:spcPts val="0"/>
              </a:spcBef>
              <a:spcAft>
                <a:spcPts val="0"/>
              </a:spcAft>
              <a:buSzPts val="2100"/>
              <a:buFont typeface="Lexend Exa"/>
              <a:buNone/>
              <a:defRPr sz="2100">
                <a:latin typeface="Lexend Exa"/>
                <a:ea typeface="Lexend Exa"/>
                <a:cs typeface="Lexend Exa"/>
                <a:sym typeface="Lexend Exa"/>
              </a:defRPr>
            </a:lvl9pPr>
          </a:lstStyle>
          <a:p>
            <a:endParaRPr/>
          </a:p>
        </p:txBody>
      </p:sp>
      <p:pic>
        <p:nvPicPr>
          <p:cNvPr id="106" name="Google Shape;106;p17"/>
          <p:cNvPicPr preferRelativeResize="0"/>
          <p:nvPr/>
        </p:nvPicPr>
        <p:blipFill rotWithShape="1">
          <a:blip r:embed="rId2">
            <a:alphaModFix/>
          </a:blip>
          <a:srcRect l="18172" t="45862" r="70667" b="37678"/>
          <a:stretch/>
        </p:blipFill>
        <p:spPr>
          <a:xfrm>
            <a:off x="0" y="0"/>
            <a:ext cx="518049" cy="846599"/>
          </a:xfrm>
          <a:prstGeom prst="rect">
            <a:avLst/>
          </a:prstGeom>
          <a:noFill/>
          <a:ln>
            <a:noFill/>
          </a:ln>
        </p:spPr>
      </p:pic>
      <p:sp>
        <p:nvSpPr>
          <p:cNvPr id="107" name="Google Shape;107;p17"/>
          <p:cNvSpPr txBox="1">
            <a:spLocks noGrp="1"/>
          </p:cNvSpPr>
          <p:nvPr>
            <p:ph type="subTitle" idx="3"/>
          </p:nvPr>
        </p:nvSpPr>
        <p:spPr>
          <a:xfrm>
            <a:off x="3480752" y="3933000"/>
            <a:ext cx="2182500" cy="670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a:lvl1pPr>
            <a:lvl2pPr lvl="1" algn="ctr" rtl="0">
              <a:spcBef>
                <a:spcPts val="0"/>
              </a:spcBef>
              <a:spcAft>
                <a:spcPts val="0"/>
              </a:spcAft>
              <a:buSzPts val="1600"/>
              <a:buNone/>
              <a:defRPr/>
            </a:lvl2pPr>
            <a:lvl3pPr lvl="2" algn="ctr" rtl="0">
              <a:spcBef>
                <a:spcPts val="0"/>
              </a:spcBef>
              <a:spcAft>
                <a:spcPts val="0"/>
              </a:spcAft>
              <a:buSzPts val="1600"/>
              <a:buNone/>
              <a:defRPr/>
            </a:lvl3pPr>
            <a:lvl4pPr lvl="3" algn="ctr" rtl="0">
              <a:spcBef>
                <a:spcPts val="0"/>
              </a:spcBef>
              <a:spcAft>
                <a:spcPts val="0"/>
              </a:spcAft>
              <a:buSzPts val="1600"/>
              <a:buNone/>
              <a:defRPr/>
            </a:lvl4pPr>
            <a:lvl5pPr lvl="4" algn="ctr" rtl="0">
              <a:spcBef>
                <a:spcPts val="0"/>
              </a:spcBef>
              <a:spcAft>
                <a:spcPts val="0"/>
              </a:spcAft>
              <a:buSzPts val="1600"/>
              <a:buNone/>
              <a:defRPr/>
            </a:lvl5pPr>
            <a:lvl6pPr lvl="5" algn="ctr" rtl="0">
              <a:spcBef>
                <a:spcPts val="0"/>
              </a:spcBef>
              <a:spcAft>
                <a:spcPts val="0"/>
              </a:spcAft>
              <a:buSzPts val="1600"/>
              <a:buNone/>
              <a:defRPr/>
            </a:lvl6pPr>
            <a:lvl7pPr lvl="6" algn="ctr" rtl="0">
              <a:spcBef>
                <a:spcPts val="0"/>
              </a:spcBef>
              <a:spcAft>
                <a:spcPts val="0"/>
              </a:spcAft>
              <a:buSzPts val="1600"/>
              <a:buNone/>
              <a:defRPr/>
            </a:lvl7pPr>
            <a:lvl8pPr lvl="7" algn="ctr" rtl="0">
              <a:spcBef>
                <a:spcPts val="0"/>
              </a:spcBef>
              <a:spcAft>
                <a:spcPts val="0"/>
              </a:spcAft>
              <a:buSzPts val="1600"/>
              <a:buNone/>
              <a:defRPr/>
            </a:lvl8pPr>
            <a:lvl9pPr lvl="8" algn="ctr" rtl="0">
              <a:spcBef>
                <a:spcPts val="0"/>
              </a:spcBef>
              <a:spcAft>
                <a:spcPts val="0"/>
              </a:spcAft>
              <a:buSzPts val="1600"/>
              <a:buNone/>
              <a:defRPr/>
            </a:lvl9pPr>
          </a:lstStyle>
          <a:p>
            <a:endParaRPr/>
          </a:p>
        </p:txBody>
      </p:sp>
      <p:sp>
        <p:nvSpPr>
          <p:cNvPr id="108" name="Google Shape;108;p17"/>
          <p:cNvSpPr txBox="1">
            <a:spLocks noGrp="1"/>
          </p:cNvSpPr>
          <p:nvPr>
            <p:ph type="subTitle" idx="4"/>
          </p:nvPr>
        </p:nvSpPr>
        <p:spPr>
          <a:xfrm>
            <a:off x="3544653" y="3263844"/>
            <a:ext cx="2054700" cy="771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100"/>
              <a:buFont typeface="Lexend Exa"/>
              <a:buNone/>
              <a:defRPr sz="2100">
                <a:latin typeface="Lexend Exa"/>
                <a:ea typeface="Lexend Exa"/>
                <a:cs typeface="Lexend Exa"/>
                <a:sym typeface="Lexend Exa"/>
              </a:defRPr>
            </a:lvl1pPr>
            <a:lvl2pPr lvl="1" algn="ctr" rtl="0">
              <a:spcBef>
                <a:spcPts val="0"/>
              </a:spcBef>
              <a:spcAft>
                <a:spcPts val="0"/>
              </a:spcAft>
              <a:buSzPts val="2100"/>
              <a:buFont typeface="Lexend Exa"/>
              <a:buNone/>
              <a:defRPr sz="2100">
                <a:latin typeface="Lexend Exa"/>
                <a:ea typeface="Lexend Exa"/>
                <a:cs typeface="Lexend Exa"/>
                <a:sym typeface="Lexend Exa"/>
              </a:defRPr>
            </a:lvl2pPr>
            <a:lvl3pPr lvl="2" algn="ctr" rtl="0">
              <a:spcBef>
                <a:spcPts val="0"/>
              </a:spcBef>
              <a:spcAft>
                <a:spcPts val="0"/>
              </a:spcAft>
              <a:buSzPts val="2100"/>
              <a:buFont typeface="Lexend Exa"/>
              <a:buNone/>
              <a:defRPr sz="2100">
                <a:latin typeface="Lexend Exa"/>
                <a:ea typeface="Lexend Exa"/>
                <a:cs typeface="Lexend Exa"/>
                <a:sym typeface="Lexend Exa"/>
              </a:defRPr>
            </a:lvl3pPr>
            <a:lvl4pPr lvl="3" algn="ctr" rtl="0">
              <a:spcBef>
                <a:spcPts val="0"/>
              </a:spcBef>
              <a:spcAft>
                <a:spcPts val="0"/>
              </a:spcAft>
              <a:buSzPts val="2100"/>
              <a:buFont typeface="Lexend Exa"/>
              <a:buNone/>
              <a:defRPr sz="2100">
                <a:latin typeface="Lexend Exa"/>
                <a:ea typeface="Lexend Exa"/>
                <a:cs typeface="Lexend Exa"/>
                <a:sym typeface="Lexend Exa"/>
              </a:defRPr>
            </a:lvl4pPr>
            <a:lvl5pPr lvl="4" algn="ctr" rtl="0">
              <a:spcBef>
                <a:spcPts val="0"/>
              </a:spcBef>
              <a:spcAft>
                <a:spcPts val="0"/>
              </a:spcAft>
              <a:buSzPts val="2100"/>
              <a:buFont typeface="Lexend Exa"/>
              <a:buNone/>
              <a:defRPr sz="2100">
                <a:latin typeface="Lexend Exa"/>
                <a:ea typeface="Lexend Exa"/>
                <a:cs typeface="Lexend Exa"/>
                <a:sym typeface="Lexend Exa"/>
              </a:defRPr>
            </a:lvl5pPr>
            <a:lvl6pPr lvl="5" algn="ctr" rtl="0">
              <a:spcBef>
                <a:spcPts val="0"/>
              </a:spcBef>
              <a:spcAft>
                <a:spcPts val="0"/>
              </a:spcAft>
              <a:buSzPts val="2100"/>
              <a:buFont typeface="Lexend Exa"/>
              <a:buNone/>
              <a:defRPr sz="2100">
                <a:latin typeface="Lexend Exa"/>
                <a:ea typeface="Lexend Exa"/>
                <a:cs typeface="Lexend Exa"/>
                <a:sym typeface="Lexend Exa"/>
              </a:defRPr>
            </a:lvl6pPr>
            <a:lvl7pPr lvl="6" algn="ctr" rtl="0">
              <a:spcBef>
                <a:spcPts val="0"/>
              </a:spcBef>
              <a:spcAft>
                <a:spcPts val="0"/>
              </a:spcAft>
              <a:buSzPts val="2100"/>
              <a:buFont typeface="Lexend Exa"/>
              <a:buNone/>
              <a:defRPr sz="2100">
                <a:latin typeface="Lexend Exa"/>
                <a:ea typeface="Lexend Exa"/>
                <a:cs typeface="Lexend Exa"/>
                <a:sym typeface="Lexend Exa"/>
              </a:defRPr>
            </a:lvl7pPr>
            <a:lvl8pPr lvl="7" algn="ctr" rtl="0">
              <a:spcBef>
                <a:spcPts val="0"/>
              </a:spcBef>
              <a:spcAft>
                <a:spcPts val="0"/>
              </a:spcAft>
              <a:buSzPts val="2100"/>
              <a:buFont typeface="Lexend Exa"/>
              <a:buNone/>
              <a:defRPr sz="2100">
                <a:latin typeface="Lexend Exa"/>
                <a:ea typeface="Lexend Exa"/>
                <a:cs typeface="Lexend Exa"/>
                <a:sym typeface="Lexend Exa"/>
              </a:defRPr>
            </a:lvl8pPr>
            <a:lvl9pPr lvl="8" algn="ctr" rtl="0">
              <a:spcBef>
                <a:spcPts val="0"/>
              </a:spcBef>
              <a:spcAft>
                <a:spcPts val="0"/>
              </a:spcAft>
              <a:buSzPts val="2100"/>
              <a:buFont typeface="Lexend Exa"/>
              <a:buNone/>
              <a:defRPr sz="2100">
                <a:latin typeface="Lexend Exa"/>
                <a:ea typeface="Lexend Exa"/>
                <a:cs typeface="Lexend Exa"/>
                <a:sym typeface="Lexend Exa"/>
              </a:defRPr>
            </a:lvl9pPr>
          </a:lstStyle>
          <a:p>
            <a:endParaRPr/>
          </a:p>
        </p:txBody>
      </p:sp>
      <p:sp>
        <p:nvSpPr>
          <p:cNvPr id="109" name="Google Shape;109;p17"/>
          <p:cNvSpPr txBox="1">
            <a:spLocks noGrp="1"/>
          </p:cNvSpPr>
          <p:nvPr>
            <p:ph type="subTitle" idx="5"/>
          </p:nvPr>
        </p:nvSpPr>
        <p:spPr>
          <a:xfrm>
            <a:off x="6241546" y="3932988"/>
            <a:ext cx="2182500" cy="670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a:lvl1pPr>
            <a:lvl2pPr lvl="1" algn="ctr" rtl="0">
              <a:spcBef>
                <a:spcPts val="0"/>
              </a:spcBef>
              <a:spcAft>
                <a:spcPts val="0"/>
              </a:spcAft>
              <a:buSzPts val="1600"/>
              <a:buNone/>
              <a:defRPr/>
            </a:lvl2pPr>
            <a:lvl3pPr lvl="2" algn="ctr" rtl="0">
              <a:spcBef>
                <a:spcPts val="0"/>
              </a:spcBef>
              <a:spcAft>
                <a:spcPts val="0"/>
              </a:spcAft>
              <a:buSzPts val="1600"/>
              <a:buNone/>
              <a:defRPr/>
            </a:lvl3pPr>
            <a:lvl4pPr lvl="3" algn="ctr" rtl="0">
              <a:spcBef>
                <a:spcPts val="0"/>
              </a:spcBef>
              <a:spcAft>
                <a:spcPts val="0"/>
              </a:spcAft>
              <a:buSzPts val="1600"/>
              <a:buNone/>
              <a:defRPr/>
            </a:lvl4pPr>
            <a:lvl5pPr lvl="4" algn="ctr" rtl="0">
              <a:spcBef>
                <a:spcPts val="0"/>
              </a:spcBef>
              <a:spcAft>
                <a:spcPts val="0"/>
              </a:spcAft>
              <a:buSzPts val="1600"/>
              <a:buNone/>
              <a:defRPr/>
            </a:lvl5pPr>
            <a:lvl6pPr lvl="5" algn="ctr" rtl="0">
              <a:spcBef>
                <a:spcPts val="0"/>
              </a:spcBef>
              <a:spcAft>
                <a:spcPts val="0"/>
              </a:spcAft>
              <a:buSzPts val="1600"/>
              <a:buNone/>
              <a:defRPr/>
            </a:lvl6pPr>
            <a:lvl7pPr lvl="6" algn="ctr" rtl="0">
              <a:spcBef>
                <a:spcPts val="0"/>
              </a:spcBef>
              <a:spcAft>
                <a:spcPts val="0"/>
              </a:spcAft>
              <a:buSzPts val="1600"/>
              <a:buNone/>
              <a:defRPr/>
            </a:lvl7pPr>
            <a:lvl8pPr lvl="7" algn="ctr" rtl="0">
              <a:spcBef>
                <a:spcPts val="0"/>
              </a:spcBef>
              <a:spcAft>
                <a:spcPts val="0"/>
              </a:spcAft>
              <a:buSzPts val="1600"/>
              <a:buNone/>
              <a:defRPr/>
            </a:lvl8pPr>
            <a:lvl9pPr lvl="8" algn="ctr" rtl="0">
              <a:spcBef>
                <a:spcPts val="0"/>
              </a:spcBef>
              <a:spcAft>
                <a:spcPts val="0"/>
              </a:spcAft>
              <a:buSzPts val="1600"/>
              <a:buNone/>
              <a:defRPr/>
            </a:lvl9pPr>
          </a:lstStyle>
          <a:p>
            <a:endParaRPr/>
          </a:p>
        </p:txBody>
      </p:sp>
      <p:sp>
        <p:nvSpPr>
          <p:cNvPr id="110" name="Google Shape;110;p17"/>
          <p:cNvSpPr txBox="1">
            <a:spLocks noGrp="1"/>
          </p:cNvSpPr>
          <p:nvPr>
            <p:ph type="subTitle" idx="6"/>
          </p:nvPr>
        </p:nvSpPr>
        <p:spPr>
          <a:xfrm>
            <a:off x="6305449" y="3263827"/>
            <a:ext cx="2054700" cy="771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100"/>
              <a:buFont typeface="Lexend Exa"/>
              <a:buNone/>
              <a:defRPr sz="2100">
                <a:latin typeface="Lexend Exa"/>
                <a:ea typeface="Lexend Exa"/>
                <a:cs typeface="Lexend Exa"/>
                <a:sym typeface="Lexend Exa"/>
              </a:defRPr>
            </a:lvl1pPr>
            <a:lvl2pPr lvl="1" algn="ctr" rtl="0">
              <a:spcBef>
                <a:spcPts val="0"/>
              </a:spcBef>
              <a:spcAft>
                <a:spcPts val="0"/>
              </a:spcAft>
              <a:buSzPts val="2100"/>
              <a:buFont typeface="Lexend Exa"/>
              <a:buNone/>
              <a:defRPr sz="2100">
                <a:latin typeface="Lexend Exa"/>
                <a:ea typeface="Lexend Exa"/>
                <a:cs typeface="Lexend Exa"/>
                <a:sym typeface="Lexend Exa"/>
              </a:defRPr>
            </a:lvl2pPr>
            <a:lvl3pPr lvl="2" algn="ctr" rtl="0">
              <a:spcBef>
                <a:spcPts val="0"/>
              </a:spcBef>
              <a:spcAft>
                <a:spcPts val="0"/>
              </a:spcAft>
              <a:buSzPts val="2100"/>
              <a:buFont typeface="Lexend Exa"/>
              <a:buNone/>
              <a:defRPr sz="2100">
                <a:latin typeface="Lexend Exa"/>
                <a:ea typeface="Lexend Exa"/>
                <a:cs typeface="Lexend Exa"/>
                <a:sym typeface="Lexend Exa"/>
              </a:defRPr>
            </a:lvl3pPr>
            <a:lvl4pPr lvl="3" algn="ctr" rtl="0">
              <a:spcBef>
                <a:spcPts val="0"/>
              </a:spcBef>
              <a:spcAft>
                <a:spcPts val="0"/>
              </a:spcAft>
              <a:buSzPts val="2100"/>
              <a:buFont typeface="Lexend Exa"/>
              <a:buNone/>
              <a:defRPr sz="2100">
                <a:latin typeface="Lexend Exa"/>
                <a:ea typeface="Lexend Exa"/>
                <a:cs typeface="Lexend Exa"/>
                <a:sym typeface="Lexend Exa"/>
              </a:defRPr>
            </a:lvl4pPr>
            <a:lvl5pPr lvl="4" algn="ctr" rtl="0">
              <a:spcBef>
                <a:spcPts val="0"/>
              </a:spcBef>
              <a:spcAft>
                <a:spcPts val="0"/>
              </a:spcAft>
              <a:buSzPts val="2100"/>
              <a:buFont typeface="Lexend Exa"/>
              <a:buNone/>
              <a:defRPr sz="2100">
                <a:latin typeface="Lexend Exa"/>
                <a:ea typeface="Lexend Exa"/>
                <a:cs typeface="Lexend Exa"/>
                <a:sym typeface="Lexend Exa"/>
              </a:defRPr>
            </a:lvl5pPr>
            <a:lvl6pPr lvl="5" algn="ctr" rtl="0">
              <a:spcBef>
                <a:spcPts val="0"/>
              </a:spcBef>
              <a:spcAft>
                <a:spcPts val="0"/>
              </a:spcAft>
              <a:buSzPts val="2100"/>
              <a:buFont typeface="Lexend Exa"/>
              <a:buNone/>
              <a:defRPr sz="2100">
                <a:latin typeface="Lexend Exa"/>
                <a:ea typeface="Lexend Exa"/>
                <a:cs typeface="Lexend Exa"/>
                <a:sym typeface="Lexend Exa"/>
              </a:defRPr>
            </a:lvl6pPr>
            <a:lvl7pPr lvl="6" algn="ctr" rtl="0">
              <a:spcBef>
                <a:spcPts val="0"/>
              </a:spcBef>
              <a:spcAft>
                <a:spcPts val="0"/>
              </a:spcAft>
              <a:buSzPts val="2100"/>
              <a:buFont typeface="Lexend Exa"/>
              <a:buNone/>
              <a:defRPr sz="2100">
                <a:latin typeface="Lexend Exa"/>
                <a:ea typeface="Lexend Exa"/>
                <a:cs typeface="Lexend Exa"/>
                <a:sym typeface="Lexend Exa"/>
              </a:defRPr>
            </a:lvl7pPr>
            <a:lvl8pPr lvl="7" algn="ctr" rtl="0">
              <a:spcBef>
                <a:spcPts val="0"/>
              </a:spcBef>
              <a:spcAft>
                <a:spcPts val="0"/>
              </a:spcAft>
              <a:buSzPts val="2100"/>
              <a:buFont typeface="Lexend Exa"/>
              <a:buNone/>
              <a:defRPr sz="2100">
                <a:latin typeface="Lexend Exa"/>
                <a:ea typeface="Lexend Exa"/>
                <a:cs typeface="Lexend Exa"/>
                <a:sym typeface="Lexend Exa"/>
              </a:defRPr>
            </a:lvl8pPr>
            <a:lvl9pPr lvl="8" algn="ctr" rtl="0">
              <a:spcBef>
                <a:spcPts val="0"/>
              </a:spcBef>
              <a:spcAft>
                <a:spcPts val="0"/>
              </a:spcAft>
              <a:buSzPts val="2100"/>
              <a:buFont typeface="Lexend Exa"/>
              <a:buNone/>
              <a:defRPr sz="2100">
                <a:latin typeface="Lexend Exa"/>
                <a:ea typeface="Lexend Exa"/>
                <a:cs typeface="Lexend Exa"/>
                <a:sym typeface="Lexend Exa"/>
              </a:defRPr>
            </a:lvl9pPr>
          </a:lstStyle>
          <a:p>
            <a:endParaRPr/>
          </a:p>
        </p:txBody>
      </p:sp>
      <p:sp>
        <p:nvSpPr>
          <p:cNvPr id="111" name="Google Shape;111;p17"/>
          <p:cNvSpPr/>
          <p:nvPr/>
        </p:nvSpPr>
        <p:spPr>
          <a:xfrm rot="5400000">
            <a:off x="8471150" y="684288"/>
            <a:ext cx="78300" cy="78300"/>
          </a:xfrm>
          <a:prstGeom prst="ellipse">
            <a:avLst/>
          </a:prstGeom>
          <a:solidFill>
            <a:srgbClr val="F958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7"/>
          <p:cNvSpPr/>
          <p:nvPr/>
        </p:nvSpPr>
        <p:spPr>
          <a:xfrm rot="5400000">
            <a:off x="8187050" y="684288"/>
            <a:ext cx="78300" cy="78300"/>
          </a:xfrm>
          <a:prstGeom prst="ellipse">
            <a:avLst/>
          </a:prstGeom>
          <a:solidFill>
            <a:srgbClr val="F958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7"/>
          <p:cNvSpPr/>
          <p:nvPr/>
        </p:nvSpPr>
        <p:spPr>
          <a:xfrm rot="5400000">
            <a:off x="7902950" y="684288"/>
            <a:ext cx="78300" cy="78300"/>
          </a:xfrm>
          <a:prstGeom prst="ellipse">
            <a:avLst/>
          </a:prstGeom>
          <a:solidFill>
            <a:srgbClr val="F958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7"/>
          <p:cNvSpPr/>
          <p:nvPr/>
        </p:nvSpPr>
        <p:spPr>
          <a:xfrm rot="5400000">
            <a:off x="8755250" y="684288"/>
            <a:ext cx="78300" cy="78300"/>
          </a:xfrm>
          <a:prstGeom prst="ellipse">
            <a:avLst/>
          </a:prstGeom>
          <a:solidFill>
            <a:srgbClr val="F958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7"/>
          <p:cNvSpPr txBox="1">
            <a:spLocks noGrp="1"/>
          </p:cNvSpPr>
          <p:nvPr>
            <p:ph type="title" idx="7" hasCustomPrompt="1"/>
          </p:nvPr>
        </p:nvSpPr>
        <p:spPr>
          <a:xfrm>
            <a:off x="1392450" y="2016163"/>
            <a:ext cx="837600" cy="460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3B4954"/>
              </a:buClr>
              <a:buSzPts val="12000"/>
              <a:buNone/>
              <a:defRPr sz="1600">
                <a:solidFill>
                  <a:srgbClr val="3B4954"/>
                </a:solidFill>
              </a:defRPr>
            </a:lvl1pPr>
            <a:lvl2pPr lvl="1" algn="r" rtl="0">
              <a:spcBef>
                <a:spcPts val="0"/>
              </a:spcBef>
              <a:spcAft>
                <a:spcPts val="0"/>
              </a:spcAft>
              <a:buClr>
                <a:srgbClr val="3B4954"/>
              </a:buClr>
              <a:buSzPts val="12000"/>
              <a:buNone/>
              <a:defRPr sz="12000">
                <a:solidFill>
                  <a:srgbClr val="3B4954"/>
                </a:solidFill>
              </a:defRPr>
            </a:lvl2pPr>
            <a:lvl3pPr lvl="2" algn="r" rtl="0">
              <a:spcBef>
                <a:spcPts val="0"/>
              </a:spcBef>
              <a:spcAft>
                <a:spcPts val="0"/>
              </a:spcAft>
              <a:buClr>
                <a:srgbClr val="3B4954"/>
              </a:buClr>
              <a:buSzPts val="12000"/>
              <a:buNone/>
              <a:defRPr sz="12000">
                <a:solidFill>
                  <a:srgbClr val="3B4954"/>
                </a:solidFill>
              </a:defRPr>
            </a:lvl3pPr>
            <a:lvl4pPr lvl="3" algn="r" rtl="0">
              <a:spcBef>
                <a:spcPts val="0"/>
              </a:spcBef>
              <a:spcAft>
                <a:spcPts val="0"/>
              </a:spcAft>
              <a:buClr>
                <a:srgbClr val="3B4954"/>
              </a:buClr>
              <a:buSzPts val="12000"/>
              <a:buNone/>
              <a:defRPr sz="12000">
                <a:solidFill>
                  <a:srgbClr val="3B4954"/>
                </a:solidFill>
              </a:defRPr>
            </a:lvl4pPr>
            <a:lvl5pPr lvl="4" algn="r" rtl="0">
              <a:spcBef>
                <a:spcPts val="0"/>
              </a:spcBef>
              <a:spcAft>
                <a:spcPts val="0"/>
              </a:spcAft>
              <a:buClr>
                <a:srgbClr val="3B4954"/>
              </a:buClr>
              <a:buSzPts val="12000"/>
              <a:buNone/>
              <a:defRPr sz="12000">
                <a:solidFill>
                  <a:srgbClr val="3B4954"/>
                </a:solidFill>
              </a:defRPr>
            </a:lvl5pPr>
            <a:lvl6pPr lvl="5" algn="r" rtl="0">
              <a:spcBef>
                <a:spcPts val="0"/>
              </a:spcBef>
              <a:spcAft>
                <a:spcPts val="0"/>
              </a:spcAft>
              <a:buClr>
                <a:srgbClr val="3B4954"/>
              </a:buClr>
              <a:buSzPts val="12000"/>
              <a:buNone/>
              <a:defRPr sz="12000">
                <a:solidFill>
                  <a:srgbClr val="3B4954"/>
                </a:solidFill>
              </a:defRPr>
            </a:lvl6pPr>
            <a:lvl7pPr lvl="6" algn="r" rtl="0">
              <a:spcBef>
                <a:spcPts val="0"/>
              </a:spcBef>
              <a:spcAft>
                <a:spcPts val="0"/>
              </a:spcAft>
              <a:buClr>
                <a:srgbClr val="3B4954"/>
              </a:buClr>
              <a:buSzPts val="12000"/>
              <a:buNone/>
              <a:defRPr sz="12000">
                <a:solidFill>
                  <a:srgbClr val="3B4954"/>
                </a:solidFill>
              </a:defRPr>
            </a:lvl7pPr>
            <a:lvl8pPr lvl="7" algn="r" rtl="0">
              <a:spcBef>
                <a:spcPts val="0"/>
              </a:spcBef>
              <a:spcAft>
                <a:spcPts val="0"/>
              </a:spcAft>
              <a:buClr>
                <a:srgbClr val="3B4954"/>
              </a:buClr>
              <a:buSzPts val="12000"/>
              <a:buNone/>
              <a:defRPr sz="12000">
                <a:solidFill>
                  <a:srgbClr val="3B4954"/>
                </a:solidFill>
              </a:defRPr>
            </a:lvl8pPr>
            <a:lvl9pPr lvl="8" algn="r" rtl="0">
              <a:spcBef>
                <a:spcPts val="0"/>
              </a:spcBef>
              <a:spcAft>
                <a:spcPts val="0"/>
              </a:spcAft>
              <a:buClr>
                <a:srgbClr val="3B4954"/>
              </a:buClr>
              <a:buSzPts val="12000"/>
              <a:buNone/>
              <a:defRPr sz="12000">
                <a:solidFill>
                  <a:srgbClr val="3B4954"/>
                </a:solidFill>
              </a:defRPr>
            </a:lvl9pPr>
          </a:lstStyle>
          <a:p>
            <a:r>
              <a:t>xx%</a:t>
            </a:r>
          </a:p>
        </p:txBody>
      </p:sp>
      <p:sp>
        <p:nvSpPr>
          <p:cNvPr id="116" name="Google Shape;116;p17"/>
          <p:cNvSpPr txBox="1">
            <a:spLocks noGrp="1"/>
          </p:cNvSpPr>
          <p:nvPr>
            <p:ph type="title" idx="8" hasCustomPrompt="1"/>
          </p:nvPr>
        </p:nvSpPr>
        <p:spPr>
          <a:xfrm>
            <a:off x="6913988" y="1949763"/>
            <a:ext cx="837600" cy="460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3B4954"/>
              </a:buClr>
              <a:buSzPts val="12000"/>
              <a:buNone/>
              <a:defRPr sz="1600">
                <a:solidFill>
                  <a:srgbClr val="3B4954"/>
                </a:solidFill>
              </a:defRPr>
            </a:lvl1pPr>
            <a:lvl2pPr lvl="1" algn="r" rtl="0">
              <a:spcBef>
                <a:spcPts val="0"/>
              </a:spcBef>
              <a:spcAft>
                <a:spcPts val="0"/>
              </a:spcAft>
              <a:buClr>
                <a:srgbClr val="3B4954"/>
              </a:buClr>
              <a:buSzPts val="12000"/>
              <a:buNone/>
              <a:defRPr sz="12000">
                <a:solidFill>
                  <a:srgbClr val="3B4954"/>
                </a:solidFill>
              </a:defRPr>
            </a:lvl2pPr>
            <a:lvl3pPr lvl="2" algn="r" rtl="0">
              <a:spcBef>
                <a:spcPts val="0"/>
              </a:spcBef>
              <a:spcAft>
                <a:spcPts val="0"/>
              </a:spcAft>
              <a:buClr>
                <a:srgbClr val="3B4954"/>
              </a:buClr>
              <a:buSzPts val="12000"/>
              <a:buNone/>
              <a:defRPr sz="12000">
                <a:solidFill>
                  <a:srgbClr val="3B4954"/>
                </a:solidFill>
              </a:defRPr>
            </a:lvl3pPr>
            <a:lvl4pPr lvl="3" algn="r" rtl="0">
              <a:spcBef>
                <a:spcPts val="0"/>
              </a:spcBef>
              <a:spcAft>
                <a:spcPts val="0"/>
              </a:spcAft>
              <a:buClr>
                <a:srgbClr val="3B4954"/>
              </a:buClr>
              <a:buSzPts val="12000"/>
              <a:buNone/>
              <a:defRPr sz="12000">
                <a:solidFill>
                  <a:srgbClr val="3B4954"/>
                </a:solidFill>
              </a:defRPr>
            </a:lvl4pPr>
            <a:lvl5pPr lvl="4" algn="r" rtl="0">
              <a:spcBef>
                <a:spcPts val="0"/>
              </a:spcBef>
              <a:spcAft>
                <a:spcPts val="0"/>
              </a:spcAft>
              <a:buClr>
                <a:srgbClr val="3B4954"/>
              </a:buClr>
              <a:buSzPts val="12000"/>
              <a:buNone/>
              <a:defRPr sz="12000">
                <a:solidFill>
                  <a:srgbClr val="3B4954"/>
                </a:solidFill>
              </a:defRPr>
            </a:lvl5pPr>
            <a:lvl6pPr lvl="5" algn="r" rtl="0">
              <a:spcBef>
                <a:spcPts val="0"/>
              </a:spcBef>
              <a:spcAft>
                <a:spcPts val="0"/>
              </a:spcAft>
              <a:buClr>
                <a:srgbClr val="3B4954"/>
              </a:buClr>
              <a:buSzPts val="12000"/>
              <a:buNone/>
              <a:defRPr sz="12000">
                <a:solidFill>
                  <a:srgbClr val="3B4954"/>
                </a:solidFill>
              </a:defRPr>
            </a:lvl6pPr>
            <a:lvl7pPr lvl="6" algn="r" rtl="0">
              <a:spcBef>
                <a:spcPts val="0"/>
              </a:spcBef>
              <a:spcAft>
                <a:spcPts val="0"/>
              </a:spcAft>
              <a:buClr>
                <a:srgbClr val="3B4954"/>
              </a:buClr>
              <a:buSzPts val="12000"/>
              <a:buNone/>
              <a:defRPr sz="12000">
                <a:solidFill>
                  <a:srgbClr val="3B4954"/>
                </a:solidFill>
              </a:defRPr>
            </a:lvl7pPr>
            <a:lvl8pPr lvl="7" algn="r" rtl="0">
              <a:spcBef>
                <a:spcPts val="0"/>
              </a:spcBef>
              <a:spcAft>
                <a:spcPts val="0"/>
              </a:spcAft>
              <a:buClr>
                <a:srgbClr val="3B4954"/>
              </a:buClr>
              <a:buSzPts val="12000"/>
              <a:buNone/>
              <a:defRPr sz="12000">
                <a:solidFill>
                  <a:srgbClr val="3B4954"/>
                </a:solidFill>
              </a:defRPr>
            </a:lvl8pPr>
            <a:lvl9pPr lvl="8" algn="r" rtl="0">
              <a:spcBef>
                <a:spcPts val="0"/>
              </a:spcBef>
              <a:spcAft>
                <a:spcPts val="0"/>
              </a:spcAft>
              <a:buClr>
                <a:srgbClr val="3B4954"/>
              </a:buClr>
              <a:buSzPts val="12000"/>
              <a:buNone/>
              <a:defRPr sz="12000">
                <a:solidFill>
                  <a:srgbClr val="3B4954"/>
                </a:solidFill>
              </a:defRPr>
            </a:lvl9pPr>
          </a:lstStyle>
          <a:p>
            <a:r>
              <a:t>xx%</a:t>
            </a:r>
          </a:p>
        </p:txBody>
      </p:sp>
      <p:sp>
        <p:nvSpPr>
          <p:cNvPr id="117" name="Google Shape;117;p17"/>
          <p:cNvSpPr txBox="1">
            <a:spLocks noGrp="1"/>
          </p:cNvSpPr>
          <p:nvPr>
            <p:ph type="title" idx="9" hasCustomPrompt="1"/>
          </p:nvPr>
        </p:nvSpPr>
        <p:spPr>
          <a:xfrm>
            <a:off x="4153300" y="1963125"/>
            <a:ext cx="837600" cy="460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3B4954"/>
              </a:buClr>
              <a:buSzPts val="12000"/>
              <a:buNone/>
              <a:defRPr sz="1600">
                <a:solidFill>
                  <a:srgbClr val="3B4954"/>
                </a:solidFill>
              </a:defRPr>
            </a:lvl1pPr>
            <a:lvl2pPr lvl="1" algn="r" rtl="0">
              <a:spcBef>
                <a:spcPts val="0"/>
              </a:spcBef>
              <a:spcAft>
                <a:spcPts val="0"/>
              </a:spcAft>
              <a:buClr>
                <a:srgbClr val="3B4954"/>
              </a:buClr>
              <a:buSzPts val="12000"/>
              <a:buNone/>
              <a:defRPr sz="12000">
                <a:solidFill>
                  <a:srgbClr val="3B4954"/>
                </a:solidFill>
              </a:defRPr>
            </a:lvl2pPr>
            <a:lvl3pPr lvl="2" algn="r" rtl="0">
              <a:spcBef>
                <a:spcPts val="0"/>
              </a:spcBef>
              <a:spcAft>
                <a:spcPts val="0"/>
              </a:spcAft>
              <a:buClr>
                <a:srgbClr val="3B4954"/>
              </a:buClr>
              <a:buSzPts val="12000"/>
              <a:buNone/>
              <a:defRPr sz="12000">
                <a:solidFill>
                  <a:srgbClr val="3B4954"/>
                </a:solidFill>
              </a:defRPr>
            </a:lvl3pPr>
            <a:lvl4pPr lvl="3" algn="r" rtl="0">
              <a:spcBef>
                <a:spcPts val="0"/>
              </a:spcBef>
              <a:spcAft>
                <a:spcPts val="0"/>
              </a:spcAft>
              <a:buClr>
                <a:srgbClr val="3B4954"/>
              </a:buClr>
              <a:buSzPts val="12000"/>
              <a:buNone/>
              <a:defRPr sz="12000">
                <a:solidFill>
                  <a:srgbClr val="3B4954"/>
                </a:solidFill>
              </a:defRPr>
            </a:lvl4pPr>
            <a:lvl5pPr lvl="4" algn="r" rtl="0">
              <a:spcBef>
                <a:spcPts val="0"/>
              </a:spcBef>
              <a:spcAft>
                <a:spcPts val="0"/>
              </a:spcAft>
              <a:buClr>
                <a:srgbClr val="3B4954"/>
              </a:buClr>
              <a:buSzPts val="12000"/>
              <a:buNone/>
              <a:defRPr sz="12000">
                <a:solidFill>
                  <a:srgbClr val="3B4954"/>
                </a:solidFill>
              </a:defRPr>
            </a:lvl5pPr>
            <a:lvl6pPr lvl="5" algn="r" rtl="0">
              <a:spcBef>
                <a:spcPts val="0"/>
              </a:spcBef>
              <a:spcAft>
                <a:spcPts val="0"/>
              </a:spcAft>
              <a:buClr>
                <a:srgbClr val="3B4954"/>
              </a:buClr>
              <a:buSzPts val="12000"/>
              <a:buNone/>
              <a:defRPr sz="12000">
                <a:solidFill>
                  <a:srgbClr val="3B4954"/>
                </a:solidFill>
              </a:defRPr>
            </a:lvl6pPr>
            <a:lvl7pPr lvl="6" algn="r" rtl="0">
              <a:spcBef>
                <a:spcPts val="0"/>
              </a:spcBef>
              <a:spcAft>
                <a:spcPts val="0"/>
              </a:spcAft>
              <a:buClr>
                <a:srgbClr val="3B4954"/>
              </a:buClr>
              <a:buSzPts val="12000"/>
              <a:buNone/>
              <a:defRPr sz="12000">
                <a:solidFill>
                  <a:srgbClr val="3B4954"/>
                </a:solidFill>
              </a:defRPr>
            </a:lvl7pPr>
            <a:lvl8pPr lvl="7" algn="r" rtl="0">
              <a:spcBef>
                <a:spcPts val="0"/>
              </a:spcBef>
              <a:spcAft>
                <a:spcPts val="0"/>
              </a:spcAft>
              <a:buClr>
                <a:srgbClr val="3B4954"/>
              </a:buClr>
              <a:buSzPts val="12000"/>
              <a:buNone/>
              <a:defRPr sz="12000">
                <a:solidFill>
                  <a:srgbClr val="3B4954"/>
                </a:solidFill>
              </a:defRPr>
            </a:lvl8pPr>
            <a:lvl9pPr lvl="8" algn="r" rtl="0">
              <a:spcBef>
                <a:spcPts val="0"/>
              </a:spcBef>
              <a:spcAft>
                <a:spcPts val="0"/>
              </a:spcAft>
              <a:buClr>
                <a:srgbClr val="3B4954"/>
              </a:buClr>
              <a:buSzPts val="12000"/>
              <a:buNone/>
              <a:defRPr sz="12000">
                <a:solidFill>
                  <a:srgbClr val="3B4954"/>
                </a:solidFill>
              </a:defRPr>
            </a:lvl9pPr>
          </a:lstStyle>
          <a:p>
            <a:r>
              <a:t>xx%</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hree columns 2">
  <p:cSld name="TITLE_AND_TWO_COLUMNS_1_2_2">
    <p:spTree>
      <p:nvGrpSpPr>
        <p:cNvPr id="1" name="Shape 118"/>
        <p:cNvGrpSpPr/>
        <p:nvPr/>
      </p:nvGrpSpPr>
      <p:grpSpPr>
        <a:xfrm>
          <a:off x="0" y="0"/>
          <a:ext cx="0" cy="0"/>
          <a:chOff x="0" y="0"/>
          <a:chExt cx="0" cy="0"/>
        </a:xfrm>
      </p:grpSpPr>
      <p:sp>
        <p:nvSpPr>
          <p:cNvPr id="119" name="Google Shape;119;p18"/>
          <p:cNvSpPr txBox="1">
            <a:spLocks noGrp="1"/>
          </p:cNvSpPr>
          <p:nvPr>
            <p:ph type="title"/>
          </p:nvPr>
        </p:nvSpPr>
        <p:spPr>
          <a:xfrm>
            <a:off x="720000" y="38625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20" name="Google Shape;120;p18"/>
          <p:cNvSpPr txBox="1">
            <a:spLocks noGrp="1"/>
          </p:cNvSpPr>
          <p:nvPr>
            <p:ph type="subTitle" idx="1"/>
          </p:nvPr>
        </p:nvSpPr>
        <p:spPr>
          <a:xfrm>
            <a:off x="1041125" y="2073766"/>
            <a:ext cx="3039300" cy="6705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121" name="Google Shape;121;p18"/>
          <p:cNvSpPr txBox="1">
            <a:spLocks noGrp="1"/>
          </p:cNvSpPr>
          <p:nvPr>
            <p:ph type="subTitle" idx="2"/>
          </p:nvPr>
        </p:nvSpPr>
        <p:spPr>
          <a:xfrm>
            <a:off x="1041125" y="1776450"/>
            <a:ext cx="2861400" cy="404700"/>
          </a:xfrm>
          <a:prstGeom prst="rect">
            <a:avLst/>
          </a:prstGeom>
        </p:spPr>
        <p:txBody>
          <a:bodyPr spcFirstLastPara="1" wrap="square" lIns="91425" tIns="91425" rIns="91425" bIns="91425" anchor="ctr" anchorCtr="0">
            <a:noAutofit/>
          </a:bodyPr>
          <a:lstStyle>
            <a:lvl1pPr lvl="0" rtl="0">
              <a:spcBef>
                <a:spcPts val="0"/>
              </a:spcBef>
              <a:spcAft>
                <a:spcPts val="0"/>
              </a:spcAft>
              <a:buSzPts val="2100"/>
              <a:buFont typeface="Lexend Exa"/>
              <a:buNone/>
              <a:defRPr sz="2100">
                <a:latin typeface="Lexend Exa"/>
                <a:ea typeface="Lexend Exa"/>
                <a:cs typeface="Lexend Exa"/>
                <a:sym typeface="Lexend Exa"/>
              </a:defRPr>
            </a:lvl1pPr>
            <a:lvl2pPr lvl="1" rtl="0">
              <a:spcBef>
                <a:spcPts val="0"/>
              </a:spcBef>
              <a:spcAft>
                <a:spcPts val="0"/>
              </a:spcAft>
              <a:buSzPts val="2100"/>
              <a:buFont typeface="Lexend Exa"/>
              <a:buNone/>
              <a:defRPr sz="2100">
                <a:latin typeface="Lexend Exa"/>
                <a:ea typeface="Lexend Exa"/>
                <a:cs typeface="Lexend Exa"/>
                <a:sym typeface="Lexend Exa"/>
              </a:defRPr>
            </a:lvl2pPr>
            <a:lvl3pPr lvl="2" rtl="0">
              <a:spcBef>
                <a:spcPts val="0"/>
              </a:spcBef>
              <a:spcAft>
                <a:spcPts val="0"/>
              </a:spcAft>
              <a:buSzPts val="2100"/>
              <a:buFont typeface="Lexend Exa"/>
              <a:buNone/>
              <a:defRPr sz="2100">
                <a:latin typeface="Lexend Exa"/>
                <a:ea typeface="Lexend Exa"/>
                <a:cs typeface="Lexend Exa"/>
                <a:sym typeface="Lexend Exa"/>
              </a:defRPr>
            </a:lvl3pPr>
            <a:lvl4pPr lvl="3" rtl="0">
              <a:spcBef>
                <a:spcPts val="0"/>
              </a:spcBef>
              <a:spcAft>
                <a:spcPts val="0"/>
              </a:spcAft>
              <a:buSzPts val="2100"/>
              <a:buFont typeface="Lexend Exa"/>
              <a:buNone/>
              <a:defRPr sz="2100">
                <a:latin typeface="Lexend Exa"/>
                <a:ea typeface="Lexend Exa"/>
                <a:cs typeface="Lexend Exa"/>
                <a:sym typeface="Lexend Exa"/>
              </a:defRPr>
            </a:lvl4pPr>
            <a:lvl5pPr lvl="4" rtl="0">
              <a:spcBef>
                <a:spcPts val="0"/>
              </a:spcBef>
              <a:spcAft>
                <a:spcPts val="0"/>
              </a:spcAft>
              <a:buSzPts val="2100"/>
              <a:buFont typeface="Lexend Exa"/>
              <a:buNone/>
              <a:defRPr sz="2100">
                <a:latin typeface="Lexend Exa"/>
                <a:ea typeface="Lexend Exa"/>
                <a:cs typeface="Lexend Exa"/>
                <a:sym typeface="Lexend Exa"/>
              </a:defRPr>
            </a:lvl5pPr>
            <a:lvl6pPr lvl="5" rtl="0">
              <a:spcBef>
                <a:spcPts val="0"/>
              </a:spcBef>
              <a:spcAft>
                <a:spcPts val="0"/>
              </a:spcAft>
              <a:buSzPts val="2100"/>
              <a:buFont typeface="Lexend Exa"/>
              <a:buNone/>
              <a:defRPr sz="2100">
                <a:latin typeface="Lexend Exa"/>
                <a:ea typeface="Lexend Exa"/>
                <a:cs typeface="Lexend Exa"/>
                <a:sym typeface="Lexend Exa"/>
              </a:defRPr>
            </a:lvl6pPr>
            <a:lvl7pPr lvl="6" rtl="0">
              <a:spcBef>
                <a:spcPts val="0"/>
              </a:spcBef>
              <a:spcAft>
                <a:spcPts val="0"/>
              </a:spcAft>
              <a:buSzPts val="2100"/>
              <a:buFont typeface="Lexend Exa"/>
              <a:buNone/>
              <a:defRPr sz="2100">
                <a:latin typeface="Lexend Exa"/>
                <a:ea typeface="Lexend Exa"/>
                <a:cs typeface="Lexend Exa"/>
                <a:sym typeface="Lexend Exa"/>
              </a:defRPr>
            </a:lvl7pPr>
            <a:lvl8pPr lvl="7" rtl="0">
              <a:spcBef>
                <a:spcPts val="0"/>
              </a:spcBef>
              <a:spcAft>
                <a:spcPts val="0"/>
              </a:spcAft>
              <a:buSzPts val="2100"/>
              <a:buFont typeface="Lexend Exa"/>
              <a:buNone/>
              <a:defRPr sz="2100">
                <a:latin typeface="Lexend Exa"/>
                <a:ea typeface="Lexend Exa"/>
                <a:cs typeface="Lexend Exa"/>
                <a:sym typeface="Lexend Exa"/>
              </a:defRPr>
            </a:lvl8pPr>
            <a:lvl9pPr lvl="8" rtl="0">
              <a:spcBef>
                <a:spcPts val="0"/>
              </a:spcBef>
              <a:spcAft>
                <a:spcPts val="0"/>
              </a:spcAft>
              <a:buSzPts val="2100"/>
              <a:buFont typeface="Lexend Exa"/>
              <a:buNone/>
              <a:defRPr sz="2100">
                <a:latin typeface="Lexend Exa"/>
                <a:ea typeface="Lexend Exa"/>
                <a:cs typeface="Lexend Exa"/>
                <a:sym typeface="Lexend Exa"/>
              </a:defRPr>
            </a:lvl9pPr>
          </a:lstStyle>
          <a:p>
            <a:endParaRPr/>
          </a:p>
        </p:txBody>
      </p:sp>
      <p:pic>
        <p:nvPicPr>
          <p:cNvPr id="122" name="Google Shape;122;p18"/>
          <p:cNvPicPr preferRelativeResize="0"/>
          <p:nvPr/>
        </p:nvPicPr>
        <p:blipFill rotWithShape="1">
          <a:blip r:embed="rId2">
            <a:alphaModFix/>
          </a:blip>
          <a:srcRect l="18172" t="45862" r="70667" b="37678"/>
          <a:stretch/>
        </p:blipFill>
        <p:spPr>
          <a:xfrm>
            <a:off x="0" y="0"/>
            <a:ext cx="518049" cy="846599"/>
          </a:xfrm>
          <a:prstGeom prst="rect">
            <a:avLst/>
          </a:prstGeom>
          <a:noFill/>
          <a:ln>
            <a:noFill/>
          </a:ln>
        </p:spPr>
      </p:pic>
      <p:sp>
        <p:nvSpPr>
          <p:cNvPr id="123" name="Google Shape;123;p18"/>
          <p:cNvSpPr/>
          <p:nvPr/>
        </p:nvSpPr>
        <p:spPr>
          <a:xfrm rot="5400000">
            <a:off x="8471150" y="684288"/>
            <a:ext cx="78300" cy="78300"/>
          </a:xfrm>
          <a:prstGeom prst="ellipse">
            <a:avLst/>
          </a:prstGeom>
          <a:solidFill>
            <a:srgbClr val="F958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8"/>
          <p:cNvSpPr/>
          <p:nvPr/>
        </p:nvSpPr>
        <p:spPr>
          <a:xfrm rot="5400000">
            <a:off x="8187050" y="684288"/>
            <a:ext cx="78300" cy="78300"/>
          </a:xfrm>
          <a:prstGeom prst="ellipse">
            <a:avLst/>
          </a:prstGeom>
          <a:solidFill>
            <a:srgbClr val="F958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8"/>
          <p:cNvSpPr/>
          <p:nvPr/>
        </p:nvSpPr>
        <p:spPr>
          <a:xfrm rot="5400000">
            <a:off x="7902950" y="684288"/>
            <a:ext cx="78300" cy="78300"/>
          </a:xfrm>
          <a:prstGeom prst="ellipse">
            <a:avLst/>
          </a:prstGeom>
          <a:solidFill>
            <a:srgbClr val="F958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8"/>
          <p:cNvSpPr/>
          <p:nvPr/>
        </p:nvSpPr>
        <p:spPr>
          <a:xfrm rot="5400000">
            <a:off x="8755250" y="684288"/>
            <a:ext cx="78300" cy="78300"/>
          </a:xfrm>
          <a:prstGeom prst="ellipse">
            <a:avLst/>
          </a:prstGeom>
          <a:solidFill>
            <a:srgbClr val="F958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8"/>
          <p:cNvSpPr txBox="1">
            <a:spLocks noGrp="1"/>
          </p:cNvSpPr>
          <p:nvPr>
            <p:ph type="subTitle" idx="3"/>
          </p:nvPr>
        </p:nvSpPr>
        <p:spPr>
          <a:xfrm>
            <a:off x="1041125" y="3096341"/>
            <a:ext cx="3039300" cy="6705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128" name="Google Shape;128;p18"/>
          <p:cNvSpPr txBox="1">
            <a:spLocks noGrp="1"/>
          </p:cNvSpPr>
          <p:nvPr>
            <p:ph type="subTitle" idx="4"/>
          </p:nvPr>
        </p:nvSpPr>
        <p:spPr>
          <a:xfrm>
            <a:off x="1041125" y="2799025"/>
            <a:ext cx="2861400" cy="404700"/>
          </a:xfrm>
          <a:prstGeom prst="rect">
            <a:avLst/>
          </a:prstGeom>
        </p:spPr>
        <p:txBody>
          <a:bodyPr spcFirstLastPara="1" wrap="square" lIns="91425" tIns="91425" rIns="91425" bIns="91425" anchor="ctr" anchorCtr="0">
            <a:noAutofit/>
          </a:bodyPr>
          <a:lstStyle>
            <a:lvl1pPr lvl="0" rtl="0">
              <a:spcBef>
                <a:spcPts val="0"/>
              </a:spcBef>
              <a:spcAft>
                <a:spcPts val="0"/>
              </a:spcAft>
              <a:buSzPts val="2100"/>
              <a:buFont typeface="Lexend Exa"/>
              <a:buNone/>
              <a:defRPr sz="2100">
                <a:latin typeface="Lexend Exa"/>
                <a:ea typeface="Lexend Exa"/>
                <a:cs typeface="Lexend Exa"/>
                <a:sym typeface="Lexend Exa"/>
              </a:defRPr>
            </a:lvl1pPr>
            <a:lvl2pPr lvl="1" rtl="0">
              <a:spcBef>
                <a:spcPts val="0"/>
              </a:spcBef>
              <a:spcAft>
                <a:spcPts val="0"/>
              </a:spcAft>
              <a:buSzPts val="2100"/>
              <a:buFont typeface="Lexend Exa"/>
              <a:buNone/>
              <a:defRPr sz="2100">
                <a:latin typeface="Lexend Exa"/>
                <a:ea typeface="Lexend Exa"/>
                <a:cs typeface="Lexend Exa"/>
                <a:sym typeface="Lexend Exa"/>
              </a:defRPr>
            </a:lvl2pPr>
            <a:lvl3pPr lvl="2" rtl="0">
              <a:spcBef>
                <a:spcPts val="0"/>
              </a:spcBef>
              <a:spcAft>
                <a:spcPts val="0"/>
              </a:spcAft>
              <a:buSzPts val="2100"/>
              <a:buFont typeface="Lexend Exa"/>
              <a:buNone/>
              <a:defRPr sz="2100">
                <a:latin typeface="Lexend Exa"/>
                <a:ea typeface="Lexend Exa"/>
                <a:cs typeface="Lexend Exa"/>
                <a:sym typeface="Lexend Exa"/>
              </a:defRPr>
            </a:lvl3pPr>
            <a:lvl4pPr lvl="3" rtl="0">
              <a:spcBef>
                <a:spcPts val="0"/>
              </a:spcBef>
              <a:spcAft>
                <a:spcPts val="0"/>
              </a:spcAft>
              <a:buSzPts val="2100"/>
              <a:buFont typeface="Lexend Exa"/>
              <a:buNone/>
              <a:defRPr sz="2100">
                <a:latin typeface="Lexend Exa"/>
                <a:ea typeface="Lexend Exa"/>
                <a:cs typeface="Lexend Exa"/>
                <a:sym typeface="Lexend Exa"/>
              </a:defRPr>
            </a:lvl4pPr>
            <a:lvl5pPr lvl="4" rtl="0">
              <a:spcBef>
                <a:spcPts val="0"/>
              </a:spcBef>
              <a:spcAft>
                <a:spcPts val="0"/>
              </a:spcAft>
              <a:buSzPts val="2100"/>
              <a:buFont typeface="Lexend Exa"/>
              <a:buNone/>
              <a:defRPr sz="2100">
                <a:latin typeface="Lexend Exa"/>
                <a:ea typeface="Lexend Exa"/>
                <a:cs typeface="Lexend Exa"/>
                <a:sym typeface="Lexend Exa"/>
              </a:defRPr>
            </a:lvl5pPr>
            <a:lvl6pPr lvl="5" rtl="0">
              <a:spcBef>
                <a:spcPts val="0"/>
              </a:spcBef>
              <a:spcAft>
                <a:spcPts val="0"/>
              </a:spcAft>
              <a:buSzPts val="2100"/>
              <a:buFont typeface="Lexend Exa"/>
              <a:buNone/>
              <a:defRPr sz="2100">
                <a:latin typeface="Lexend Exa"/>
                <a:ea typeface="Lexend Exa"/>
                <a:cs typeface="Lexend Exa"/>
                <a:sym typeface="Lexend Exa"/>
              </a:defRPr>
            </a:lvl6pPr>
            <a:lvl7pPr lvl="6" rtl="0">
              <a:spcBef>
                <a:spcPts val="0"/>
              </a:spcBef>
              <a:spcAft>
                <a:spcPts val="0"/>
              </a:spcAft>
              <a:buSzPts val="2100"/>
              <a:buFont typeface="Lexend Exa"/>
              <a:buNone/>
              <a:defRPr sz="2100">
                <a:latin typeface="Lexend Exa"/>
                <a:ea typeface="Lexend Exa"/>
                <a:cs typeface="Lexend Exa"/>
                <a:sym typeface="Lexend Exa"/>
              </a:defRPr>
            </a:lvl7pPr>
            <a:lvl8pPr lvl="7" rtl="0">
              <a:spcBef>
                <a:spcPts val="0"/>
              </a:spcBef>
              <a:spcAft>
                <a:spcPts val="0"/>
              </a:spcAft>
              <a:buSzPts val="2100"/>
              <a:buFont typeface="Lexend Exa"/>
              <a:buNone/>
              <a:defRPr sz="2100">
                <a:latin typeface="Lexend Exa"/>
                <a:ea typeface="Lexend Exa"/>
                <a:cs typeface="Lexend Exa"/>
                <a:sym typeface="Lexend Exa"/>
              </a:defRPr>
            </a:lvl8pPr>
            <a:lvl9pPr lvl="8" rtl="0">
              <a:spcBef>
                <a:spcPts val="0"/>
              </a:spcBef>
              <a:spcAft>
                <a:spcPts val="0"/>
              </a:spcAft>
              <a:buSzPts val="2100"/>
              <a:buFont typeface="Lexend Exa"/>
              <a:buNone/>
              <a:defRPr sz="2100">
                <a:latin typeface="Lexend Exa"/>
                <a:ea typeface="Lexend Exa"/>
                <a:cs typeface="Lexend Exa"/>
                <a:sym typeface="Lexend Exa"/>
              </a:defRPr>
            </a:lvl9pPr>
          </a:lstStyle>
          <a:p>
            <a:endParaRPr/>
          </a:p>
        </p:txBody>
      </p:sp>
      <p:sp>
        <p:nvSpPr>
          <p:cNvPr id="129" name="Google Shape;129;p18"/>
          <p:cNvSpPr txBox="1">
            <a:spLocks noGrp="1"/>
          </p:cNvSpPr>
          <p:nvPr>
            <p:ph type="subTitle" idx="5"/>
          </p:nvPr>
        </p:nvSpPr>
        <p:spPr>
          <a:xfrm>
            <a:off x="1041125" y="4118916"/>
            <a:ext cx="3039300" cy="6705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130" name="Google Shape;130;p18"/>
          <p:cNvSpPr txBox="1">
            <a:spLocks noGrp="1"/>
          </p:cNvSpPr>
          <p:nvPr>
            <p:ph type="subTitle" idx="6"/>
          </p:nvPr>
        </p:nvSpPr>
        <p:spPr>
          <a:xfrm>
            <a:off x="1041125" y="3821600"/>
            <a:ext cx="2861400" cy="404700"/>
          </a:xfrm>
          <a:prstGeom prst="rect">
            <a:avLst/>
          </a:prstGeom>
        </p:spPr>
        <p:txBody>
          <a:bodyPr spcFirstLastPara="1" wrap="square" lIns="91425" tIns="91425" rIns="91425" bIns="91425" anchor="ctr" anchorCtr="0">
            <a:noAutofit/>
          </a:bodyPr>
          <a:lstStyle>
            <a:lvl1pPr lvl="0" rtl="0">
              <a:spcBef>
                <a:spcPts val="0"/>
              </a:spcBef>
              <a:spcAft>
                <a:spcPts val="0"/>
              </a:spcAft>
              <a:buSzPts val="2100"/>
              <a:buFont typeface="Lexend Exa"/>
              <a:buNone/>
              <a:defRPr sz="2100">
                <a:latin typeface="Lexend Exa"/>
                <a:ea typeface="Lexend Exa"/>
                <a:cs typeface="Lexend Exa"/>
                <a:sym typeface="Lexend Exa"/>
              </a:defRPr>
            </a:lvl1pPr>
            <a:lvl2pPr lvl="1" rtl="0">
              <a:spcBef>
                <a:spcPts val="0"/>
              </a:spcBef>
              <a:spcAft>
                <a:spcPts val="0"/>
              </a:spcAft>
              <a:buSzPts val="2100"/>
              <a:buFont typeface="Lexend Exa"/>
              <a:buNone/>
              <a:defRPr sz="2100">
                <a:latin typeface="Lexend Exa"/>
                <a:ea typeface="Lexend Exa"/>
                <a:cs typeface="Lexend Exa"/>
                <a:sym typeface="Lexend Exa"/>
              </a:defRPr>
            </a:lvl2pPr>
            <a:lvl3pPr lvl="2" rtl="0">
              <a:spcBef>
                <a:spcPts val="0"/>
              </a:spcBef>
              <a:spcAft>
                <a:spcPts val="0"/>
              </a:spcAft>
              <a:buSzPts val="2100"/>
              <a:buFont typeface="Lexend Exa"/>
              <a:buNone/>
              <a:defRPr sz="2100">
                <a:latin typeface="Lexend Exa"/>
                <a:ea typeface="Lexend Exa"/>
                <a:cs typeface="Lexend Exa"/>
                <a:sym typeface="Lexend Exa"/>
              </a:defRPr>
            </a:lvl3pPr>
            <a:lvl4pPr lvl="3" rtl="0">
              <a:spcBef>
                <a:spcPts val="0"/>
              </a:spcBef>
              <a:spcAft>
                <a:spcPts val="0"/>
              </a:spcAft>
              <a:buSzPts val="2100"/>
              <a:buFont typeface="Lexend Exa"/>
              <a:buNone/>
              <a:defRPr sz="2100">
                <a:latin typeface="Lexend Exa"/>
                <a:ea typeface="Lexend Exa"/>
                <a:cs typeface="Lexend Exa"/>
                <a:sym typeface="Lexend Exa"/>
              </a:defRPr>
            </a:lvl4pPr>
            <a:lvl5pPr lvl="4" rtl="0">
              <a:spcBef>
                <a:spcPts val="0"/>
              </a:spcBef>
              <a:spcAft>
                <a:spcPts val="0"/>
              </a:spcAft>
              <a:buSzPts val="2100"/>
              <a:buFont typeface="Lexend Exa"/>
              <a:buNone/>
              <a:defRPr sz="2100">
                <a:latin typeface="Lexend Exa"/>
                <a:ea typeface="Lexend Exa"/>
                <a:cs typeface="Lexend Exa"/>
                <a:sym typeface="Lexend Exa"/>
              </a:defRPr>
            </a:lvl5pPr>
            <a:lvl6pPr lvl="5" rtl="0">
              <a:spcBef>
                <a:spcPts val="0"/>
              </a:spcBef>
              <a:spcAft>
                <a:spcPts val="0"/>
              </a:spcAft>
              <a:buSzPts val="2100"/>
              <a:buFont typeface="Lexend Exa"/>
              <a:buNone/>
              <a:defRPr sz="2100">
                <a:latin typeface="Lexend Exa"/>
                <a:ea typeface="Lexend Exa"/>
                <a:cs typeface="Lexend Exa"/>
                <a:sym typeface="Lexend Exa"/>
              </a:defRPr>
            </a:lvl6pPr>
            <a:lvl7pPr lvl="6" rtl="0">
              <a:spcBef>
                <a:spcPts val="0"/>
              </a:spcBef>
              <a:spcAft>
                <a:spcPts val="0"/>
              </a:spcAft>
              <a:buSzPts val="2100"/>
              <a:buFont typeface="Lexend Exa"/>
              <a:buNone/>
              <a:defRPr sz="2100">
                <a:latin typeface="Lexend Exa"/>
                <a:ea typeface="Lexend Exa"/>
                <a:cs typeface="Lexend Exa"/>
                <a:sym typeface="Lexend Exa"/>
              </a:defRPr>
            </a:lvl7pPr>
            <a:lvl8pPr lvl="7" rtl="0">
              <a:spcBef>
                <a:spcPts val="0"/>
              </a:spcBef>
              <a:spcAft>
                <a:spcPts val="0"/>
              </a:spcAft>
              <a:buSzPts val="2100"/>
              <a:buFont typeface="Lexend Exa"/>
              <a:buNone/>
              <a:defRPr sz="2100">
                <a:latin typeface="Lexend Exa"/>
                <a:ea typeface="Lexend Exa"/>
                <a:cs typeface="Lexend Exa"/>
                <a:sym typeface="Lexend Exa"/>
              </a:defRPr>
            </a:lvl8pPr>
            <a:lvl9pPr lvl="8" rtl="0">
              <a:spcBef>
                <a:spcPts val="0"/>
              </a:spcBef>
              <a:spcAft>
                <a:spcPts val="0"/>
              </a:spcAft>
              <a:buSzPts val="2100"/>
              <a:buFont typeface="Lexend Exa"/>
              <a:buNone/>
              <a:defRPr sz="2100">
                <a:latin typeface="Lexend Exa"/>
                <a:ea typeface="Lexend Exa"/>
                <a:cs typeface="Lexend Exa"/>
                <a:sym typeface="Lexend Exa"/>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Numbers and text 1">
  <p:cSld name="TITLE_AND_TWO_COLUMNS_1_2_1">
    <p:spTree>
      <p:nvGrpSpPr>
        <p:cNvPr id="1" name="Shape 131"/>
        <p:cNvGrpSpPr/>
        <p:nvPr/>
      </p:nvGrpSpPr>
      <p:grpSpPr>
        <a:xfrm>
          <a:off x="0" y="0"/>
          <a:ext cx="0" cy="0"/>
          <a:chOff x="0" y="0"/>
          <a:chExt cx="0" cy="0"/>
        </a:xfrm>
      </p:grpSpPr>
      <p:sp>
        <p:nvSpPr>
          <p:cNvPr id="132" name="Google Shape;132;p19"/>
          <p:cNvSpPr txBox="1">
            <a:spLocks noGrp="1"/>
          </p:cNvSpPr>
          <p:nvPr>
            <p:ph type="title"/>
          </p:nvPr>
        </p:nvSpPr>
        <p:spPr>
          <a:xfrm>
            <a:off x="720000" y="38625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33" name="Google Shape;133;p19"/>
          <p:cNvSpPr txBox="1">
            <a:spLocks noGrp="1"/>
          </p:cNvSpPr>
          <p:nvPr>
            <p:ph type="subTitle" idx="1"/>
          </p:nvPr>
        </p:nvSpPr>
        <p:spPr>
          <a:xfrm>
            <a:off x="720000" y="3932988"/>
            <a:ext cx="2182500" cy="670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a:lvl1pPr>
            <a:lvl2pPr lvl="1" algn="ctr" rtl="0">
              <a:spcBef>
                <a:spcPts val="0"/>
              </a:spcBef>
              <a:spcAft>
                <a:spcPts val="0"/>
              </a:spcAft>
              <a:buSzPts val="1600"/>
              <a:buNone/>
              <a:defRPr/>
            </a:lvl2pPr>
            <a:lvl3pPr lvl="2" algn="ctr" rtl="0">
              <a:spcBef>
                <a:spcPts val="0"/>
              </a:spcBef>
              <a:spcAft>
                <a:spcPts val="0"/>
              </a:spcAft>
              <a:buSzPts val="1600"/>
              <a:buNone/>
              <a:defRPr/>
            </a:lvl3pPr>
            <a:lvl4pPr lvl="3" algn="ctr" rtl="0">
              <a:spcBef>
                <a:spcPts val="0"/>
              </a:spcBef>
              <a:spcAft>
                <a:spcPts val="0"/>
              </a:spcAft>
              <a:buSzPts val="1600"/>
              <a:buNone/>
              <a:defRPr/>
            </a:lvl4pPr>
            <a:lvl5pPr lvl="4" algn="ctr" rtl="0">
              <a:spcBef>
                <a:spcPts val="0"/>
              </a:spcBef>
              <a:spcAft>
                <a:spcPts val="0"/>
              </a:spcAft>
              <a:buSzPts val="1600"/>
              <a:buNone/>
              <a:defRPr/>
            </a:lvl5pPr>
            <a:lvl6pPr lvl="5" algn="ctr" rtl="0">
              <a:spcBef>
                <a:spcPts val="0"/>
              </a:spcBef>
              <a:spcAft>
                <a:spcPts val="0"/>
              </a:spcAft>
              <a:buSzPts val="1600"/>
              <a:buNone/>
              <a:defRPr/>
            </a:lvl6pPr>
            <a:lvl7pPr lvl="6" algn="ctr" rtl="0">
              <a:spcBef>
                <a:spcPts val="0"/>
              </a:spcBef>
              <a:spcAft>
                <a:spcPts val="0"/>
              </a:spcAft>
              <a:buSzPts val="1600"/>
              <a:buNone/>
              <a:defRPr/>
            </a:lvl7pPr>
            <a:lvl8pPr lvl="7" algn="ctr" rtl="0">
              <a:spcBef>
                <a:spcPts val="0"/>
              </a:spcBef>
              <a:spcAft>
                <a:spcPts val="0"/>
              </a:spcAft>
              <a:buSzPts val="1600"/>
              <a:buNone/>
              <a:defRPr/>
            </a:lvl8pPr>
            <a:lvl9pPr lvl="8" algn="ctr" rtl="0">
              <a:spcBef>
                <a:spcPts val="0"/>
              </a:spcBef>
              <a:spcAft>
                <a:spcPts val="0"/>
              </a:spcAft>
              <a:buSzPts val="1600"/>
              <a:buNone/>
              <a:defRPr/>
            </a:lvl9pPr>
          </a:lstStyle>
          <a:p>
            <a:endParaRPr/>
          </a:p>
        </p:txBody>
      </p:sp>
      <p:sp>
        <p:nvSpPr>
          <p:cNvPr id="134" name="Google Shape;134;p19"/>
          <p:cNvSpPr txBox="1">
            <a:spLocks noGrp="1"/>
          </p:cNvSpPr>
          <p:nvPr>
            <p:ph type="subTitle" idx="2"/>
          </p:nvPr>
        </p:nvSpPr>
        <p:spPr>
          <a:xfrm>
            <a:off x="783900" y="3534099"/>
            <a:ext cx="2054700" cy="383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100"/>
              <a:buFont typeface="Lexend Exa"/>
              <a:buNone/>
              <a:defRPr sz="2100">
                <a:solidFill>
                  <a:srgbClr val="F95851"/>
                </a:solidFill>
                <a:latin typeface="Lexend Exa"/>
                <a:ea typeface="Lexend Exa"/>
                <a:cs typeface="Lexend Exa"/>
                <a:sym typeface="Lexend Exa"/>
              </a:defRPr>
            </a:lvl1pPr>
            <a:lvl2pPr lvl="1" algn="ctr" rtl="0">
              <a:spcBef>
                <a:spcPts val="0"/>
              </a:spcBef>
              <a:spcAft>
                <a:spcPts val="0"/>
              </a:spcAft>
              <a:buSzPts val="2100"/>
              <a:buFont typeface="Lexend Exa"/>
              <a:buNone/>
              <a:defRPr sz="2100">
                <a:latin typeface="Lexend Exa"/>
                <a:ea typeface="Lexend Exa"/>
                <a:cs typeface="Lexend Exa"/>
                <a:sym typeface="Lexend Exa"/>
              </a:defRPr>
            </a:lvl2pPr>
            <a:lvl3pPr lvl="2" algn="ctr" rtl="0">
              <a:spcBef>
                <a:spcPts val="0"/>
              </a:spcBef>
              <a:spcAft>
                <a:spcPts val="0"/>
              </a:spcAft>
              <a:buSzPts val="2100"/>
              <a:buFont typeface="Lexend Exa"/>
              <a:buNone/>
              <a:defRPr sz="2100">
                <a:latin typeface="Lexend Exa"/>
                <a:ea typeface="Lexend Exa"/>
                <a:cs typeface="Lexend Exa"/>
                <a:sym typeface="Lexend Exa"/>
              </a:defRPr>
            </a:lvl3pPr>
            <a:lvl4pPr lvl="3" algn="ctr" rtl="0">
              <a:spcBef>
                <a:spcPts val="0"/>
              </a:spcBef>
              <a:spcAft>
                <a:spcPts val="0"/>
              </a:spcAft>
              <a:buSzPts val="2100"/>
              <a:buFont typeface="Lexend Exa"/>
              <a:buNone/>
              <a:defRPr sz="2100">
                <a:latin typeface="Lexend Exa"/>
                <a:ea typeface="Lexend Exa"/>
                <a:cs typeface="Lexend Exa"/>
                <a:sym typeface="Lexend Exa"/>
              </a:defRPr>
            </a:lvl4pPr>
            <a:lvl5pPr lvl="4" algn="ctr" rtl="0">
              <a:spcBef>
                <a:spcPts val="0"/>
              </a:spcBef>
              <a:spcAft>
                <a:spcPts val="0"/>
              </a:spcAft>
              <a:buSzPts val="2100"/>
              <a:buFont typeface="Lexend Exa"/>
              <a:buNone/>
              <a:defRPr sz="2100">
                <a:latin typeface="Lexend Exa"/>
                <a:ea typeface="Lexend Exa"/>
                <a:cs typeface="Lexend Exa"/>
                <a:sym typeface="Lexend Exa"/>
              </a:defRPr>
            </a:lvl5pPr>
            <a:lvl6pPr lvl="5" algn="ctr" rtl="0">
              <a:spcBef>
                <a:spcPts val="0"/>
              </a:spcBef>
              <a:spcAft>
                <a:spcPts val="0"/>
              </a:spcAft>
              <a:buSzPts val="2100"/>
              <a:buFont typeface="Lexend Exa"/>
              <a:buNone/>
              <a:defRPr sz="2100">
                <a:latin typeface="Lexend Exa"/>
                <a:ea typeface="Lexend Exa"/>
                <a:cs typeface="Lexend Exa"/>
                <a:sym typeface="Lexend Exa"/>
              </a:defRPr>
            </a:lvl6pPr>
            <a:lvl7pPr lvl="6" algn="ctr" rtl="0">
              <a:spcBef>
                <a:spcPts val="0"/>
              </a:spcBef>
              <a:spcAft>
                <a:spcPts val="0"/>
              </a:spcAft>
              <a:buSzPts val="2100"/>
              <a:buFont typeface="Lexend Exa"/>
              <a:buNone/>
              <a:defRPr sz="2100">
                <a:latin typeface="Lexend Exa"/>
                <a:ea typeface="Lexend Exa"/>
                <a:cs typeface="Lexend Exa"/>
                <a:sym typeface="Lexend Exa"/>
              </a:defRPr>
            </a:lvl7pPr>
            <a:lvl8pPr lvl="7" algn="ctr" rtl="0">
              <a:spcBef>
                <a:spcPts val="0"/>
              </a:spcBef>
              <a:spcAft>
                <a:spcPts val="0"/>
              </a:spcAft>
              <a:buSzPts val="2100"/>
              <a:buFont typeface="Lexend Exa"/>
              <a:buNone/>
              <a:defRPr sz="2100">
                <a:latin typeface="Lexend Exa"/>
                <a:ea typeface="Lexend Exa"/>
                <a:cs typeface="Lexend Exa"/>
                <a:sym typeface="Lexend Exa"/>
              </a:defRPr>
            </a:lvl8pPr>
            <a:lvl9pPr lvl="8" algn="ctr" rtl="0">
              <a:spcBef>
                <a:spcPts val="0"/>
              </a:spcBef>
              <a:spcAft>
                <a:spcPts val="0"/>
              </a:spcAft>
              <a:buSzPts val="2100"/>
              <a:buFont typeface="Lexend Exa"/>
              <a:buNone/>
              <a:defRPr sz="2100">
                <a:latin typeface="Lexend Exa"/>
                <a:ea typeface="Lexend Exa"/>
                <a:cs typeface="Lexend Exa"/>
                <a:sym typeface="Lexend Exa"/>
              </a:defRPr>
            </a:lvl9pPr>
          </a:lstStyle>
          <a:p>
            <a:endParaRPr/>
          </a:p>
        </p:txBody>
      </p:sp>
      <p:pic>
        <p:nvPicPr>
          <p:cNvPr id="135" name="Google Shape;135;p19"/>
          <p:cNvPicPr preferRelativeResize="0"/>
          <p:nvPr/>
        </p:nvPicPr>
        <p:blipFill rotWithShape="1">
          <a:blip r:embed="rId2">
            <a:alphaModFix/>
          </a:blip>
          <a:srcRect l="18172" t="45862" r="70667" b="37678"/>
          <a:stretch/>
        </p:blipFill>
        <p:spPr>
          <a:xfrm>
            <a:off x="0" y="0"/>
            <a:ext cx="518049" cy="846599"/>
          </a:xfrm>
          <a:prstGeom prst="rect">
            <a:avLst/>
          </a:prstGeom>
          <a:noFill/>
          <a:ln>
            <a:noFill/>
          </a:ln>
        </p:spPr>
      </p:pic>
      <p:sp>
        <p:nvSpPr>
          <p:cNvPr id="136" name="Google Shape;136;p19"/>
          <p:cNvSpPr txBox="1">
            <a:spLocks noGrp="1"/>
          </p:cNvSpPr>
          <p:nvPr>
            <p:ph type="subTitle" idx="3"/>
          </p:nvPr>
        </p:nvSpPr>
        <p:spPr>
          <a:xfrm>
            <a:off x="3480752" y="3933000"/>
            <a:ext cx="2182500" cy="670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a:lvl1pPr>
            <a:lvl2pPr lvl="1" algn="ctr" rtl="0">
              <a:spcBef>
                <a:spcPts val="0"/>
              </a:spcBef>
              <a:spcAft>
                <a:spcPts val="0"/>
              </a:spcAft>
              <a:buSzPts val="1600"/>
              <a:buNone/>
              <a:defRPr/>
            </a:lvl2pPr>
            <a:lvl3pPr lvl="2" algn="ctr" rtl="0">
              <a:spcBef>
                <a:spcPts val="0"/>
              </a:spcBef>
              <a:spcAft>
                <a:spcPts val="0"/>
              </a:spcAft>
              <a:buSzPts val="1600"/>
              <a:buNone/>
              <a:defRPr/>
            </a:lvl3pPr>
            <a:lvl4pPr lvl="3" algn="ctr" rtl="0">
              <a:spcBef>
                <a:spcPts val="0"/>
              </a:spcBef>
              <a:spcAft>
                <a:spcPts val="0"/>
              </a:spcAft>
              <a:buSzPts val="1600"/>
              <a:buNone/>
              <a:defRPr/>
            </a:lvl4pPr>
            <a:lvl5pPr lvl="4" algn="ctr" rtl="0">
              <a:spcBef>
                <a:spcPts val="0"/>
              </a:spcBef>
              <a:spcAft>
                <a:spcPts val="0"/>
              </a:spcAft>
              <a:buSzPts val="1600"/>
              <a:buNone/>
              <a:defRPr/>
            </a:lvl5pPr>
            <a:lvl6pPr lvl="5" algn="ctr" rtl="0">
              <a:spcBef>
                <a:spcPts val="0"/>
              </a:spcBef>
              <a:spcAft>
                <a:spcPts val="0"/>
              </a:spcAft>
              <a:buSzPts val="1600"/>
              <a:buNone/>
              <a:defRPr/>
            </a:lvl6pPr>
            <a:lvl7pPr lvl="6" algn="ctr" rtl="0">
              <a:spcBef>
                <a:spcPts val="0"/>
              </a:spcBef>
              <a:spcAft>
                <a:spcPts val="0"/>
              </a:spcAft>
              <a:buSzPts val="1600"/>
              <a:buNone/>
              <a:defRPr/>
            </a:lvl7pPr>
            <a:lvl8pPr lvl="7" algn="ctr" rtl="0">
              <a:spcBef>
                <a:spcPts val="0"/>
              </a:spcBef>
              <a:spcAft>
                <a:spcPts val="0"/>
              </a:spcAft>
              <a:buSzPts val="1600"/>
              <a:buNone/>
              <a:defRPr/>
            </a:lvl8pPr>
            <a:lvl9pPr lvl="8" algn="ctr" rtl="0">
              <a:spcBef>
                <a:spcPts val="0"/>
              </a:spcBef>
              <a:spcAft>
                <a:spcPts val="0"/>
              </a:spcAft>
              <a:buSzPts val="1600"/>
              <a:buNone/>
              <a:defRPr/>
            </a:lvl9pPr>
          </a:lstStyle>
          <a:p>
            <a:endParaRPr/>
          </a:p>
        </p:txBody>
      </p:sp>
      <p:sp>
        <p:nvSpPr>
          <p:cNvPr id="137" name="Google Shape;137;p19"/>
          <p:cNvSpPr txBox="1">
            <a:spLocks noGrp="1"/>
          </p:cNvSpPr>
          <p:nvPr>
            <p:ph type="subTitle" idx="4"/>
          </p:nvPr>
        </p:nvSpPr>
        <p:spPr>
          <a:xfrm>
            <a:off x="3544653" y="3534107"/>
            <a:ext cx="2054700" cy="383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100"/>
              <a:buFont typeface="Lexend Exa"/>
              <a:buNone/>
              <a:defRPr sz="2100">
                <a:solidFill>
                  <a:srgbClr val="F95851"/>
                </a:solidFill>
                <a:latin typeface="Lexend Exa"/>
                <a:ea typeface="Lexend Exa"/>
                <a:cs typeface="Lexend Exa"/>
                <a:sym typeface="Lexend Exa"/>
              </a:defRPr>
            </a:lvl1pPr>
            <a:lvl2pPr lvl="1" algn="ctr" rtl="0">
              <a:spcBef>
                <a:spcPts val="0"/>
              </a:spcBef>
              <a:spcAft>
                <a:spcPts val="0"/>
              </a:spcAft>
              <a:buSzPts val="2100"/>
              <a:buFont typeface="Lexend Exa"/>
              <a:buNone/>
              <a:defRPr sz="2100">
                <a:latin typeface="Lexend Exa"/>
                <a:ea typeface="Lexend Exa"/>
                <a:cs typeface="Lexend Exa"/>
                <a:sym typeface="Lexend Exa"/>
              </a:defRPr>
            </a:lvl2pPr>
            <a:lvl3pPr lvl="2" algn="ctr" rtl="0">
              <a:spcBef>
                <a:spcPts val="0"/>
              </a:spcBef>
              <a:spcAft>
                <a:spcPts val="0"/>
              </a:spcAft>
              <a:buSzPts val="2100"/>
              <a:buFont typeface="Lexend Exa"/>
              <a:buNone/>
              <a:defRPr sz="2100">
                <a:latin typeface="Lexend Exa"/>
                <a:ea typeface="Lexend Exa"/>
                <a:cs typeface="Lexend Exa"/>
                <a:sym typeface="Lexend Exa"/>
              </a:defRPr>
            </a:lvl3pPr>
            <a:lvl4pPr lvl="3" algn="ctr" rtl="0">
              <a:spcBef>
                <a:spcPts val="0"/>
              </a:spcBef>
              <a:spcAft>
                <a:spcPts val="0"/>
              </a:spcAft>
              <a:buSzPts val="2100"/>
              <a:buFont typeface="Lexend Exa"/>
              <a:buNone/>
              <a:defRPr sz="2100">
                <a:latin typeface="Lexend Exa"/>
                <a:ea typeface="Lexend Exa"/>
                <a:cs typeface="Lexend Exa"/>
                <a:sym typeface="Lexend Exa"/>
              </a:defRPr>
            </a:lvl4pPr>
            <a:lvl5pPr lvl="4" algn="ctr" rtl="0">
              <a:spcBef>
                <a:spcPts val="0"/>
              </a:spcBef>
              <a:spcAft>
                <a:spcPts val="0"/>
              </a:spcAft>
              <a:buSzPts val="2100"/>
              <a:buFont typeface="Lexend Exa"/>
              <a:buNone/>
              <a:defRPr sz="2100">
                <a:latin typeface="Lexend Exa"/>
                <a:ea typeface="Lexend Exa"/>
                <a:cs typeface="Lexend Exa"/>
                <a:sym typeface="Lexend Exa"/>
              </a:defRPr>
            </a:lvl5pPr>
            <a:lvl6pPr lvl="5" algn="ctr" rtl="0">
              <a:spcBef>
                <a:spcPts val="0"/>
              </a:spcBef>
              <a:spcAft>
                <a:spcPts val="0"/>
              </a:spcAft>
              <a:buSzPts val="2100"/>
              <a:buFont typeface="Lexend Exa"/>
              <a:buNone/>
              <a:defRPr sz="2100">
                <a:latin typeface="Lexend Exa"/>
                <a:ea typeface="Lexend Exa"/>
                <a:cs typeface="Lexend Exa"/>
                <a:sym typeface="Lexend Exa"/>
              </a:defRPr>
            </a:lvl6pPr>
            <a:lvl7pPr lvl="6" algn="ctr" rtl="0">
              <a:spcBef>
                <a:spcPts val="0"/>
              </a:spcBef>
              <a:spcAft>
                <a:spcPts val="0"/>
              </a:spcAft>
              <a:buSzPts val="2100"/>
              <a:buFont typeface="Lexend Exa"/>
              <a:buNone/>
              <a:defRPr sz="2100">
                <a:latin typeface="Lexend Exa"/>
                <a:ea typeface="Lexend Exa"/>
                <a:cs typeface="Lexend Exa"/>
                <a:sym typeface="Lexend Exa"/>
              </a:defRPr>
            </a:lvl7pPr>
            <a:lvl8pPr lvl="7" algn="ctr" rtl="0">
              <a:spcBef>
                <a:spcPts val="0"/>
              </a:spcBef>
              <a:spcAft>
                <a:spcPts val="0"/>
              </a:spcAft>
              <a:buSzPts val="2100"/>
              <a:buFont typeface="Lexend Exa"/>
              <a:buNone/>
              <a:defRPr sz="2100">
                <a:latin typeface="Lexend Exa"/>
                <a:ea typeface="Lexend Exa"/>
                <a:cs typeface="Lexend Exa"/>
                <a:sym typeface="Lexend Exa"/>
              </a:defRPr>
            </a:lvl8pPr>
            <a:lvl9pPr lvl="8" algn="ctr" rtl="0">
              <a:spcBef>
                <a:spcPts val="0"/>
              </a:spcBef>
              <a:spcAft>
                <a:spcPts val="0"/>
              </a:spcAft>
              <a:buSzPts val="2100"/>
              <a:buFont typeface="Lexend Exa"/>
              <a:buNone/>
              <a:defRPr sz="2100">
                <a:latin typeface="Lexend Exa"/>
                <a:ea typeface="Lexend Exa"/>
                <a:cs typeface="Lexend Exa"/>
                <a:sym typeface="Lexend Exa"/>
              </a:defRPr>
            </a:lvl9pPr>
          </a:lstStyle>
          <a:p>
            <a:endParaRPr/>
          </a:p>
        </p:txBody>
      </p:sp>
      <p:sp>
        <p:nvSpPr>
          <p:cNvPr id="138" name="Google Shape;138;p19"/>
          <p:cNvSpPr txBox="1">
            <a:spLocks noGrp="1"/>
          </p:cNvSpPr>
          <p:nvPr>
            <p:ph type="subTitle" idx="5"/>
          </p:nvPr>
        </p:nvSpPr>
        <p:spPr>
          <a:xfrm>
            <a:off x="6241546" y="3932988"/>
            <a:ext cx="2182500" cy="670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a:lvl1pPr>
            <a:lvl2pPr lvl="1" algn="ctr" rtl="0">
              <a:spcBef>
                <a:spcPts val="0"/>
              </a:spcBef>
              <a:spcAft>
                <a:spcPts val="0"/>
              </a:spcAft>
              <a:buSzPts val="1600"/>
              <a:buNone/>
              <a:defRPr/>
            </a:lvl2pPr>
            <a:lvl3pPr lvl="2" algn="ctr" rtl="0">
              <a:spcBef>
                <a:spcPts val="0"/>
              </a:spcBef>
              <a:spcAft>
                <a:spcPts val="0"/>
              </a:spcAft>
              <a:buSzPts val="1600"/>
              <a:buNone/>
              <a:defRPr/>
            </a:lvl3pPr>
            <a:lvl4pPr lvl="3" algn="ctr" rtl="0">
              <a:spcBef>
                <a:spcPts val="0"/>
              </a:spcBef>
              <a:spcAft>
                <a:spcPts val="0"/>
              </a:spcAft>
              <a:buSzPts val="1600"/>
              <a:buNone/>
              <a:defRPr/>
            </a:lvl4pPr>
            <a:lvl5pPr lvl="4" algn="ctr" rtl="0">
              <a:spcBef>
                <a:spcPts val="0"/>
              </a:spcBef>
              <a:spcAft>
                <a:spcPts val="0"/>
              </a:spcAft>
              <a:buSzPts val="1600"/>
              <a:buNone/>
              <a:defRPr/>
            </a:lvl5pPr>
            <a:lvl6pPr lvl="5" algn="ctr" rtl="0">
              <a:spcBef>
                <a:spcPts val="0"/>
              </a:spcBef>
              <a:spcAft>
                <a:spcPts val="0"/>
              </a:spcAft>
              <a:buSzPts val="1600"/>
              <a:buNone/>
              <a:defRPr/>
            </a:lvl6pPr>
            <a:lvl7pPr lvl="6" algn="ctr" rtl="0">
              <a:spcBef>
                <a:spcPts val="0"/>
              </a:spcBef>
              <a:spcAft>
                <a:spcPts val="0"/>
              </a:spcAft>
              <a:buSzPts val="1600"/>
              <a:buNone/>
              <a:defRPr/>
            </a:lvl7pPr>
            <a:lvl8pPr lvl="7" algn="ctr" rtl="0">
              <a:spcBef>
                <a:spcPts val="0"/>
              </a:spcBef>
              <a:spcAft>
                <a:spcPts val="0"/>
              </a:spcAft>
              <a:buSzPts val="1600"/>
              <a:buNone/>
              <a:defRPr/>
            </a:lvl8pPr>
            <a:lvl9pPr lvl="8" algn="ctr" rtl="0">
              <a:spcBef>
                <a:spcPts val="0"/>
              </a:spcBef>
              <a:spcAft>
                <a:spcPts val="0"/>
              </a:spcAft>
              <a:buSzPts val="1600"/>
              <a:buNone/>
              <a:defRPr/>
            </a:lvl9pPr>
          </a:lstStyle>
          <a:p>
            <a:endParaRPr/>
          </a:p>
        </p:txBody>
      </p:sp>
      <p:sp>
        <p:nvSpPr>
          <p:cNvPr id="139" name="Google Shape;139;p19"/>
          <p:cNvSpPr txBox="1">
            <a:spLocks noGrp="1"/>
          </p:cNvSpPr>
          <p:nvPr>
            <p:ph type="subTitle" idx="6"/>
          </p:nvPr>
        </p:nvSpPr>
        <p:spPr>
          <a:xfrm>
            <a:off x="6305450" y="3534099"/>
            <a:ext cx="2054700" cy="383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100"/>
              <a:buFont typeface="Lexend Exa"/>
              <a:buNone/>
              <a:defRPr sz="2100">
                <a:solidFill>
                  <a:srgbClr val="F95851"/>
                </a:solidFill>
                <a:latin typeface="Lexend Exa"/>
                <a:ea typeface="Lexend Exa"/>
                <a:cs typeface="Lexend Exa"/>
                <a:sym typeface="Lexend Exa"/>
              </a:defRPr>
            </a:lvl1pPr>
            <a:lvl2pPr lvl="1" algn="ctr" rtl="0">
              <a:spcBef>
                <a:spcPts val="0"/>
              </a:spcBef>
              <a:spcAft>
                <a:spcPts val="0"/>
              </a:spcAft>
              <a:buSzPts val="2100"/>
              <a:buFont typeface="Lexend Exa"/>
              <a:buNone/>
              <a:defRPr sz="2100">
                <a:latin typeface="Lexend Exa"/>
                <a:ea typeface="Lexend Exa"/>
                <a:cs typeface="Lexend Exa"/>
                <a:sym typeface="Lexend Exa"/>
              </a:defRPr>
            </a:lvl2pPr>
            <a:lvl3pPr lvl="2" algn="ctr" rtl="0">
              <a:spcBef>
                <a:spcPts val="0"/>
              </a:spcBef>
              <a:spcAft>
                <a:spcPts val="0"/>
              </a:spcAft>
              <a:buSzPts val="2100"/>
              <a:buFont typeface="Lexend Exa"/>
              <a:buNone/>
              <a:defRPr sz="2100">
                <a:latin typeface="Lexend Exa"/>
                <a:ea typeface="Lexend Exa"/>
                <a:cs typeface="Lexend Exa"/>
                <a:sym typeface="Lexend Exa"/>
              </a:defRPr>
            </a:lvl3pPr>
            <a:lvl4pPr lvl="3" algn="ctr" rtl="0">
              <a:spcBef>
                <a:spcPts val="0"/>
              </a:spcBef>
              <a:spcAft>
                <a:spcPts val="0"/>
              </a:spcAft>
              <a:buSzPts val="2100"/>
              <a:buFont typeface="Lexend Exa"/>
              <a:buNone/>
              <a:defRPr sz="2100">
                <a:latin typeface="Lexend Exa"/>
                <a:ea typeface="Lexend Exa"/>
                <a:cs typeface="Lexend Exa"/>
                <a:sym typeface="Lexend Exa"/>
              </a:defRPr>
            </a:lvl4pPr>
            <a:lvl5pPr lvl="4" algn="ctr" rtl="0">
              <a:spcBef>
                <a:spcPts val="0"/>
              </a:spcBef>
              <a:spcAft>
                <a:spcPts val="0"/>
              </a:spcAft>
              <a:buSzPts val="2100"/>
              <a:buFont typeface="Lexend Exa"/>
              <a:buNone/>
              <a:defRPr sz="2100">
                <a:latin typeface="Lexend Exa"/>
                <a:ea typeface="Lexend Exa"/>
                <a:cs typeface="Lexend Exa"/>
                <a:sym typeface="Lexend Exa"/>
              </a:defRPr>
            </a:lvl5pPr>
            <a:lvl6pPr lvl="5" algn="ctr" rtl="0">
              <a:spcBef>
                <a:spcPts val="0"/>
              </a:spcBef>
              <a:spcAft>
                <a:spcPts val="0"/>
              </a:spcAft>
              <a:buSzPts val="2100"/>
              <a:buFont typeface="Lexend Exa"/>
              <a:buNone/>
              <a:defRPr sz="2100">
                <a:latin typeface="Lexend Exa"/>
                <a:ea typeface="Lexend Exa"/>
                <a:cs typeface="Lexend Exa"/>
                <a:sym typeface="Lexend Exa"/>
              </a:defRPr>
            </a:lvl6pPr>
            <a:lvl7pPr lvl="6" algn="ctr" rtl="0">
              <a:spcBef>
                <a:spcPts val="0"/>
              </a:spcBef>
              <a:spcAft>
                <a:spcPts val="0"/>
              </a:spcAft>
              <a:buSzPts val="2100"/>
              <a:buFont typeface="Lexend Exa"/>
              <a:buNone/>
              <a:defRPr sz="2100">
                <a:latin typeface="Lexend Exa"/>
                <a:ea typeface="Lexend Exa"/>
                <a:cs typeface="Lexend Exa"/>
                <a:sym typeface="Lexend Exa"/>
              </a:defRPr>
            </a:lvl7pPr>
            <a:lvl8pPr lvl="7" algn="ctr" rtl="0">
              <a:spcBef>
                <a:spcPts val="0"/>
              </a:spcBef>
              <a:spcAft>
                <a:spcPts val="0"/>
              </a:spcAft>
              <a:buSzPts val="2100"/>
              <a:buFont typeface="Lexend Exa"/>
              <a:buNone/>
              <a:defRPr sz="2100">
                <a:latin typeface="Lexend Exa"/>
                <a:ea typeface="Lexend Exa"/>
                <a:cs typeface="Lexend Exa"/>
                <a:sym typeface="Lexend Exa"/>
              </a:defRPr>
            </a:lvl8pPr>
            <a:lvl9pPr lvl="8" algn="ctr" rtl="0">
              <a:spcBef>
                <a:spcPts val="0"/>
              </a:spcBef>
              <a:spcAft>
                <a:spcPts val="0"/>
              </a:spcAft>
              <a:buSzPts val="2100"/>
              <a:buFont typeface="Lexend Exa"/>
              <a:buNone/>
              <a:defRPr sz="2100">
                <a:latin typeface="Lexend Exa"/>
                <a:ea typeface="Lexend Exa"/>
                <a:cs typeface="Lexend Exa"/>
                <a:sym typeface="Lexend Exa"/>
              </a:defRPr>
            </a:lvl9pPr>
          </a:lstStyle>
          <a:p>
            <a:endParaRPr/>
          </a:p>
        </p:txBody>
      </p:sp>
      <p:sp>
        <p:nvSpPr>
          <p:cNvPr id="140" name="Google Shape;140;p19"/>
          <p:cNvSpPr/>
          <p:nvPr/>
        </p:nvSpPr>
        <p:spPr>
          <a:xfrm rot="5400000">
            <a:off x="8471150" y="684288"/>
            <a:ext cx="78300" cy="78300"/>
          </a:xfrm>
          <a:prstGeom prst="ellipse">
            <a:avLst/>
          </a:prstGeom>
          <a:solidFill>
            <a:srgbClr val="F958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19"/>
          <p:cNvSpPr/>
          <p:nvPr/>
        </p:nvSpPr>
        <p:spPr>
          <a:xfrm rot="5400000">
            <a:off x="8187050" y="684288"/>
            <a:ext cx="78300" cy="78300"/>
          </a:xfrm>
          <a:prstGeom prst="ellipse">
            <a:avLst/>
          </a:prstGeom>
          <a:solidFill>
            <a:srgbClr val="F958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19"/>
          <p:cNvSpPr/>
          <p:nvPr/>
        </p:nvSpPr>
        <p:spPr>
          <a:xfrm rot="5400000">
            <a:off x="7902950" y="684288"/>
            <a:ext cx="78300" cy="78300"/>
          </a:xfrm>
          <a:prstGeom prst="ellipse">
            <a:avLst/>
          </a:prstGeom>
          <a:solidFill>
            <a:srgbClr val="F958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19"/>
          <p:cNvSpPr/>
          <p:nvPr/>
        </p:nvSpPr>
        <p:spPr>
          <a:xfrm rot="5400000">
            <a:off x="8755250" y="684288"/>
            <a:ext cx="78300" cy="78300"/>
          </a:xfrm>
          <a:prstGeom prst="ellipse">
            <a:avLst/>
          </a:prstGeom>
          <a:solidFill>
            <a:srgbClr val="F958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19"/>
          <p:cNvSpPr txBox="1">
            <a:spLocks noGrp="1"/>
          </p:cNvSpPr>
          <p:nvPr>
            <p:ph type="title" idx="7" hasCustomPrompt="1"/>
          </p:nvPr>
        </p:nvSpPr>
        <p:spPr>
          <a:xfrm>
            <a:off x="1105425" y="1631917"/>
            <a:ext cx="1411500" cy="13152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3B4954"/>
              </a:buClr>
              <a:buSzPts val="5000"/>
              <a:buNone/>
              <a:defRPr sz="5000">
                <a:solidFill>
                  <a:srgbClr val="3B4954"/>
                </a:solidFill>
              </a:defRPr>
            </a:lvl1pPr>
            <a:lvl2pPr lvl="1" algn="r" rtl="0">
              <a:spcBef>
                <a:spcPts val="0"/>
              </a:spcBef>
              <a:spcAft>
                <a:spcPts val="0"/>
              </a:spcAft>
              <a:buClr>
                <a:srgbClr val="3B4954"/>
              </a:buClr>
              <a:buSzPts val="5000"/>
              <a:buNone/>
              <a:defRPr sz="5000">
                <a:solidFill>
                  <a:srgbClr val="3B4954"/>
                </a:solidFill>
              </a:defRPr>
            </a:lvl2pPr>
            <a:lvl3pPr lvl="2" algn="r" rtl="0">
              <a:spcBef>
                <a:spcPts val="0"/>
              </a:spcBef>
              <a:spcAft>
                <a:spcPts val="0"/>
              </a:spcAft>
              <a:buClr>
                <a:srgbClr val="3B4954"/>
              </a:buClr>
              <a:buSzPts val="5000"/>
              <a:buNone/>
              <a:defRPr sz="5000">
                <a:solidFill>
                  <a:srgbClr val="3B4954"/>
                </a:solidFill>
              </a:defRPr>
            </a:lvl3pPr>
            <a:lvl4pPr lvl="3" algn="r" rtl="0">
              <a:spcBef>
                <a:spcPts val="0"/>
              </a:spcBef>
              <a:spcAft>
                <a:spcPts val="0"/>
              </a:spcAft>
              <a:buClr>
                <a:srgbClr val="3B4954"/>
              </a:buClr>
              <a:buSzPts val="5000"/>
              <a:buNone/>
              <a:defRPr sz="5000">
                <a:solidFill>
                  <a:srgbClr val="3B4954"/>
                </a:solidFill>
              </a:defRPr>
            </a:lvl4pPr>
            <a:lvl5pPr lvl="4" algn="r" rtl="0">
              <a:spcBef>
                <a:spcPts val="0"/>
              </a:spcBef>
              <a:spcAft>
                <a:spcPts val="0"/>
              </a:spcAft>
              <a:buClr>
                <a:srgbClr val="3B4954"/>
              </a:buClr>
              <a:buSzPts val="5000"/>
              <a:buNone/>
              <a:defRPr sz="5000">
                <a:solidFill>
                  <a:srgbClr val="3B4954"/>
                </a:solidFill>
              </a:defRPr>
            </a:lvl5pPr>
            <a:lvl6pPr lvl="5" algn="r" rtl="0">
              <a:spcBef>
                <a:spcPts val="0"/>
              </a:spcBef>
              <a:spcAft>
                <a:spcPts val="0"/>
              </a:spcAft>
              <a:buClr>
                <a:srgbClr val="3B4954"/>
              </a:buClr>
              <a:buSzPts val="5000"/>
              <a:buNone/>
              <a:defRPr sz="5000">
                <a:solidFill>
                  <a:srgbClr val="3B4954"/>
                </a:solidFill>
              </a:defRPr>
            </a:lvl6pPr>
            <a:lvl7pPr lvl="6" algn="r" rtl="0">
              <a:spcBef>
                <a:spcPts val="0"/>
              </a:spcBef>
              <a:spcAft>
                <a:spcPts val="0"/>
              </a:spcAft>
              <a:buClr>
                <a:srgbClr val="3B4954"/>
              </a:buClr>
              <a:buSzPts val="5000"/>
              <a:buNone/>
              <a:defRPr sz="5000">
                <a:solidFill>
                  <a:srgbClr val="3B4954"/>
                </a:solidFill>
              </a:defRPr>
            </a:lvl7pPr>
            <a:lvl8pPr lvl="7" algn="r" rtl="0">
              <a:spcBef>
                <a:spcPts val="0"/>
              </a:spcBef>
              <a:spcAft>
                <a:spcPts val="0"/>
              </a:spcAft>
              <a:buClr>
                <a:srgbClr val="3B4954"/>
              </a:buClr>
              <a:buSzPts val="5000"/>
              <a:buNone/>
              <a:defRPr sz="5000">
                <a:solidFill>
                  <a:srgbClr val="3B4954"/>
                </a:solidFill>
              </a:defRPr>
            </a:lvl8pPr>
            <a:lvl9pPr lvl="8" algn="r" rtl="0">
              <a:spcBef>
                <a:spcPts val="0"/>
              </a:spcBef>
              <a:spcAft>
                <a:spcPts val="0"/>
              </a:spcAft>
              <a:buClr>
                <a:srgbClr val="3B4954"/>
              </a:buClr>
              <a:buSzPts val="5000"/>
              <a:buNone/>
              <a:defRPr sz="5000">
                <a:solidFill>
                  <a:srgbClr val="3B4954"/>
                </a:solidFill>
              </a:defRPr>
            </a:lvl9pPr>
          </a:lstStyle>
          <a:p>
            <a:r>
              <a:t>xx%</a:t>
            </a:r>
          </a:p>
        </p:txBody>
      </p:sp>
      <p:sp>
        <p:nvSpPr>
          <p:cNvPr id="145" name="Google Shape;145;p19"/>
          <p:cNvSpPr txBox="1">
            <a:spLocks noGrp="1"/>
          </p:cNvSpPr>
          <p:nvPr>
            <p:ph type="title" idx="8" hasCustomPrompt="1"/>
          </p:nvPr>
        </p:nvSpPr>
        <p:spPr>
          <a:xfrm>
            <a:off x="6627047" y="1631917"/>
            <a:ext cx="1411500" cy="13152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3B4954"/>
              </a:buClr>
              <a:buSzPts val="5000"/>
              <a:buNone/>
              <a:defRPr sz="5000">
                <a:solidFill>
                  <a:srgbClr val="3B4954"/>
                </a:solidFill>
              </a:defRPr>
            </a:lvl1pPr>
            <a:lvl2pPr lvl="1" algn="r" rtl="0">
              <a:spcBef>
                <a:spcPts val="0"/>
              </a:spcBef>
              <a:spcAft>
                <a:spcPts val="0"/>
              </a:spcAft>
              <a:buClr>
                <a:srgbClr val="3B4954"/>
              </a:buClr>
              <a:buSzPts val="5000"/>
              <a:buNone/>
              <a:defRPr sz="5000">
                <a:solidFill>
                  <a:srgbClr val="3B4954"/>
                </a:solidFill>
              </a:defRPr>
            </a:lvl2pPr>
            <a:lvl3pPr lvl="2" algn="r" rtl="0">
              <a:spcBef>
                <a:spcPts val="0"/>
              </a:spcBef>
              <a:spcAft>
                <a:spcPts val="0"/>
              </a:spcAft>
              <a:buClr>
                <a:srgbClr val="3B4954"/>
              </a:buClr>
              <a:buSzPts val="5000"/>
              <a:buNone/>
              <a:defRPr sz="5000">
                <a:solidFill>
                  <a:srgbClr val="3B4954"/>
                </a:solidFill>
              </a:defRPr>
            </a:lvl3pPr>
            <a:lvl4pPr lvl="3" algn="r" rtl="0">
              <a:spcBef>
                <a:spcPts val="0"/>
              </a:spcBef>
              <a:spcAft>
                <a:spcPts val="0"/>
              </a:spcAft>
              <a:buClr>
                <a:srgbClr val="3B4954"/>
              </a:buClr>
              <a:buSzPts val="5000"/>
              <a:buNone/>
              <a:defRPr sz="5000">
                <a:solidFill>
                  <a:srgbClr val="3B4954"/>
                </a:solidFill>
              </a:defRPr>
            </a:lvl4pPr>
            <a:lvl5pPr lvl="4" algn="r" rtl="0">
              <a:spcBef>
                <a:spcPts val="0"/>
              </a:spcBef>
              <a:spcAft>
                <a:spcPts val="0"/>
              </a:spcAft>
              <a:buClr>
                <a:srgbClr val="3B4954"/>
              </a:buClr>
              <a:buSzPts val="5000"/>
              <a:buNone/>
              <a:defRPr sz="5000">
                <a:solidFill>
                  <a:srgbClr val="3B4954"/>
                </a:solidFill>
              </a:defRPr>
            </a:lvl5pPr>
            <a:lvl6pPr lvl="5" algn="r" rtl="0">
              <a:spcBef>
                <a:spcPts val="0"/>
              </a:spcBef>
              <a:spcAft>
                <a:spcPts val="0"/>
              </a:spcAft>
              <a:buClr>
                <a:srgbClr val="3B4954"/>
              </a:buClr>
              <a:buSzPts val="5000"/>
              <a:buNone/>
              <a:defRPr sz="5000">
                <a:solidFill>
                  <a:srgbClr val="3B4954"/>
                </a:solidFill>
              </a:defRPr>
            </a:lvl6pPr>
            <a:lvl7pPr lvl="6" algn="r" rtl="0">
              <a:spcBef>
                <a:spcPts val="0"/>
              </a:spcBef>
              <a:spcAft>
                <a:spcPts val="0"/>
              </a:spcAft>
              <a:buClr>
                <a:srgbClr val="3B4954"/>
              </a:buClr>
              <a:buSzPts val="5000"/>
              <a:buNone/>
              <a:defRPr sz="5000">
                <a:solidFill>
                  <a:srgbClr val="3B4954"/>
                </a:solidFill>
              </a:defRPr>
            </a:lvl7pPr>
            <a:lvl8pPr lvl="7" algn="r" rtl="0">
              <a:spcBef>
                <a:spcPts val="0"/>
              </a:spcBef>
              <a:spcAft>
                <a:spcPts val="0"/>
              </a:spcAft>
              <a:buClr>
                <a:srgbClr val="3B4954"/>
              </a:buClr>
              <a:buSzPts val="5000"/>
              <a:buNone/>
              <a:defRPr sz="5000">
                <a:solidFill>
                  <a:srgbClr val="3B4954"/>
                </a:solidFill>
              </a:defRPr>
            </a:lvl8pPr>
            <a:lvl9pPr lvl="8" algn="r" rtl="0">
              <a:spcBef>
                <a:spcPts val="0"/>
              </a:spcBef>
              <a:spcAft>
                <a:spcPts val="0"/>
              </a:spcAft>
              <a:buClr>
                <a:srgbClr val="3B4954"/>
              </a:buClr>
              <a:buSzPts val="5000"/>
              <a:buNone/>
              <a:defRPr sz="5000">
                <a:solidFill>
                  <a:srgbClr val="3B4954"/>
                </a:solidFill>
              </a:defRPr>
            </a:lvl9pPr>
          </a:lstStyle>
          <a:p>
            <a:r>
              <a:t>xx%</a:t>
            </a:r>
          </a:p>
        </p:txBody>
      </p:sp>
      <p:sp>
        <p:nvSpPr>
          <p:cNvPr id="146" name="Google Shape;146;p19"/>
          <p:cNvSpPr txBox="1">
            <a:spLocks noGrp="1"/>
          </p:cNvSpPr>
          <p:nvPr>
            <p:ph type="title" idx="9" hasCustomPrompt="1"/>
          </p:nvPr>
        </p:nvSpPr>
        <p:spPr>
          <a:xfrm>
            <a:off x="3866355" y="1631917"/>
            <a:ext cx="1411500" cy="13152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3B4954"/>
              </a:buClr>
              <a:buSzPts val="5000"/>
              <a:buNone/>
              <a:defRPr sz="5000">
                <a:solidFill>
                  <a:srgbClr val="3B4954"/>
                </a:solidFill>
              </a:defRPr>
            </a:lvl1pPr>
            <a:lvl2pPr lvl="1" algn="r" rtl="0">
              <a:spcBef>
                <a:spcPts val="0"/>
              </a:spcBef>
              <a:spcAft>
                <a:spcPts val="0"/>
              </a:spcAft>
              <a:buClr>
                <a:srgbClr val="3B4954"/>
              </a:buClr>
              <a:buSzPts val="5000"/>
              <a:buNone/>
              <a:defRPr sz="5000">
                <a:solidFill>
                  <a:srgbClr val="3B4954"/>
                </a:solidFill>
              </a:defRPr>
            </a:lvl2pPr>
            <a:lvl3pPr lvl="2" algn="r" rtl="0">
              <a:spcBef>
                <a:spcPts val="0"/>
              </a:spcBef>
              <a:spcAft>
                <a:spcPts val="0"/>
              </a:spcAft>
              <a:buClr>
                <a:srgbClr val="3B4954"/>
              </a:buClr>
              <a:buSzPts val="5000"/>
              <a:buNone/>
              <a:defRPr sz="5000">
                <a:solidFill>
                  <a:srgbClr val="3B4954"/>
                </a:solidFill>
              </a:defRPr>
            </a:lvl3pPr>
            <a:lvl4pPr lvl="3" algn="r" rtl="0">
              <a:spcBef>
                <a:spcPts val="0"/>
              </a:spcBef>
              <a:spcAft>
                <a:spcPts val="0"/>
              </a:spcAft>
              <a:buClr>
                <a:srgbClr val="3B4954"/>
              </a:buClr>
              <a:buSzPts val="5000"/>
              <a:buNone/>
              <a:defRPr sz="5000">
                <a:solidFill>
                  <a:srgbClr val="3B4954"/>
                </a:solidFill>
              </a:defRPr>
            </a:lvl4pPr>
            <a:lvl5pPr lvl="4" algn="r" rtl="0">
              <a:spcBef>
                <a:spcPts val="0"/>
              </a:spcBef>
              <a:spcAft>
                <a:spcPts val="0"/>
              </a:spcAft>
              <a:buClr>
                <a:srgbClr val="3B4954"/>
              </a:buClr>
              <a:buSzPts val="5000"/>
              <a:buNone/>
              <a:defRPr sz="5000">
                <a:solidFill>
                  <a:srgbClr val="3B4954"/>
                </a:solidFill>
              </a:defRPr>
            </a:lvl5pPr>
            <a:lvl6pPr lvl="5" algn="r" rtl="0">
              <a:spcBef>
                <a:spcPts val="0"/>
              </a:spcBef>
              <a:spcAft>
                <a:spcPts val="0"/>
              </a:spcAft>
              <a:buClr>
                <a:srgbClr val="3B4954"/>
              </a:buClr>
              <a:buSzPts val="5000"/>
              <a:buNone/>
              <a:defRPr sz="5000">
                <a:solidFill>
                  <a:srgbClr val="3B4954"/>
                </a:solidFill>
              </a:defRPr>
            </a:lvl6pPr>
            <a:lvl7pPr lvl="6" algn="r" rtl="0">
              <a:spcBef>
                <a:spcPts val="0"/>
              </a:spcBef>
              <a:spcAft>
                <a:spcPts val="0"/>
              </a:spcAft>
              <a:buClr>
                <a:srgbClr val="3B4954"/>
              </a:buClr>
              <a:buSzPts val="5000"/>
              <a:buNone/>
              <a:defRPr sz="5000">
                <a:solidFill>
                  <a:srgbClr val="3B4954"/>
                </a:solidFill>
              </a:defRPr>
            </a:lvl7pPr>
            <a:lvl8pPr lvl="7" algn="r" rtl="0">
              <a:spcBef>
                <a:spcPts val="0"/>
              </a:spcBef>
              <a:spcAft>
                <a:spcPts val="0"/>
              </a:spcAft>
              <a:buClr>
                <a:srgbClr val="3B4954"/>
              </a:buClr>
              <a:buSzPts val="5000"/>
              <a:buNone/>
              <a:defRPr sz="5000">
                <a:solidFill>
                  <a:srgbClr val="3B4954"/>
                </a:solidFill>
              </a:defRPr>
            </a:lvl8pPr>
            <a:lvl9pPr lvl="8" algn="r" rtl="0">
              <a:spcBef>
                <a:spcPts val="0"/>
              </a:spcBef>
              <a:spcAft>
                <a:spcPts val="0"/>
              </a:spcAft>
              <a:buClr>
                <a:srgbClr val="3B4954"/>
              </a:buClr>
              <a:buSzPts val="5000"/>
              <a:buNone/>
              <a:defRPr sz="5000">
                <a:solidFill>
                  <a:srgbClr val="3B4954"/>
                </a:solidFill>
              </a:defRPr>
            </a:lvl9pPr>
          </a:lstStyle>
          <a:p>
            <a:r>
              <a:t>xx%</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six columns">
  <p:cSld name="TITLE_AND_TWO_COLUMNS_1_1">
    <p:spTree>
      <p:nvGrpSpPr>
        <p:cNvPr id="1" name="Shape 147"/>
        <p:cNvGrpSpPr/>
        <p:nvPr/>
      </p:nvGrpSpPr>
      <p:grpSpPr>
        <a:xfrm>
          <a:off x="0" y="0"/>
          <a:ext cx="0" cy="0"/>
          <a:chOff x="0" y="0"/>
          <a:chExt cx="0" cy="0"/>
        </a:xfrm>
      </p:grpSpPr>
      <p:sp>
        <p:nvSpPr>
          <p:cNvPr id="148" name="Google Shape;148;p20"/>
          <p:cNvSpPr txBox="1">
            <a:spLocks noGrp="1"/>
          </p:cNvSpPr>
          <p:nvPr>
            <p:ph type="title"/>
          </p:nvPr>
        </p:nvSpPr>
        <p:spPr>
          <a:xfrm>
            <a:off x="720000" y="38625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49" name="Google Shape;149;p20"/>
          <p:cNvSpPr txBox="1">
            <a:spLocks noGrp="1"/>
          </p:cNvSpPr>
          <p:nvPr>
            <p:ph type="subTitle" idx="1"/>
          </p:nvPr>
        </p:nvSpPr>
        <p:spPr>
          <a:xfrm>
            <a:off x="720000" y="3933000"/>
            <a:ext cx="2182500" cy="670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a:lvl1pPr>
            <a:lvl2pPr lvl="1" algn="ctr" rtl="0">
              <a:spcBef>
                <a:spcPts val="0"/>
              </a:spcBef>
              <a:spcAft>
                <a:spcPts val="0"/>
              </a:spcAft>
              <a:buSzPts val="1600"/>
              <a:buNone/>
              <a:defRPr/>
            </a:lvl2pPr>
            <a:lvl3pPr lvl="2" algn="ctr" rtl="0">
              <a:spcBef>
                <a:spcPts val="0"/>
              </a:spcBef>
              <a:spcAft>
                <a:spcPts val="0"/>
              </a:spcAft>
              <a:buSzPts val="1600"/>
              <a:buNone/>
              <a:defRPr/>
            </a:lvl3pPr>
            <a:lvl4pPr lvl="3" algn="ctr" rtl="0">
              <a:spcBef>
                <a:spcPts val="0"/>
              </a:spcBef>
              <a:spcAft>
                <a:spcPts val="0"/>
              </a:spcAft>
              <a:buSzPts val="1600"/>
              <a:buNone/>
              <a:defRPr/>
            </a:lvl4pPr>
            <a:lvl5pPr lvl="4" algn="ctr" rtl="0">
              <a:spcBef>
                <a:spcPts val="0"/>
              </a:spcBef>
              <a:spcAft>
                <a:spcPts val="0"/>
              </a:spcAft>
              <a:buSzPts val="1600"/>
              <a:buNone/>
              <a:defRPr/>
            </a:lvl5pPr>
            <a:lvl6pPr lvl="5" algn="ctr" rtl="0">
              <a:spcBef>
                <a:spcPts val="0"/>
              </a:spcBef>
              <a:spcAft>
                <a:spcPts val="0"/>
              </a:spcAft>
              <a:buSzPts val="1600"/>
              <a:buNone/>
              <a:defRPr/>
            </a:lvl6pPr>
            <a:lvl7pPr lvl="6" algn="ctr" rtl="0">
              <a:spcBef>
                <a:spcPts val="0"/>
              </a:spcBef>
              <a:spcAft>
                <a:spcPts val="0"/>
              </a:spcAft>
              <a:buSzPts val="1600"/>
              <a:buNone/>
              <a:defRPr/>
            </a:lvl7pPr>
            <a:lvl8pPr lvl="7" algn="ctr" rtl="0">
              <a:spcBef>
                <a:spcPts val="0"/>
              </a:spcBef>
              <a:spcAft>
                <a:spcPts val="0"/>
              </a:spcAft>
              <a:buSzPts val="1600"/>
              <a:buNone/>
              <a:defRPr/>
            </a:lvl8pPr>
            <a:lvl9pPr lvl="8" algn="ctr" rtl="0">
              <a:spcBef>
                <a:spcPts val="0"/>
              </a:spcBef>
              <a:spcAft>
                <a:spcPts val="0"/>
              </a:spcAft>
              <a:buSzPts val="1600"/>
              <a:buNone/>
              <a:defRPr/>
            </a:lvl9pPr>
          </a:lstStyle>
          <a:p>
            <a:endParaRPr/>
          </a:p>
        </p:txBody>
      </p:sp>
      <p:sp>
        <p:nvSpPr>
          <p:cNvPr id="150" name="Google Shape;150;p20"/>
          <p:cNvSpPr txBox="1">
            <a:spLocks noGrp="1"/>
          </p:cNvSpPr>
          <p:nvPr>
            <p:ph type="subTitle" idx="2"/>
          </p:nvPr>
        </p:nvSpPr>
        <p:spPr>
          <a:xfrm>
            <a:off x="783900" y="3608225"/>
            <a:ext cx="2054700" cy="38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100"/>
              <a:buFont typeface="Lexend Exa"/>
              <a:buNone/>
              <a:defRPr sz="2100">
                <a:solidFill>
                  <a:srgbClr val="F95851"/>
                </a:solidFill>
                <a:latin typeface="Lexend Exa"/>
                <a:ea typeface="Lexend Exa"/>
                <a:cs typeface="Lexend Exa"/>
                <a:sym typeface="Lexend Exa"/>
              </a:defRPr>
            </a:lvl1pPr>
            <a:lvl2pPr lvl="1" algn="ctr" rtl="0">
              <a:spcBef>
                <a:spcPts val="0"/>
              </a:spcBef>
              <a:spcAft>
                <a:spcPts val="0"/>
              </a:spcAft>
              <a:buSzPts val="2100"/>
              <a:buFont typeface="Lexend Exa"/>
              <a:buNone/>
              <a:defRPr sz="2100">
                <a:latin typeface="Lexend Exa"/>
                <a:ea typeface="Lexend Exa"/>
                <a:cs typeface="Lexend Exa"/>
                <a:sym typeface="Lexend Exa"/>
              </a:defRPr>
            </a:lvl2pPr>
            <a:lvl3pPr lvl="2" algn="ctr" rtl="0">
              <a:spcBef>
                <a:spcPts val="0"/>
              </a:spcBef>
              <a:spcAft>
                <a:spcPts val="0"/>
              </a:spcAft>
              <a:buSzPts val="2100"/>
              <a:buFont typeface="Lexend Exa"/>
              <a:buNone/>
              <a:defRPr sz="2100">
                <a:latin typeface="Lexend Exa"/>
                <a:ea typeface="Lexend Exa"/>
                <a:cs typeface="Lexend Exa"/>
                <a:sym typeface="Lexend Exa"/>
              </a:defRPr>
            </a:lvl3pPr>
            <a:lvl4pPr lvl="3" algn="ctr" rtl="0">
              <a:spcBef>
                <a:spcPts val="0"/>
              </a:spcBef>
              <a:spcAft>
                <a:spcPts val="0"/>
              </a:spcAft>
              <a:buSzPts val="2100"/>
              <a:buFont typeface="Lexend Exa"/>
              <a:buNone/>
              <a:defRPr sz="2100">
                <a:latin typeface="Lexend Exa"/>
                <a:ea typeface="Lexend Exa"/>
                <a:cs typeface="Lexend Exa"/>
                <a:sym typeface="Lexend Exa"/>
              </a:defRPr>
            </a:lvl4pPr>
            <a:lvl5pPr lvl="4" algn="ctr" rtl="0">
              <a:spcBef>
                <a:spcPts val="0"/>
              </a:spcBef>
              <a:spcAft>
                <a:spcPts val="0"/>
              </a:spcAft>
              <a:buSzPts val="2100"/>
              <a:buFont typeface="Lexend Exa"/>
              <a:buNone/>
              <a:defRPr sz="2100">
                <a:latin typeface="Lexend Exa"/>
                <a:ea typeface="Lexend Exa"/>
                <a:cs typeface="Lexend Exa"/>
                <a:sym typeface="Lexend Exa"/>
              </a:defRPr>
            </a:lvl5pPr>
            <a:lvl6pPr lvl="5" algn="ctr" rtl="0">
              <a:spcBef>
                <a:spcPts val="0"/>
              </a:spcBef>
              <a:spcAft>
                <a:spcPts val="0"/>
              </a:spcAft>
              <a:buSzPts val="2100"/>
              <a:buFont typeface="Lexend Exa"/>
              <a:buNone/>
              <a:defRPr sz="2100">
                <a:latin typeface="Lexend Exa"/>
                <a:ea typeface="Lexend Exa"/>
                <a:cs typeface="Lexend Exa"/>
                <a:sym typeface="Lexend Exa"/>
              </a:defRPr>
            </a:lvl6pPr>
            <a:lvl7pPr lvl="6" algn="ctr" rtl="0">
              <a:spcBef>
                <a:spcPts val="0"/>
              </a:spcBef>
              <a:spcAft>
                <a:spcPts val="0"/>
              </a:spcAft>
              <a:buSzPts val="2100"/>
              <a:buFont typeface="Lexend Exa"/>
              <a:buNone/>
              <a:defRPr sz="2100">
                <a:latin typeface="Lexend Exa"/>
                <a:ea typeface="Lexend Exa"/>
                <a:cs typeface="Lexend Exa"/>
                <a:sym typeface="Lexend Exa"/>
              </a:defRPr>
            </a:lvl7pPr>
            <a:lvl8pPr lvl="7" algn="ctr" rtl="0">
              <a:spcBef>
                <a:spcPts val="0"/>
              </a:spcBef>
              <a:spcAft>
                <a:spcPts val="0"/>
              </a:spcAft>
              <a:buSzPts val="2100"/>
              <a:buFont typeface="Lexend Exa"/>
              <a:buNone/>
              <a:defRPr sz="2100">
                <a:latin typeface="Lexend Exa"/>
                <a:ea typeface="Lexend Exa"/>
                <a:cs typeface="Lexend Exa"/>
                <a:sym typeface="Lexend Exa"/>
              </a:defRPr>
            </a:lvl8pPr>
            <a:lvl9pPr lvl="8" algn="ctr" rtl="0">
              <a:spcBef>
                <a:spcPts val="0"/>
              </a:spcBef>
              <a:spcAft>
                <a:spcPts val="0"/>
              </a:spcAft>
              <a:buSzPts val="2100"/>
              <a:buFont typeface="Lexend Exa"/>
              <a:buNone/>
              <a:defRPr sz="2100">
                <a:latin typeface="Lexend Exa"/>
                <a:ea typeface="Lexend Exa"/>
                <a:cs typeface="Lexend Exa"/>
                <a:sym typeface="Lexend Exa"/>
              </a:defRPr>
            </a:lvl9pPr>
          </a:lstStyle>
          <a:p>
            <a:endParaRPr/>
          </a:p>
        </p:txBody>
      </p:sp>
      <p:pic>
        <p:nvPicPr>
          <p:cNvPr id="151" name="Google Shape;151;p20"/>
          <p:cNvPicPr preferRelativeResize="0"/>
          <p:nvPr/>
        </p:nvPicPr>
        <p:blipFill rotWithShape="1">
          <a:blip r:embed="rId2">
            <a:alphaModFix/>
          </a:blip>
          <a:srcRect l="18172" t="45862" r="70667" b="37678"/>
          <a:stretch/>
        </p:blipFill>
        <p:spPr>
          <a:xfrm>
            <a:off x="0" y="0"/>
            <a:ext cx="518049" cy="846599"/>
          </a:xfrm>
          <a:prstGeom prst="rect">
            <a:avLst/>
          </a:prstGeom>
          <a:noFill/>
          <a:ln>
            <a:noFill/>
          </a:ln>
        </p:spPr>
      </p:pic>
      <p:sp>
        <p:nvSpPr>
          <p:cNvPr id="152" name="Google Shape;152;p20"/>
          <p:cNvSpPr txBox="1">
            <a:spLocks noGrp="1"/>
          </p:cNvSpPr>
          <p:nvPr>
            <p:ph type="subTitle" idx="3"/>
          </p:nvPr>
        </p:nvSpPr>
        <p:spPr>
          <a:xfrm>
            <a:off x="3480778" y="3933000"/>
            <a:ext cx="2182500" cy="670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a:lvl1pPr>
            <a:lvl2pPr lvl="1" algn="ctr" rtl="0">
              <a:spcBef>
                <a:spcPts val="0"/>
              </a:spcBef>
              <a:spcAft>
                <a:spcPts val="0"/>
              </a:spcAft>
              <a:buSzPts val="1600"/>
              <a:buNone/>
              <a:defRPr/>
            </a:lvl2pPr>
            <a:lvl3pPr lvl="2" algn="ctr" rtl="0">
              <a:spcBef>
                <a:spcPts val="0"/>
              </a:spcBef>
              <a:spcAft>
                <a:spcPts val="0"/>
              </a:spcAft>
              <a:buSzPts val="1600"/>
              <a:buNone/>
              <a:defRPr/>
            </a:lvl3pPr>
            <a:lvl4pPr lvl="3" algn="ctr" rtl="0">
              <a:spcBef>
                <a:spcPts val="0"/>
              </a:spcBef>
              <a:spcAft>
                <a:spcPts val="0"/>
              </a:spcAft>
              <a:buSzPts val="1600"/>
              <a:buNone/>
              <a:defRPr/>
            </a:lvl4pPr>
            <a:lvl5pPr lvl="4" algn="ctr" rtl="0">
              <a:spcBef>
                <a:spcPts val="0"/>
              </a:spcBef>
              <a:spcAft>
                <a:spcPts val="0"/>
              </a:spcAft>
              <a:buSzPts val="1600"/>
              <a:buNone/>
              <a:defRPr/>
            </a:lvl5pPr>
            <a:lvl6pPr lvl="5" algn="ctr" rtl="0">
              <a:spcBef>
                <a:spcPts val="0"/>
              </a:spcBef>
              <a:spcAft>
                <a:spcPts val="0"/>
              </a:spcAft>
              <a:buSzPts val="1600"/>
              <a:buNone/>
              <a:defRPr/>
            </a:lvl6pPr>
            <a:lvl7pPr lvl="6" algn="ctr" rtl="0">
              <a:spcBef>
                <a:spcPts val="0"/>
              </a:spcBef>
              <a:spcAft>
                <a:spcPts val="0"/>
              </a:spcAft>
              <a:buSzPts val="1600"/>
              <a:buNone/>
              <a:defRPr/>
            </a:lvl7pPr>
            <a:lvl8pPr lvl="7" algn="ctr" rtl="0">
              <a:spcBef>
                <a:spcPts val="0"/>
              </a:spcBef>
              <a:spcAft>
                <a:spcPts val="0"/>
              </a:spcAft>
              <a:buSzPts val="1600"/>
              <a:buNone/>
              <a:defRPr/>
            </a:lvl8pPr>
            <a:lvl9pPr lvl="8" algn="ctr" rtl="0">
              <a:spcBef>
                <a:spcPts val="0"/>
              </a:spcBef>
              <a:spcAft>
                <a:spcPts val="0"/>
              </a:spcAft>
              <a:buSzPts val="1600"/>
              <a:buNone/>
              <a:defRPr/>
            </a:lvl9pPr>
          </a:lstStyle>
          <a:p>
            <a:endParaRPr/>
          </a:p>
        </p:txBody>
      </p:sp>
      <p:sp>
        <p:nvSpPr>
          <p:cNvPr id="153" name="Google Shape;153;p20"/>
          <p:cNvSpPr txBox="1">
            <a:spLocks noGrp="1"/>
          </p:cNvSpPr>
          <p:nvPr>
            <p:ph type="subTitle" idx="4"/>
          </p:nvPr>
        </p:nvSpPr>
        <p:spPr>
          <a:xfrm>
            <a:off x="3544680" y="3608225"/>
            <a:ext cx="2054700" cy="38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100"/>
              <a:buFont typeface="Lexend Exa"/>
              <a:buNone/>
              <a:defRPr sz="2100">
                <a:solidFill>
                  <a:srgbClr val="F95851"/>
                </a:solidFill>
                <a:latin typeface="Lexend Exa"/>
                <a:ea typeface="Lexend Exa"/>
                <a:cs typeface="Lexend Exa"/>
                <a:sym typeface="Lexend Exa"/>
              </a:defRPr>
            </a:lvl1pPr>
            <a:lvl2pPr lvl="1" algn="ctr" rtl="0">
              <a:spcBef>
                <a:spcPts val="0"/>
              </a:spcBef>
              <a:spcAft>
                <a:spcPts val="0"/>
              </a:spcAft>
              <a:buSzPts val="2100"/>
              <a:buFont typeface="Lexend Exa"/>
              <a:buNone/>
              <a:defRPr sz="2100">
                <a:latin typeface="Lexend Exa"/>
                <a:ea typeface="Lexend Exa"/>
                <a:cs typeface="Lexend Exa"/>
                <a:sym typeface="Lexend Exa"/>
              </a:defRPr>
            </a:lvl2pPr>
            <a:lvl3pPr lvl="2" algn="ctr" rtl="0">
              <a:spcBef>
                <a:spcPts val="0"/>
              </a:spcBef>
              <a:spcAft>
                <a:spcPts val="0"/>
              </a:spcAft>
              <a:buSzPts val="2100"/>
              <a:buFont typeface="Lexend Exa"/>
              <a:buNone/>
              <a:defRPr sz="2100">
                <a:latin typeface="Lexend Exa"/>
                <a:ea typeface="Lexend Exa"/>
                <a:cs typeface="Lexend Exa"/>
                <a:sym typeface="Lexend Exa"/>
              </a:defRPr>
            </a:lvl3pPr>
            <a:lvl4pPr lvl="3" algn="ctr" rtl="0">
              <a:spcBef>
                <a:spcPts val="0"/>
              </a:spcBef>
              <a:spcAft>
                <a:spcPts val="0"/>
              </a:spcAft>
              <a:buSzPts val="2100"/>
              <a:buFont typeface="Lexend Exa"/>
              <a:buNone/>
              <a:defRPr sz="2100">
                <a:latin typeface="Lexend Exa"/>
                <a:ea typeface="Lexend Exa"/>
                <a:cs typeface="Lexend Exa"/>
                <a:sym typeface="Lexend Exa"/>
              </a:defRPr>
            </a:lvl4pPr>
            <a:lvl5pPr lvl="4" algn="ctr" rtl="0">
              <a:spcBef>
                <a:spcPts val="0"/>
              </a:spcBef>
              <a:spcAft>
                <a:spcPts val="0"/>
              </a:spcAft>
              <a:buSzPts val="2100"/>
              <a:buFont typeface="Lexend Exa"/>
              <a:buNone/>
              <a:defRPr sz="2100">
                <a:latin typeface="Lexend Exa"/>
                <a:ea typeface="Lexend Exa"/>
                <a:cs typeface="Lexend Exa"/>
                <a:sym typeface="Lexend Exa"/>
              </a:defRPr>
            </a:lvl5pPr>
            <a:lvl6pPr lvl="5" algn="ctr" rtl="0">
              <a:spcBef>
                <a:spcPts val="0"/>
              </a:spcBef>
              <a:spcAft>
                <a:spcPts val="0"/>
              </a:spcAft>
              <a:buSzPts val="2100"/>
              <a:buFont typeface="Lexend Exa"/>
              <a:buNone/>
              <a:defRPr sz="2100">
                <a:latin typeface="Lexend Exa"/>
                <a:ea typeface="Lexend Exa"/>
                <a:cs typeface="Lexend Exa"/>
                <a:sym typeface="Lexend Exa"/>
              </a:defRPr>
            </a:lvl6pPr>
            <a:lvl7pPr lvl="6" algn="ctr" rtl="0">
              <a:spcBef>
                <a:spcPts val="0"/>
              </a:spcBef>
              <a:spcAft>
                <a:spcPts val="0"/>
              </a:spcAft>
              <a:buSzPts val="2100"/>
              <a:buFont typeface="Lexend Exa"/>
              <a:buNone/>
              <a:defRPr sz="2100">
                <a:latin typeface="Lexend Exa"/>
                <a:ea typeface="Lexend Exa"/>
                <a:cs typeface="Lexend Exa"/>
                <a:sym typeface="Lexend Exa"/>
              </a:defRPr>
            </a:lvl7pPr>
            <a:lvl8pPr lvl="7" algn="ctr" rtl="0">
              <a:spcBef>
                <a:spcPts val="0"/>
              </a:spcBef>
              <a:spcAft>
                <a:spcPts val="0"/>
              </a:spcAft>
              <a:buSzPts val="2100"/>
              <a:buFont typeface="Lexend Exa"/>
              <a:buNone/>
              <a:defRPr sz="2100">
                <a:latin typeface="Lexend Exa"/>
                <a:ea typeface="Lexend Exa"/>
                <a:cs typeface="Lexend Exa"/>
                <a:sym typeface="Lexend Exa"/>
              </a:defRPr>
            </a:lvl8pPr>
            <a:lvl9pPr lvl="8" algn="ctr" rtl="0">
              <a:spcBef>
                <a:spcPts val="0"/>
              </a:spcBef>
              <a:spcAft>
                <a:spcPts val="0"/>
              </a:spcAft>
              <a:buSzPts val="2100"/>
              <a:buFont typeface="Lexend Exa"/>
              <a:buNone/>
              <a:defRPr sz="2100">
                <a:latin typeface="Lexend Exa"/>
                <a:ea typeface="Lexend Exa"/>
                <a:cs typeface="Lexend Exa"/>
                <a:sym typeface="Lexend Exa"/>
              </a:defRPr>
            </a:lvl9pPr>
          </a:lstStyle>
          <a:p>
            <a:endParaRPr/>
          </a:p>
        </p:txBody>
      </p:sp>
      <p:sp>
        <p:nvSpPr>
          <p:cNvPr id="154" name="Google Shape;154;p20"/>
          <p:cNvSpPr txBox="1">
            <a:spLocks noGrp="1"/>
          </p:cNvSpPr>
          <p:nvPr>
            <p:ph type="subTitle" idx="5"/>
          </p:nvPr>
        </p:nvSpPr>
        <p:spPr>
          <a:xfrm>
            <a:off x="6241546" y="3933000"/>
            <a:ext cx="2182500" cy="670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a:lvl1pPr>
            <a:lvl2pPr lvl="1" algn="ctr" rtl="0">
              <a:spcBef>
                <a:spcPts val="0"/>
              </a:spcBef>
              <a:spcAft>
                <a:spcPts val="0"/>
              </a:spcAft>
              <a:buSzPts val="1600"/>
              <a:buNone/>
              <a:defRPr/>
            </a:lvl2pPr>
            <a:lvl3pPr lvl="2" algn="ctr" rtl="0">
              <a:spcBef>
                <a:spcPts val="0"/>
              </a:spcBef>
              <a:spcAft>
                <a:spcPts val="0"/>
              </a:spcAft>
              <a:buSzPts val="1600"/>
              <a:buNone/>
              <a:defRPr/>
            </a:lvl3pPr>
            <a:lvl4pPr lvl="3" algn="ctr" rtl="0">
              <a:spcBef>
                <a:spcPts val="0"/>
              </a:spcBef>
              <a:spcAft>
                <a:spcPts val="0"/>
              </a:spcAft>
              <a:buSzPts val="1600"/>
              <a:buNone/>
              <a:defRPr/>
            </a:lvl4pPr>
            <a:lvl5pPr lvl="4" algn="ctr" rtl="0">
              <a:spcBef>
                <a:spcPts val="0"/>
              </a:spcBef>
              <a:spcAft>
                <a:spcPts val="0"/>
              </a:spcAft>
              <a:buSzPts val="1600"/>
              <a:buNone/>
              <a:defRPr/>
            </a:lvl5pPr>
            <a:lvl6pPr lvl="5" algn="ctr" rtl="0">
              <a:spcBef>
                <a:spcPts val="0"/>
              </a:spcBef>
              <a:spcAft>
                <a:spcPts val="0"/>
              </a:spcAft>
              <a:buSzPts val="1600"/>
              <a:buNone/>
              <a:defRPr/>
            </a:lvl6pPr>
            <a:lvl7pPr lvl="6" algn="ctr" rtl="0">
              <a:spcBef>
                <a:spcPts val="0"/>
              </a:spcBef>
              <a:spcAft>
                <a:spcPts val="0"/>
              </a:spcAft>
              <a:buSzPts val="1600"/>
              <a:buNone/>
              <a:defRPr/>
            </a:lvl7pPr>
            <a:lvl8pPr lvl="7" algn="ctr" rtl="0">
              <a:spcBef>
                <a:spcPts val="0"/>
              </a:spcBef>
              <a:spcAft>
                <a:spcPts val="0"/>
              </a:spcAft>
              <a:buSzPts val="1600"/>
              <a:buNone/>
              <a:defRPr/>
            </a:lvl8pPr>
            <a:lvl9pPr lvl="8" algn="ctr" rtl="0">
              <a:spcBef>
                <a:spcPts val="0"/>
              </a:spcBef>
              <a:spcAft>
                <a:spcPts val="0"/>
              </a:spcAft>
              <a:buSzPts val="1600"/>
              <a:buNone/>
              <a:defRPr/>
            </a:lvl9pPr>
          </a:lstStyle>
          <a:p>
            <a:endParaRPr/>
          </a:p>
        </p:txBody>
      </p:sp>
      <p:sp>
        <p:nvSpPr>
          <p:cNvPr id="155" name="Google Shape;155;p20"/>
          <p:cNvSpPr txBox="1">
            <a:spLocks noGrp="1"/>
          </p:cNvSpPr>
          <p:nvPr>
            <p:ph type="subTitle" idx="6"/>
          </p:nvPr>
        </p:nvSpPr>
        <p:spPr>
          <a:xfrm>
            <a:off x="6305449" y="3608225"/>
            <a:ext cx="2054700" cy="38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100"/>
              <a:buFont typeface="Lexend Exa"/>
              <a:buNone/>
              <a:defRPr sz="2100">
                <a:solidFill>
                  <a:srgbClr val="F95851"/>
                </a:solidFill>
                <a:latin typeface="Lexend Exa"/>
                <a:ea typeface="Lexend Exa"/>
                <a:cs typeface="Lexend Exa"/>
                <a:sym typeface="Lexend Exa"/>
              </a:defRPr>
            </a:lvl1pPr>
            <a:lvl2pPr lvl="1" algn="ctr" rtl="0">
              <a:spcBef>
                <a:spcPts val="0"/>
              </a:spcBef>
              <a:spcAft>
                <a:spcPts val="0"/>
              </a:spcAft>
              <a:buSzPts val="2100"/>
              <a:buFont typeface="Lexend Exa"/>
              <a:buNone/>
              <a:defRPr sz="2100">
                <a:latin typeface="Lexend Exa"/>
                <a:ea typeface="Lexend Exa"/>
                <a:cs typeface="Lexend Exa"/>
                <a:sym typeface="Lexend Exa"/>
              </a:defRPr>
            </a:lvl2pPr>
            <a:lvl3pPr lvl="2" algn="ctr" rtl="0">
              <a:spcBef>
                <a:spcPts val="0"/>
              </a:spcBef>
              <a:spcAft>
                <a:spcPts val="0"/>
              </a:spcAft>
              <a:buSzPts val="2100"/>
              <a:buFont typeface="Lexend Exa"/>
              <a:buNone/>
              <a:defRPr sz="2100">
                <a:latin typeface="Lexend Exa"/>
                <a:ea typeface="Lexend Exa"/>
                <a:cs typeface="Lexend Exa"/>
                <a:sym typeface="Lexend Exa"/>
              </a:defRPr>
            </a:lvl3pPr>
            <a:lvl4pPr lvl="3" algn="ctr" rtl="0">
              <a:spcBef>
                <a:spcPts val="0"/>
              </a:spcBef>
              <a:spcAft>
                <a:spcPts val="0"/>
              </a:spcAft>
              <a:buSzPts val="2100"/>
              <a:buFont typeface="Lexend Exa"/>
              <a:buNone/>
              <a:defRPr sz="2100">
                <a:latin typeface="Lexend Exa"/>
                <a:ea typeface="Lexend Exa"/>
                <a:cs typeface="Lexend Exa"/>
                <a:sym typeface="Lexend Exa"/>
              </a:defRPr>
            </a:lvl4pPr>
            <a:lvl5pPr lvl="4" algn="ctr" rtl="0">
              <a:spcBef>
                <a:spcPts val="0"/>
              </a:spcBef>
              <a:spcAft>
                <a:spcPts val="0"/>
              </a:spcAft>
              <a:buSzPts val="2100"/>
              <a:buFont typeface="Lexend Exa"/>
              <a:buNone/>
              <a:defRPr sz="2100">
                <a:latin typeface="Lexend Exa"/>
                <a:ea typeface="Lexend Exa"/>
                <a:cs typeface="Lexend Exa"/>
                <a:sym typeface="Lexend Exa"/>
              </a:defRPr>
            </a:lvl5pPr>
            <a:lvl6pPr lvl="5" algn="ctr" rtl="0">
              <a:spcBef>
                <a:spcPts val="0"/>
              </a:spcBef>
              <a:spcAft>
                <a:spcPts val="0"/>
              </a:spcAft>
              <a:buSzPts val="2100"/>
              <a:buFont typeface="Lexend Exa"/>
              <a:buNone/>
              <a:defRPr sz="2100">
                <a:latin typeface="Lexend Exa"/>
                <a:ea typeface="Lexend Exa"/>
                <a:cs typeface="Lexend Exa"/>
                <a:sym typeface="Lexend Exa"/>
              </a:defRPr>
            </a:lvl6pPr>
            <a:lvl7pPr lvl="6" algn="ctr" rtl="0">
              <a:spcBef>
                <a:spcPts val="0"/>
              </a:spcBef>
              <a:spcAft>
                <a:spcPts val="0"/>
              </a:spcAft>
              <a:buSzPts val="2100"/>
              <a:buFont typeface="Lexend Exa"/>
              <a:buNone/>
              <a:defRPr sz="2100">
                <a:latin typeface="Lexend Exa"/>
                <a:ea typeface="Lexend Exa"/>
                <a:cs typeface="Lexend Exa"/>
                <a:sym typeface="Lexend Exa"/>
              </a:defRPr>
            </a:lvl7pPr>
            <a:lvl8pPr lvl="7" algn="ctr" rtl="0">
              <a:spcBef>
                <a:spcPts val="0"/>
              </a:spcBef>
              <a:spcAft>
                <a:spcPts val="0"/>
              </a:spcAft>
              <a:buSzPts val="2100"/>
              <a:buFont typeface="Lexend Exa"/>
              <a:buNone/>
              <a:defRPr sz="2100">
                <a:latin typeface="Lexend Exa"/>
                <a:ea typeface="Lexend Exa"/>
                <a:cs typeface="Lexend Exa"/>
                <a:sym typeface="Lexend Exa"/>
              </a:defRPr>
            </a:lvl8pPr>
            <a:lvl9pPr lvl="8" algn="ctr" rtl="0">
              <a:spcBef>
                <a:spcPts val="0"/>
              </a:spcBef>
              <a:spcAft>
                <a:spcPts val="0"/>
              </a:spcAft>
              <a:buSzPts val="2100"/>
              <a:buFont typeface="Lexend Exa"/>
              <a:buNone/>
              <a:defRPr sz="2100">
                <a:latin typeface="Lexend Exa"/>
                <a:ea typeface="Lexend Exa"/>
                <a:cs typeface="Lexend Exa"/>
                <a:sym typeface="Lexend Exa"/>
              </a:defRPr>
            </a:lvl9pPr>
          </a:lstStyle>
          <a:p>
            <a:endParaRPr/>
          </a:p>
        </p:txBody>
      </p:sp>
      <p:sp>
        <p:nvSpPr>
          <p:cNvPr id="156" name="Google Shape;156;p20"/>
          <p:cNvSpPr/>
          <p:nvPr/>
        </p:nvSpPr>
        <p:spPr>
          <a:xfrm rot="10800000">
            <a:off x="317500" y="4545888"/>
            <a:ext cx="78300" cy="78300"/>
          </a:xfrm>
          <a:prstGeom prst="ellipse">
            <a:avLst/>
          </a:prstGeom>
          <a:solidFill>
            <a:srgbClr val="F958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20"/>
          <p:cNvSpPr/>
          <p:nvPr/>
        </p:nvSpPr>
        <p:spPr>
          <a:xfrm rot="10800000">
            <a:off x="317500" y="4261788"/>
            <a:ext cx="78300" cy="78300"/>
          </a:xfrm>
          <a:prstGeom prst="ellipse">
            <a:avLst/>
          </a:prstGeom>
          <a:solidFill>
            <a:srgbClr val="F958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20"/>
          <p:cNvSpPr/>
          <p:nvPr/>
        </p:nvSpPr>
        <p:spPr>
          <a:xfrm rot="10800000">
            <a:off x="317500" y="3977688"/>
            <a:ext cx="78300" cy="78300"/>
          </a:xfrm>
          <a:prstGeom prst="ellipse">
            <a:avLst/>
          </a:prstGeom>
          <a:solidFill>
            <a:srgbClr val="F958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0"/>
          <p:cNvSpPr/>
          <p:nvPr/>
        </p:nvSpPr>
        <p:spPr>
          <a:xfrm rot="10800000">
            <a:off x="317500" y="4829988"/>
            <a:ext cx="78300" cy="78300"/>
          </a:xfrm>
          <a:prstGeom prst="ellipse">
            <a:avLst/>
          </a:prstGeom>
          <a:solidFill>
            <a:srgbClr val="F958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20"/>
          <p:cNvSpPr/>
          <p:nvPr/>
        </p:nvSpPr>
        <p:spPr>
          <a:xfrm>
            <a:off x="7777341" y="-194700"/>
            <a:ext cx="1734600" cy="1734600"/>
          </a:xfrm>
          <a:prstGeom prst="ellipse">
            <a:avLst/>
          </a:prstGeom>
          <a:noFill/>
          <a:ln w="28575" cap="flat" cmpd="sng">
            <a:solidFill>
              <a:srgbClr val="F9585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20"/>
          <p:cNvSpPr/>
          <p:nvPr/>
        </p:nvSpPr>
        <p:spPr>
          <a:xfrm>
            <a:off x="7397650" y="278146"/>
            <a:ext cx="846600" cy="846600"/>
          </a:xfrm>
          <a:prstGeom prst="ellipse">
            <a:avLst/>
          </a:prstGeom>
          <a:no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20"/>
          <p:cNvSpPr txBox="1">
            <a:spLocks noGrp="1"/>
          </p:cNvSpPr>
          <p:nvPr>
            <p:ph type="subTitle" idx="7"/>
          </p:nvPr>
        </p:nvSpPr>
        <p:spPr>
          <a:xfrm>
            <a:off x="720000" y="2193625"/>
            <a:ext cx="2182500" cy="670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a:lvl1pPr>
            <a:lvl2pPr lvl="1" algn="ctr" rtl="0">
              <a:spcBef>
                <a:spcPts val="0"/>
              </a:spcBef>
              <a:spcAft>
                <a:spcPts val="0"/>
              </a:spcAft>
              <a:buSzPts val="1600"/>
              <a:buNone/>
              <a:defRPr/>
            </a:lvl2pPr>
            <a:lvl3pPr lvl="2" algn="ctr" rtl="0">
              <a:spcBef>
                <a:spcPts val="0"/>
              </a:spcBef>
              <a:spcAft>
                <a:spcPts val="0"/>
              </a:spcAft>
              <a:buSzPts val="1600"/>
              <a:buNone/>
              <a:defRPr/>
            </a:lvl3pPr>
            <a:lvl4pPr lvl="3" algn="ctr" rtl="0">
              <a:spcBef>
                <a:spcPts val="0"/>
              </a:spcBef>
              <a:spcAft>
                <a:spcPts val="0"/>
              </a:spcAft>
              <a:buSzPts val="1600"/>
              <a:buNone/>
              <a:defRPr/>
            </a:lvl4pPr>
            <a:lvl5pPr lvl="4" algn="ctr" rtl="0">
              <a:spcBef>
                <a:spcPts val="0"/>
              </a:spcBef>
              <a:spcAft>
                <a:spcPts val="0"/>
              </a:spcAft>
              <a:buSzPts val="1600"/>
              <a:buNone/>
              <a:defRPr/>
            </a:lvl5pPr>
            <a:lvl6pPr lvl="5" algn="ctr" rtl="0">
              <a:spcBef>
                <a:spcPts val="0"/>
              </a:spcBef>
              <a:spcAft>
                <a:spcPts val="0"/>
              </a:spcAft>
              <a:buSzPts val="1600"/>
              <a:buNone/>
              <a:defRPr/>
            </a:lvl6pPr>
            <a:lvl7pPr lvl="6" algn="ctr" rtl="0">
              <a:spcBef>
                <a:spcPts val="0"/>
              </a:spcBef>
              <a:spcAft>
                <a:spcPts val="0"/>
              </a:spcAft>
              <a:buSzPts val="1600"/>
              <a:buNone/>
              <a:defRPr/>
            </a:lvl7pPr>
            <a:lvl8pPr lvl="7" algn="ctr" rtl="0">
              <a:spcBef>
                <a:spcPts val="0"/>
              </a:spcBef>
              <a:spcAft>
                <a:spcPts val="0"/>
              </a:spcAft>
              <a:buSzPts val="1600"/>
              <a:buNone/>
              <a:defRPr/>
            </a:lvl8pPr>
            <a:lvl9pPr lvl="8" algn="ctr" rtl="0">
              <a:spcBef>
                <a:spcPts val="0"/>
              </a:spcBef>
              <a:spcAft>
                <a:spcPts val="0"/>
              </a:spcAft>
              <a:buSzPts val="1600"/>
              <a:buNone/>
              <a:defRPr/>
            </a:lvl9pPr>
          </a:lstStyle>
          <a:p>
            <a:endParaRPr/>
          </a:p>
        </p:txBody>
      </p:sp>
      <p:sp>
        <p:nvSpPr>
          <p:cNvPr id="163" name="Google Shape;163;p20"/>
          <p:cNvSpPr txBox="1">
            <a:spLocks noGrp="1"/>
          </p:cNvSpPr>
          <p:nvPr>
            <p:ph type="subTitle" idx="8"/>
          </p:nvPr>
        </p:nvSpPr>
        <p:spPr>
          <a:xfrm>
            <a:off x="783900" y="1868800"/>
            <a:ext cx="2054700" cy="38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100"/>
              <a:buFont typeface="Lexend Exa"/>
              <a:buNone/>
              <a:defRPr sz="2100">
                <a:solidFill>
                  <a:srgbClr val="F95851"/>
                </a:solidFill>
                <a:latin typeface="Lexend Exa"/>
                <a:ea typeface="Lexend Exa"/>
                <a:cs typeface="Lexend Exa"/>
                <a:sym typeface="Lexend Exa"/>
              </a:defRPr>
            </a:lvl1pPr>
            <a:lvl2pPr lvl="1" algn="ctr" rtl="0">
              <a:spcBef>
                <a:spcPts val="0"/>
              </a:spcBef>
              <a:spcAft>
                <a:spcPts val="0"/>
              </a:spcAft>
              <a:buSzPts val="2100"/>
              <a:buFont typeface="Lexend Exa"/>
              <a:buNone/>
              <a:defRPr sz="2100">
                <a:latin typeface="Lexend Exa"/>
                <a:ea typeface="Lexend Exa"/>
                <a:cs typeface="Lexend Exa"/>
                <a:sym typeface="Lexend Exa"/>
              </a:defRPr>
            </a:lvl2pPr>
            <a:lvl3pPr lvl="2" algn="ctr" rtl="0">
              <a:spcBef>
                <a:spcPts val="0"/>
              </a:spcBef>
              <a:spcAft>
                <a:spcPts val="0"/>
              </a:spcAft>
              <a:buSzPts val="2100"/>
              <a:buFont typeface="Lexend Exa"/>
              <a:buNone/>
              <a:defRPr sz="2100">
                <a:latin typeface="Lexend Exa"/>
                <a:ea typeface="Lexend Exa"/>
                <a:cs typeface="Lexend Exa"/>
                <a:sym typeface="Lexend Exa"/>
              </a:defRPr>
            </a:lvl3pPr>
            <a:lvl4pPr lvl="3" algn="ctr" rtl="0">
              <a:spcBef>
                <a:spcPts val="0"/>
              </a:spcBef>
              <a:spcAft>
                <a:spcPts val="0"/>
              </a:spcAft>
              <a:buSzPts val="2100"/>
              <a:buFont typeface="Lexend Exa"/>
              <a:buNone/>
              <a:defRPr sz="2100">
                <a:latin typeface="Lexend Exa"/>
                <a:ea typeface="Lexend Exa"/>
                <a:cs typeface="Lexend Exa"/>
                <a:sym typeface="Lexend Exa"/>
              </a:defRPr>
            </a:lvl4pPr>
            <a:lvl5pPr lvl="4" algn="ctr" rtl="0">
              <a:spcBef>
                <a:spcPts val="0"/>
              </a:spcBef>
              <a:spcAft>
                <a:spcPts val="0"/>
              </a:spcAft>
              <a:buSzPts val="2100"/>
              <a:buFont typeface="Lexend Exa"/>
              <a:buNone/>
              <a:defRPr sz="2100">
                <a:latin typeface="Lexend Exa"/>
                <a:ea typeface="Lexend Exa"/>
                <a:cs typeface="Lexend Exa"/>
                <a:sym typeface="Lexend Exa"/>
              </a:defRPr>
            </a:lvl5pPr>
            <a:lvl6pPr lvl="5" algn="ctr" rtl="0">
              <a:spcBef>
                <a:spcPts val="0"/>
              </a:spcBef>
              <a:spcAft>
                <a:spcPts val="0"/>
              </a:spcAft>
              <a:buSzPts val="2100"/>
              <a:buFont typeface="Lexend Exa"/>
              <a:buNone/>
              <a:defRPr sz="2100">
                <a:latin typeface="Lexend Exa"/>
                <a:ea typeface="Lexend Exa"/>
                <a:cs typeface="Lexend Exa"/>
                <a:sym typeface="Lexend Exa"/>
              </a:defRPr>
            </a:lvl6pPr>
            <a:lvl7pPr lvl="6" algn="ctr" rtl="0">
              <a:spcBef>
                <a:spcPts val="0"/>
              </a:spcBef>
              <a:spcAft>
                <a:spcPts val="0"/>
              </a:spcAft>
              <a:buSzPts val="2100"/>
              <a:buFont typeface="Lexend Exa"/>
              <a:buNone/>
              <a:defRPr sz="2100">
                <a:latin typeface="Lexend Exa"/>
                <a:ea typeface="Lexend Exa"/>
                <a:cs typeface="Lexend Exa"/>
                <a:sym typeface="Lexend Exa"/>
              </a:defRPr>
            </a:lvl7pPr>
            <a:lvl8pPr lvl="7" algn="ctr" rtl="0">
              <a:spcBef>
                <a:spcPts val="0"/>
              </a:spcBef>
              <a:spcAft>
                <a:spcPts val="0"/>
              </a:spcAft>
              <a:buSzPts val="2100"/>
              <a:buFont typeface="Lexend Exa"/>
              <a:buNone/>
              <a:defRPr sz="2100">
                <a:latin typeface="Lexend Exa"/>
                <a:ea typeface="Lexend Exa"/>
                <a:cs typeface="Lexend Exa"/>
                <a:sym typeface="Lexend Exa"/>
              </a:defRPr>
            </a:lvl8pPr>
            <a:lvl9pPr lvl="8" algn="ctr" rtl="0">
              <a:spcBef>
                <a:spcPts val="0"/>
              </a:spcBef>
              <a:spcAft>
                <a:spcPts val="0"/>
              </a:spcAft>
              <a:buSzPts val="2100"/>
              <a:buFont typeface="Lexend Exa"/>
              <a:buNone/>
              <a:defRPr sz="2100">
                <a:latin typeface="Lexend Exa"/>
                <a:ea typeface="Lexend Exa"/>
                <a:cs typeface="Lexend Exa"/>
                <a:sym typeface="Lexend Exa"/>
              </a:defRPr>
            </a:lvl9pPr>
          </a:lstStyle>
          <a:p>
            <a:endParaRPr/>
          </a:p>
        </p:txBody>
      </p:sp>
      <p:sp>
        <p:nvSpPr>
          <p:cNvPr id="164" name="Google Shape;164;p20"/>
          <p:cNvSpPr txBox="1">
            <a:spLocks noGrp="1"/>
          </p:cNvSpPr>
          <p:nvPr>
            <p:ph type="subTitle" idx="9"/>
          </p:nvPr>
        </p:nvSpPr>
        <p:spPr>
          <a:xfrm>
            <a:off x="3480778" y="2193625"/>
            <a:ext cx="2182500" cy="670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a:lvl1pPr>
            <a:lvl2pPr lvl="1" algn="ctr" rtl="0">
              <a:spcBef>
                <a:spcPts val="0"/>
              </a:spcBef>
              <a:spcAft>
                <a:spcPts val="0"/>
              </a:spcAft>
              <a:buSzPts val="1600"/>
              <a:buNone/>
              <a:defRPr/>
            </a:lvl2pPr>
            <a:lvl3pPr lvl="2" algn="ctr" rtl="0">
              <a:spcBef>
                <a:spcPts val="0"/>
              </a:spcBef>
              <a:spcAft>
                <a:spcPts val="0"/>
              </a:spcAft>
              <a:buSzPts val="1600"/>
              <a:buNone/>
              <a:defRPr/>
            </a:lvl3pPr>
            <a:lvl4pPr lvl="3" algn="ctr" rtl="0">
              <a:spcBef>
                <a:spcPts val="0"/>
              </a:spcBef>
              <a:spcAft>
                <a:spcPts val="0"/>
              </a:spcAft>
              <a:buSzPts val="1600"/>
              <a:buNone/>
              <a:defRPr/>
            </a:lvl4pPr>
            <a:lvl5pPr lvl="4" algn="ctr" rtl="0">
              <a:spcBef>
                <a:spcPts val="0"/>
              </a:spcBef>
              <a:spcAft>
                <a:spcPts val="0"/>
              </a:spcAft>
              <a:buSzPts val="1600"/>
              <a:buNone/>
              <a:defRPr/>
            </a:lvl5pPr>
            <a:lvl6pPr lvl="5" algn="ctr" rtl="0">
              <a:spcBef>
                <a:spcPts val="0"/>
              </a:spcBef>
              <a:spcAft>
                <a:spcPts val="0"/>
              </a:spcAft>
              <a:buSzPts val="1600"/>
              <a:buNone/>
              <a:defRPr/>
            </a:lvl6pPr>
            <a:lvl7pPr lvl="6" algn="ctr" rtl="0">
              <a:spcBef>
                <a:spcPts val="0"/>
              </a:spcBef>
              <a:spcAft>
                <a:spcPts val="0"/>
              </a:spcAft>
              <a:buSzPts val="1600"/>
              <a:buNone/>
              <a:defRPr/>
            </a:lvl7pPr>
            <a:lvl8pPr lvl="7" algn="ctr" rtl="0">
              <a:spcBef>
                <a:spcPts val="0"/>
              </a:spcBef>
              <a:spcAft>
                <a:spcPts val="0"/>
              </a:spcAft>
              <a:buSzPts val="1600"/>
              <a:buNone/>
              <a:defRPr/>
            </a:lvl8pPr>
            <a:lvl9pPr lvl="8" algn="ctr" rtl="0">
              <a:spcBef>
                <a:spcPts val="0"/>
              </a:spcBef>
              <a:spcAft>
                <a:spcPts val="0"/>
              </a:spcAft>
              <a:buSzPts val="1600"/>
              <a:buNone/>
              <a:defRPr/>
            </a:lvl9pPr>
          </a:lstStyle>
          <a:p>
            <a:endParaRPr/>
          </a:p>
        </p:txBody>
      </p:sp>
      <p:sp>
        <p:nvSpPr>
          <p:cNvPr id="165" name="Google Shape;165;p20"/>
          <p:cNvSpPr txBox="1">
            <a:spLocks noGrp="1"/>
          </p:cNvSpPr>
          <p:nvPr>
            <p:ph type="subTitle" idx="13"/>
          </p:nvPr>
        </p:nvSpPr>
        <p:spPr>
          <a:xfrm>
            <a:off x="3544680" y="1868800"/>
            <a:ext cx="2054700" cy="38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100"/>
              <a:buFont typeface="Lexend Exa"/>
              <a:buNone/>
              <a:defRPr sz="2100">
                <a:solidFill>
                  <a:srgbClr val="F95851"/>
                </a:solidFill>
                <a:latin typeface="Lexend Exa"/>
                <a:ea typeface="Lexend Exa"/>
                <a:cs typeface="Lexend Exa"/>
                <a:sym typeface="Lexend Exa"/>
              </a:defRPr>
            </a:lvl1pPr>
            <a:lvl2pPr lvl="1" algn="ctr" rtl="0">
              <a:spcBef>
                <a:spcPts val="0"/>
              </a:spcBef>
              <a:spcAft>
                <a:spcPts val="0"/>
              </a:spcAft>
              <a:buSzPts val="2100"/>
              <a:buFont typeface="Lexend Exa"/>
              <a:buNone/>
              <a:defRPr sz="2100">
                <a:latin typeface="Lexend Exa"/>
                <a:ea typeface="Lexend Exa"/>
                <a:cs typeface="Lexend Exa"/>
                <a:sym typeface="Lexend Exa"/>
              </a:defRPr>
            </a:lvl2pPr>
            <a:lvl3pPr lvl="2" algn="ctr" rtl="0">
              <a:spcBef>
                <a:spcPts val="0"/>
              </a:spcBef>
              <a:spcAft>
                <a:spcPts val="0"/>
              </a:spcAft>
              <a:buSzPts val="2100"/>
              <a:buFont typeface="Lexend Exa"/>
              <a:buNone/>
              <a:defRPr sz="2100">
                <a:latin typeface="Lexend Exa"/>
                <a:ea typeface="Lexend Exa"/>
                <a:cs typeface="Lexend Exa"/>
                <a:sym typeface="Lexend Exa"/>
              </a:defRPr>
            </a:lvl3pPr>
            <a:lvl4pPr lvl="3" algn="ctr" rtl="0">
              <a:spcBef>
                <a:spcPts val="0"/>
              </a:spcBef>
              <a:spcAft>
                <a:spcPts val="0"/>
              </a:spcAft>
              <a:buSzPts val="2100"/>
              <a:buFont typeface="Lexend Exa"/>
              <a:buNone/>
              <a:defRPr sz="2100">
                <a:latin typeface="Lexend Exa"/>
                <a:ea typeface="Lexend Exa"/>
                <a:cs typeface="Lexend Exa"/>
                <a:sym typeface="Lexend Exa"/>
              </a:defRPr>
            </a:lvl4pPr>
            <a:lvl5pPr lvl="4" algn="ctr" rtl="0">
              <a:spcBef>
                <a:spcPts val="0"/>
              </a:spcBef>
              <a:spcAft>
                <a:spcPts val="0"/>
              </a:spcAft>
              <a:buSzPts val="2100"/>
              <a:buFont typeface="Lexend Exa"/>
              <a:buNone/>
              <a:defRPr sz="2100">
                <a:latin typeface="Lexend Exa"/>
                <a:ea typeface="Lexend Exa"/>
                <a:cs typeface="Lexend Exa"/>
                <a:sym typeface="Lexend Exa"/>
              </a:defRPr>
            </a:lvl5pPr>
            <a:lvl6pPr lvl="5" algn="ctr" rtl="0">
              <a:spcBef>
                <a:spcPts val="0"/>
              </a:spcBef>
              <a:spcAft>
                <a:spcPts val="0"/>
              </a:spcAft>
              <a:buSzPts val="2100"/>
              <a:buFont typeface="Lexend Exa"/>
              <a:buNone/>
              <a:defRPr sz="2100">
                <a:latin typeface="Lexend Exa"/>
                <a:ea typeface="Lexend Exa"/>
                <a:cs typeface="Lexend Exa"/>
                <a:sym typeface="Lexend Exa"/>
              </a:defRPr>
            </a:lvl6pPr>
            <a:lvl7pPr lvl="6" algn="ctr" rtl="0">
              <a:spcBef>
                <a:spcPts val="0"/>
              </a:spcBef>
              <a:spcAft>
                <a:spcPts val="0"/>
              </a:spcAft>
              <a:buSzPts val="2100"/>
              <a:buFont typeface="Lexend Exa"/>
              <a:buNone/>
              <a:defRPr sz="2100">
                <a:latin typeface="Lexend Exa"/>
                <a:ea typeface="Lexend Exa"/>
                <a:cs typeface="Lexend Exa"/>
                <a:sym typeface="Lexend Exa"/>
              </a:defRPr>
            </a:lvl7pPr>
            <a:lvl8pPr lvl="7" algn="ctr" rtl="0">
              <a:spcBef>
                <a:spcPts val="0"/>
              </a:spcBef>
              <a:spcAft>
                <a:spcPts val="0"/>
              </a:spcAft>
              <a:buSzPts val="2100"/>
              <a:buFont typeface="Lexend Exa"/>
              <a:buNone/>
              <a:defRPr sz="2100">
                <a:latin typeface="Lexend Exa"/>
                <a:ea typeface="Lexend Exa"/>
                <a:cs typeface="Lexend Exa"/>
                <a:sym typeface="Lexend Exa"/>
              </a:defRPr>
            </a:lvl8pPr>
            <a:lvl9pPr lvl="8" algn="ctr" rtl="0">
              <a:spcBef>
                <a:spcPts val="0"/>
              </a:spcBef>
              <a:spcAft>
                <a:spcPts val="0"/>
              </a:spcAft>
              <a:buSzPts val="2100"/>
              <a:buFont typeface="Lexend Exa"/>
              <a:buNone/>
              <a:defRPr sz="2100">
                <a:latin typeface="Lexend Exa"/>
                <a:ea typeface="Lexend Exa"/>
                <a:cs typeface="Lexend Exa"/>
                <a:sym typeface="Lexend Exa"/>
              </a:defRPr>
            </a:lvl9pPr>
          </a:lstStyle>
          <a:p>
            <a:endParaRPr/>
          </a:p>
        </p:txBody>
      </p:sp>
      <p:sp>
        <p:nvSpPr>
          <p:cNvPr id="166" name="Google Shape;166;p20"/>
          <p:cNvSpPr txBox="1">
            <a:spLocks noGrp="1"/>
          </p:cNvSpPr>
          <p:nvPr>
            <p:ph type="subTitle" idx="14"/>
          </p:nvPr>
        </p:nvSpPr>
        <p:spPr>
          <a:xfrm>
            <a:off x="6241546" y="2193625"/>
            <a:ext cx="2182500" cy="670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a:lvl1pPr>
            <a:lvl2pPr lvl="1" algn="ctr" rtl="0">
              <a:spcBef>
                <a:spcPts val="0"/>
              </a:spcBef>
              <a:spcAft>
                <a:spcPts val="0"/>
              </a:spcAft>
              <a:buSzPts val="1600"/>
              <a:buNone/>
              <a:defRPr/>
            </a:lvl2pPr>
            <a:lvl3pPr lvl="2" algn="ctr" rtl="0">
              <a:spcBef>
                <a:spcPts val="0"/>
              </a:spcBef>
              <a:spcAft>
                <a:spcPts val="0"/>
              </a:spcAft>
              <a:buSzPts val="1600"/>
              <a:buNone/>
              <a:defRPr/>
            </a:lvl3pPr>
            <a:lvl4pPr lvl="3" algn="ctr" rtl="0">
              <a:spcBef>
                <a:spcPts val="0"/>
              </a:spcBef>
              <a:spcAft>
                <a:spcPts val="0"/>
              </a:spcAft>
              <a:buSzPts val="1600"/>
              <a:buNone/>
              <a:defRPr/>
            </a:lvl4pPr>
            <a:lvl5pPr lvl="4" algn="ctr" rtl="0">
              <a:spcBef>
                <a:spcPts val="0"/>
              </a:spcBef>
              <a:spcAft>
                <a:spcPts val="0"/>
              </a:spcAft>
              <a:buSzPts val="1600"/>
              <a:buNone/>
              <a:defRPr/>
            </a:lvl5pPr>
            <a:lvl6pPr lvl="5" algn="ctr" rtl="0">
              <a:spcBef>
                <a:spcPts val="0"/>
              </a:spcBef>
              <a:spcAft>
                <a:spcPts val="0"/>
              </a:spcAft>
              <a:buSzPts val="1600"/>
              <a:buNone/>
              <a:defRPr/>
            </a:lvl6pPr>
            <a:lvl7pPr lvl="6" algn="ctr" rtl="0">
              <a:spcBef>
                <a:spcPts val="0"/>
              </a:spcBef>
              <a:spcAft>
                <a:spcPts val="0"/>
              </a:spcAft>
              <a:buSzPts val="1600"/>
              <a:buNone/>
              <a:defRPr/>
            </a:lvl7pPr>
            <a:lvl8pPr lvl="7" algn="ctr" rtl="0">
              <a:spcBef>
                <a:spcPts val="0"/>
              </a:spcBef>
              <a:spcAft>
                <a:spcPts val="0"/>
              </a:spcAft>
              <a:buSzPts val="1600"/>
              <a:buNone/>
              <a:defRPr/>
            </a:lvl8pPr>
            <a:lvl9pPr lvl="8" algn="ctr" rtl="0">
              <a:spcBef>
                <a:spcPts val="0"/>
              </a:spcBef>
              <a:spcAft>
                <a:spcPts val="0"/>
              </a:spcAft>
              <a:buSzPts val="1600"/>
              <a:buNone/>
              <a:defRPr/>
            </a:lvl9pPr>
          </a:lstStyle>
          <a:p>
            <a:endParaRPr/>
          </a:p>
        </p:txBody>
      </p:sp>
      <p:sp>
        <p:nvSpPr>
          <p:cNvPr id="167" name="Google Shape;167;p20"/>
          <p:cNvSpPr txBox="1">
            <a:spLocks noGrp="1"/>
          </p:cNvSpPr>
          <p:nvPr>
            <p:ph type="subTitle" idx="15"/>
          </p:nvPr>
        </p:nvSpPr>
        <p:spPr>
          <a:xfrm>
            <a:off x="6305449" y="1868800"/>
            <a:ext cx="2054700" cy="38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100"/>
              <a:buFont typeface="Lexend Exa"/>
              <a:buNone/>
              <a:defRPr sz="2100">
                <a:solidFill>
                  <a:srgbClr val="F95851"/>
                </a:solidFill>
                <a:latin typeface="Lexend Exa"/>
                <a:ea typeface="Lexend Exa"/>
                <a:cs typeface="Lexend Exa"/>
                <a:sym typeface="Lexend Exa"/>
              </a:defRPr>
            </a:lvl1pPr>
            <a:lvl2pPr lvl="1" algn="ctr" rtl="0">
              <a:spcBef>
                <a:spcPts val="0"/>
              </a:spcBef>
              <a:spcAft>
                <a:spcPts val="0"/>
              </a:spcAft>
              <a:buSzPts val="2100"/>
              <a:buFont typeface="Lexend Exa"/>
              <a:buNone/>
              <a:defRPr sz="2100">
                <a:latin typeface="Lexend Exa"/>
                <a:ea typeface="Lexend Exa"/>
                <a:cs typeface="Lexend Exa"/>
                <a:sym typeface="Lexend Exa"/>
              </a:defRPr>
            </a:lvl2pPr>
            <a:lvl3pPr lvl="2" algn="ctr" rtl="0">
              <a:spcBef>
                <a:spcPts val="0"/>
              </a:spcBef>
              <a:spcAft>
                <a:spcPts val="0"/>
              </a:spcAft>
              <a:buSzPts val="2100"/>
              <a:buFont typeface="Lexend Exa"/>
              <a:buNone/>
              <a:defRPr sz="2100">
                <a:latin typeface="Lexend Exa"/>
                <a:ea typeface="Lexend Exa"/>
                <a:cs typeface="Lexend Exa"/>
                <a:sym typeface="Lexend Exa"/>
              </a:defRPr>
            </a:lvl3pPr>
            <a:lvl4pPr lvl="3" algn="ctr" rtl="0">
              <a:spcBef>
                <a:spcPts val="0"/>
              </a:spcBef>
              <a:spcAft>
                <a:spcPts val="0"/>
              </a:spcAft>
              <a:buSzPts val="2100"/>
              <a:buFont typeface="Lexend Exa"/>
              <a:buNone/>
              <a:defRPr sz="2100">
                <a:latin typeface="Lexend Exa"/>
                <a:ea typeface="Lexend Exa"/>
                <a:cs typeface="Lexend Exa"/>
                <a:sym typeface="Lexend Exa"/>
              </a:defRPr>
            </a:lvl4pPr>
            <a:lvl5pPr lvl="4" algn="ctr" rtl="0">
              <a:spcBef>
                <a:spcPts val="0"/>
              </a:spcBef>
              <a:spcAft>
                <a:spcPts val="0"/>
              </a:spcAft>
              <a:buSzPts val="2100"/>
              <a:buFont typeface="Lexend Exa"/>
              <a:buNone/>
              <a:defRPr sz="2100">
                <a:latin typeface="Lexend Exa"/>
                <a:ea typeface="Lexend Exa"/>
                <a:cs typeface="Lexend Exa"/>
                <a:sym typeface="Lexend Exa"/>
              </a:defRPr>
            </a:lvl5pPr>
            <a:lvl6pPr lvl="5" algn="ctr" rtl="0">
              <a:spcBef>
                <a:spcPts val="0"/>
              </a:spcBef>
              <a:spcAft>
                <a:spcPts val="0"/>
              </a:spcAft>
              <a:buSzPts val="2100"/>
              <a:buFont typeface="Lexend Exa"/>
              <a:buNone/>
              <a:defRPr sz="2100">
                <a:latin typeface="Lexend Exa"/>
                <a:ea typeface="Lexend Exa"/>
                <a:cs typeface="Lexend Exa"/>
                <a:sym typeface="Lexend Exa"/>
              </a:defRPr>
            </a:lvl6pPr>
            <a:lvl7pPr lvl="6" algn="ctr" rtl="0">
              <a:spcBef>
                <a:spcPts val="0"/>
              </a:spcBef>
              <a:spcAft>
                <a:spcPts val="0"/>
              </a:spcAft>
              <a:buSzPts val="2100"/>
              <a:buFont typeface="Lexend Exa"/>
              <a:buNone/>
              <a:defRPr sz="2100">
                <a:latin typeface="Lexend Exa"/>
                <a:ea typeface="Lexend Exa"/>
                <a:cs typeface="Lexend Exa"/>
                <a:sym typeface="Lexend Exa"/>
              </a:defRPr>
            </a:lvl7pPr>
            <a:lvl8pPr lvl="7" algn="ctr" rtl="0">
              <a:spcBef>
                <a:spcPts val="0"/>
              </a:spcBef>
              <a:spcAft>
                <a:spcPts val="0"/>
              </a:spcAft>
              <a:buSzPts val="2100"/>
              <a:buFont typeface="Lexend Exa"/>
              <a:buNone/>
              <a:defRPr sz="2100">
                <a:latin typeface="Lexend Exa"/>
                <a:ea typeface="Lexend Exa"/>
                <a:cs typeface="Lexend Exa"/>
                <a:sym typeface="Lexend Exa"/>
              </a:defRPr>
            </a:lvl8pPr>
            <a:lvl9pPr lvl="8" algn="ctr" rtl="0">
              <a:spcBef>
                <a:spcPts val="0"/>
              </a:spcBef>
              <a:spcAft>
                <a:spcPts val="0"/>
              </a:spcAft>
              <a:buSzPts val="2100"/>
              <a:buFont typeface="Lexend Exa"/>
              <a:buNone/>
              <a:defRPr sz="2100">
                <a:latin typeface="Lexend Exa"/>
                <a:ea typeface="Lexend Exa"/>
                <a:cs typeface="Lexend Exa"/>
                <a:sym typeface="Lexend Exa"/>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rgbClr val="3B4954"/>
        </a:solidFill>
        <a:effectLst/>
      </p:bgPr>
    </p:bg>
    <p:spTree>
      <p:nvGrpSpPr>
        <p:cNvPr id="1" name="Shape 12"/>
        <p:cNvGrpSpPr/>
        <p:nvPr/>
      </p:nvGrpSpPr>
      <p:grpSpPr>
        <a:xfrm>
          <a:off x="0" y="0"/>
          <a:ext cx="0" cy="0"/>
          <a:chOff x="0" y="0"/>
          <a:chExt cx="0" cy="0"/>
        </a:xfrm>
      </p:grpSpPr>
      <p:sp>
        <p:nvSpPr>
          <p:cNvPr id="13" name="Google Shape;13;p3"/>
          <p:cNvSpPr txBox="1">
            <a:spLocks noGrp="1"/>
          </p:cNvSpPr>
          <p:nvPr>
            <p:ph type="title"/>
          </p:nvPr>
        </p:nvSpPr>
        <p:spPr>
          <a:xfrm>
            <a:off x="720000" y="2729300"/>
            <a:ext cx="3570000" cy="841800"/>
          </a:xfrm>
          <a:prstGeom prst="rect">
            <a:avLst/>
          </a:prstGeom>
        </p:spPr>
        <p:txBody>
          <a:bodyPr spcFirstLastPara="1" wrap="square" lIns="91425" tIns="91425" rIns="91425" bIns="91425" anchor="ctr" anchorCtr="0">
            <a:noAutofit/>
          </a:bodyPr>
          <a:lstStyle>
            <a:lvl1pPr lvl="0">
              <a:spcBef>
                <a:spcPts val="0"/>
              </a:spcBef>
              <a:spcAft>
                <a:spcPts val="0"/>
              </a:spcAft>
              <a:buClr>
                <a:srgbClr val="F5E2CF"/>
              </a:buClr>
              <a:buSzPts val="3600"/>
              <a:buNone/>
              <a:defRPr sz="3600">
                <a:solidFill>
                  <a:srgbClr val="F95851"/>
                </a:solidFill>
              </a:defRPr>
            </a:lvl1pPr>
            <a:lvl2pPr lvl="1" algn="ctr">
              <a:spcBef>
                <a:spcPts val="0"/>
              </a:spcBef>
              <a:spcAft>
                <a:spcPts val="0"/>
              </a:spcAft>
              <a:buClr>
                <a:srgbClr val="F5E2CF"/>
              </a:buClr>
              <a:buSzPts val="3600"/>
              <a:buNone/>
              <a:defRPr sz="3600">
                <a:solidFill>
                  <a:srgbClr val="F5E2CF"/>
                </a:solidFill>
              </a:defRPr>
            </a:lvl2pPr>
            <a:lvl3pPr lvl="2" algn="ctr">
              <a:spcBef>
                <a:spcPts val="0"/>
              </a:spcBef>
              <a:spcAft>
                <a:spcPts val="0"/>
              </a:spcAft>
              <a:buClr>
                <a:srgbClr val="F5E2CF"/>
              </a:buClr>
              <a:buSzPts val="3600"/>
              <a:buNone/>
              <a:defRPr sz="3600">
                <a:solidFill>
                  <a:srgbClr val="F5E2CF"/>
                </a:solidFill>
              </a:defRPr>
            </a:lvl3pPr>
            <a:lvl4pPr lvl="3" algn="ctr">
              <a:spcBef>
                <a:spcPts val="0"/>
              </a:spcBef>
              <a:spcAft>
                <a:spcPts val="0"/>
              </a:spcAft>
              <a:buClr>
                <a:srgbClr val="F5E2CF"/>
              </a:buClr>
              <a:buSzPts val="3600"/>
              <a:buNone/>
              <a:defRPr sz="3600">
                <a:solidFill>
                  <a:srgbClr val="F5E2CF"/>
                </a:solidFill>
              </a:defRPr>
            </a:lvl4pPr>
            <a:lvl5pPr lvl="4" algn="ctr">
              <a:spcBef>
                <a:spcPts val="0"/>
              </a:spcBef>
              <a:spcAft>
                <a:spcPts val="0"/>
              </a:spcAft>
              <a:buClr>
                <a:srgbClr val="F5E2CF"/>
              </a:buClr>
              <a:buSzPts val="3600"/>
              <a:buNone/>
              <a:defRPr sz="3600">
                <a:solidFill>
                  <a:srgbClr val="F5E2CF"/>
                </a:solidFill>
              </a:defRPr>
            </a:lvl5pPr>
            <a:lvl6pPr lvl="5" algn="ctr">
              <a:spcBef>
                <a:spcPts val="0"/>
              </a:spcBef>
              <a:spcAft>
                <a:spcPts val="0"/>
              </a:spcAft>
              <a:buClr>
                <a:srgbClr val="F5E2CF"/>
              </a:buClr>
              <a:buSzPts val="3600"/>
              <a:buNone/>
              <a:defRPr sz="3600">
                <a:solidFill>
                  <a:srgbClr val="F5E2CF"/>
                </a:solidFill>
              </a:defRPr>
            </a:lvl6pPr>
            <a:lvl7pPr lvl="6" algn="ctr">
              <a:spcBef>
                <a:spcPts val="0"/>
              </a:spcBef>
              <a:spcAft>
                <a:spcPts val="0"/>
              </a:spcAft>
              <a:buClr>
                <a:srgbClr val="F5E2CF"/>
              </a:buClr>
              <a:buSzPts val="3600"/>
              <a:buNone/>
              <a:defRPr sz="3600">
                <a:solidFill>
                  <a:srgbClr val="F5E2CF"/>
                </a:solidFill>
              </a:defRPr>
            </a:lvl7pPr>
            <a:lvl8pPr lvl="7" algn="ctr">
              <a:spcBef>
                <a:spcPts val="0"/>
              </a:spcBef>
              <a:spcAft>
                <a:spcPts val="0"/>
              </a:spcAft>
              <a:buClr>
                <a:srgbClr val="F5E2CF"/>
              </a:buClr>
              <a:buSzPts val="3600"/>
              <a:buNone/>
              <a:defRPr sz="3600">
                <a:solidFill>
                  <a:srgbClr val="F5E2CF"/>
                </a:solidFill>
              </a:defRPr>
            </a:lvl8pPr>
            <a:lvl9pPr lvl="8" algn="ctr">
              <a:spcBef>
                <a:spcPts val="0"/>
              </a:spcBef>
              <a:spcAft>
                <a:spcPts val="0"/>
              </a:spcAft>
              <a:buClr>
                <a:srgbClr val="F5E2CF"/>
              </a:buClr>
              <a:buSzPts val="3600"/>
              <a:buNone/>
              <a:defRPr sz="3600">
                <a:solidFill>
                  <a:srgbClr val="F5E2CF"/>
                </a:solidFill>
              </a:defRPr>
            </a:lvl9pPr>
          </a:lstStyle>
          <a:p>
            <a:endParaRPr/>
          </a:p>
        </p:txBody>
      </p:sp>
      <p:sp>
        <p:nvSpPr>
          <p:cNvPr id="14" name="Google Shape;14;p3"/>
          <p:cNvSpPr txBox="1">
            <a:spLocks noGrp="1"/>
          </p:cNvSpPr>
          <p:nvPr>
            <p:ph type="title" idx="2" hasCustomPrompt="1"/>
          </p:nvPr>
        </p:nvSpPr>
        <p:spPr>
          <a:xfrm>
            <a:off x="782300" y="1425900"/>
            <a:ext cx="3063000" cy="13518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F95851"/>
              </a:buClr>
              <a:buSzPts val="12000"/>
              <a:buNone/>
              <a:defRPr sz="8000">
                <a:solidFill>
                  <a:srgbClr val="F5E2CF"/>
                </a:solidFill>
              </a:defRPr>
            </a:lvl1pPr>
            <a:lvl2pPr lvl="1" algn="ctr" rtl="0">
              <a:spcBef>
                <a:spcPts val="0"/>
              </a:spcBef>
              <a:spcAft>
                <a:spcPts val="0"/>
              </a:spcAft>
              <a:buClr>
                <a:srgbClr val="F95851"/>
              </a:buClr>
              <a:buSzPts val="12000"/>
              <a:buNone/>
              <a:defRPr sz="12000">
                <a:solidFill>
                  <a:srgbClr val="F95851"/>
                </a:solidFill>
              </a:defRPr>
            </a:lvl2pPr>
            <a:lvl3pPr lvl="2" algn="ctr" rtl="0">
              <a:spcBef>
                <a:spcPts val="0"/>
              </a:spcBef>
              <a:spcAft>
                <a:spcPts val="0"/>
              </a:spcAft>
              <a:buClr>
                <a:srgbClr val="F95851"/>
              </a:buClr>
              <a:buSzPts val="12000"/>
              <a:buNone/>
              <a:defRPr sz="12000">
                <a:solidFill>
                  <a:srgbClr val="F95851"/>
                </a:solidFill>
              </a:defRPr>
            </a:lvl3pPr>
            <a:lvl4pPr lvl="3" algn="ctr" rtl="0">
              <a:spcBef>
                <a:spcPts val="0"/>
              </a:spcBef>
              <a:spcAft>
                <a:spcPts val="0"/>
              </a:spcAft>
              <a:buClr>
                <a:srgbClr val="F95851"/>
              </a:buClr>
              <a:buSzPts val="12000"/>
              <a:buNone/>
              <a:defRPr sz="12000">
                <a:solidFill>
                  <a:srgbClr val="F95851"/>
                </a:solidFill>
              </a:defRPr>
            </a:lvl4pPr>
            <a:lvl5pPr lvl="4" algn="ctr" rtl="0">
              <a:spcBef>
                <a:spcPts val="0"/>
              </a:spcBef>
              <a:spcAft>
                <a:spcPts val="0"/>
              </a:spcAft>
              <a:buClr>
                <a:srgbClr val="F95851"/>
              </a:buClr>
              <a:buSzPts val="12000"/>
              <a:buNone/>
              <a:defRPr sz="12000">
                <a:solidFill>
                  <a:srgbClr val="F95851"/>
                </a:solidFill>
              </a:defRPr>
            </a:lvl5pPr>
            <a:lvl6pPr lvl="5" algn="ctr" rtl="0">
              <a:spcBef>
                <a:spcPts val="0"/>
              </a:spcBef>
              <a:spcAft>
                <a:spcPts val="0"/>
              </a:spcAft>
              <a:buClr>
                <a:srgbClr val="F95851"/>
              </a:buClr>
              <a:buSzPts val="12000"/>
              <a:buNone/>
              <a:defRPr sz="12000">
                <a:solidFill>
                  <a:srgbClr val="F95851"/>
                </a:solidFill>
              </a:defRPr>
            </a:lvl6pPr>
            <a:lvl7pPr lvl="6" algn="ctr" rtl="0">
              <a:spcBef>
                <a:spcPts val="0"/>
              </a:spcBef>
              <a:spcAft>
                <a:spcPts val="0"/>
              </a:spcAft>
              <a:buClr>
                <a:srgbClr val="F95851"/>
              </a:buClr>
              <a:buSzPts val="12000"/>
              <a:buNone/>
              <a:defRPr sz="12000">
                <a:solidFill>
                  <a:srgbClr val="F95851"/>
                </a:solidFill>
              </a:defRPr>
            </a:lvl7pPr>
            <a:lvl8pPr lvl="7" algn="ctr" rtl="0">
              <a:spcBef>
                <a:spcPts val="0"/>
              </a:spcBef>
              <a:spcAft>
                <a:spcPts val="0"/>
              </a:spcAft>
              <a:buClr>
                <a:srgbClr val="F95851"/>
              </a:buClr>
              <a:buSzPts val="12000"/>
              <a:buNone/>
              <a:defRPr sz="12000">
                <a:solidFill>
                  <a:srgbClr val="F95851"/>
                </a:solidFill>
              </a:defRPr>
            </a:lvl8pPr>
            <a:lvl9pPr lvl="8" algn="ctr" rtl="0">
              <a:spcBef>
                <a:spcPts val="0"/>
              </a:spcBef>
              <a:spcAft>
                <a:spcPts val="0"/>
              </a:spcAft>
              <a:buClr>
                <a:srgbClr val="F95851"/>
              </a:buClr>
              <a:buSzPts val="12000"/>
              <a:buNone/>
              <a:defRPr sz="12000">
                <a:solidFill>
                  <a:srgbClr val="F95851"/>
                </a:solidFill>
              </a:defRPr>
            </a:lvl9pPr>
          </a:lstStyle>
          <a:p>
            <a:r>
              <a:t>xx%</a:t>
            </a:r>
          </a:p>
        </p:txBody>
      </p:sp>
      <p:sp>
        <p:nvSpPr>
          <p:cNvPr id="15" name="Google Shape;15;p3"/>
          <p:cNvSpPr txBox="1">
            <a:spLocks noGrp="1"/>
          </p:cNvSpPr>
          <p:nvPr>
            <p:ph type="subTitle" idx="1"/>
          </p:nvPr>
        </p:nvSpPr>
        <p:spPr>
          <a:xfrm>
            <a:off x="720000" y="3439175"/>
            <a:ext cx="2616000" cy="574800"/>
          </a:xfrm>
          <a:prstGeom prst="rect">
            <a:avLst/>
          </a:prstGeom>
        </p:spPr>
        <p:txBody>
          <a:bodyPr spcFirstLastPara="1" wrap="square" lIns="91425" tIns="91425" rIns="91425" bIns="91425" anchor="t" anchorCtr="0">
            <a:noAutofit/>
          </a:bodyPr>
          <a:lstStyle>
            <a:lvl1pPr lvl="0">
              <a:spcBef>
                <a:spcPts val="0"/>
              </a:spcBef>
              <a:spcAft>
                <a:spcPts val="0"/>
              </a:spcAft>
              <a:buClr>
                <a:srgbClr val="F5E2CF"/>
              </a:buClr>
              <a:buSzPts val="1600"/>
              <a:buNone/>
              <a:defRPr>
                <a:solidFill>
                  <a:srgbClr val="F5E2CF"/>
                </a:solidFill>
              </a:defRPr>
            </a:lvl1pPr>
            <a:lvl2pPr lvl="1">
              <a:spcBef>
                <a:spcPts val="0"/>
              </a:spcBef>
              <a:spcAft>
                <a:spcPts val="0"/>
              </a:spcAft>
              <a:buClr>
                <a:srgbClr val="F5E2CF"/>
              </a:buClr>
              <a:buSzPts val="1600"/>
              <a:buNone/>
              <a:defRPr>
                <a:solidFill>
                  <a:srgbClr val="F5E2CF"/>
                </a:solidFill>
              </a:defRPr>
            </a:lvl2pPr>
            <a:lvl3pPr lvl="2">
              <a:spcBef>
                <a:spcPts val="0"/>
              </a:spcBef>
              <a:spcAft>
                <a:spcPts val="0"/>
              </a:spcAft>
              <a:buClr>
                <a:srgbClr val="F5E2CF"/>
              </a:buClr>
              <a:buSzPts val="1600"/>
              <a:buNone/>
              <a:defRPr>
                <a:solidFill>
                  <a:srgbClr val="F5E2CF"/>
                </a:solidFill>
              </a:defRPr>
            </a:lvl3pPr>
            <a:lvl4pPr lvl="3">
              <a:spcBef>
                <a:spcPts val="0"/>
              </a:spcBef>
              <a:spcAft>
                <a:spcPts val="0"/>
              </a:spcAft>
              <a:buClr>
                <a:srgbClr val="F5E2CF"/>
              </a:buClr>
              <a:buSzPts val="1600"/>
              <a:buNone/>
              <a:defRPr>
                <a:solidFill>
                  <a:srgbClr val="F5E2CF"/>
                </a:solidFill>
              </a:defRPr>
            </a:lvl4pPr>
            <a:lvl5pPr lvl="4">
              <a:spcBef>
                <a:spcPts val="0"/>
              </a:spcBef>
              <a:spcAft>
                <a:spcPts val="0"/>
              </a:spcAft>
              <a:buClr>
                <a:srgbClr val="F5E2CF"/>
              </a:buClr>
              <a:buSzPts val="1600"/>
              <a:buNone/>
              <a:defRPr>
                <a:solidFill>
                  <a:srgbClr val="F5E2CF"/>
                </a:solidFill>
              </a:defRPr>
            </a:lvl5pPr>
            <a:lvl6pPr lvl="5">
              <a:spcBef>
                <a:spcPts val="0"/>
              </a:spcBef>
              <a:spcAft>
                <a:spcPts val="0"/>
              </a:spcAft>
              <a:buClr>
                <a:srgbClr val="F5E2CF"/>
              </a:buClr>
              <a:buSzPts val="1600"/>
              <a:buNone/>
              <a:defRPr>
                <a:solidFill>
                  <a:srgbClr val="F5E2CF"/>
                </a:solidFill>
              </a:defRPr>
            </a:lvl6pPr>
            <a:lvl7pPr lvl="6">
              <a:spcBef>
                <a:spcPts val="0"/>
              </a:spcBef>
              <a:spcAft>
                <a:spcPts val="0"/>
              </a:spcAft>
              <a:buClr>
                <a:srgbClr val="F5E2CF"/>
              </a:buClr>
              <a:buSzPts val="1600"/>
              <a:buNone/>
              <a:defRPr>
                <a:solidFill>
                  <a:srgbClr val="F5E2CF"/>
                </a:solidFill>
              </a:defRPr>
            </a:lvl7pPr>
            <a:lvl8pPr lvl="7">
              <a:spcBef>
                <a:spcPts val="0"/>
              </a:spcBef>
              <a:spcAft>
                <a:spcPts val="0"/>
              </a:spcAft>
              <a:buClr>
                <a:srgbClr val="F5E2CF"/>
              </a:buClr>
              <a:buSzPts val="1600"/>
              <a:buNone/>
              <a:defRPr>
                <a:solidFill>
                  <a:srgbClr val="F5E2CF"/>
                </a:solidFill>
              </a:defRPr>
            </a:lvl8pPr>
            <a:lvl9pPr lvl="8">
              <a:spcBef>
                <a:spcPts val="0"/>
              </a:spcBef>
              <a:spcAft>
                <a:spcPts val="0"/>
              </a:spcAft>
              <a:buClr>
                <a:srgbClr val="F5E2CF"/>
              </a:buClr>
              <a:buSzPts val="1600"/>
              <a:buNone/>
              <a:defRPr>
                <a:solidFill>
                  <a:srgbClr val="F5E2CF"/>
                </a:solidFill>
              </a:defRPr>
            </a:lvl9pPr>
          </a:lstStyle>
          <a:p>
            <a:endParaRPr/>
          </a:p>
        </p:txBody>
      </p:sp>
      <p:pic>
        <p:nvPicPr>
          <p:cNvPr id="16" name="Google Shape;16;p3"/>
          <p:cNvPicPr preferRelativeResize="0"/>
          <p:nvPr/>
        </p:nvPicPr>
        <p:blipFill rotWithShape="1">
          <a:blip r:embed="rId2">
            <a:alphaModFix/>
          </a:blip>
          <a:srcRect t="82168"/>
          <a:stretch/>
        </p:blipFill>
        <p:spPr>
          <a:xfrm>
            <a:off x="4501961" y="4226326"/>
            <a:ext cx="4642051" cy="917176"/>
          </a:xfrm>
          <a:prstGeom prst="rect">
            <a:avLst/>
          </a:prstGeom>
          <a:noFill/>
          <a:ln>
            <a:noFill/>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text 1">
  <p:cSld name="ONE_COLUMN_TEXT_1">
    <p:spTree>
      <p:nvGrpSpPr>
        <p:cNvPr id="1" name="Shape 168"/>
        <p:cNvGrpSpPr/>
        <p:nvPr/>
      </p:nvGrpSpPr>
      <p:grpSpPr>
        <a:xfrm>
          <a:off x="0" y="0"/>
          <a:ext cx="0" cy="0"/>
          <a:chOff x="0" y="0"/>
          <a:chExt cx="0" cy="0"/>
        </a:xfrm>
      </p:grpSpPr>
      <p:sp>
        <p:nvSpPr>
          <p:cNvPr id="169" name="Google Shape;169;p21"/>
          <p:cNvSpPr txBox="1">
            <a:spLocks noGrp="1"/>
          </p:cNvSpPr>
          <p:nvPr>
            <p:ph type="title"/>
          </p:nvPr>
        </p:nvSpPr>
        <p:spPr>
          <a:xfrm>
            <a:off x="720000" y="38625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pic>
        <p:nvPicPr>
          <p:cNvPr id="170" name="Google Shape;170;p21"/>
          <p:cNvPicPr preferRelativeResize="0"/>
          <p:nvPr/>
        </p:nvPicPr>
        <p:blipFill rotWithShape="1">
          <a:blip r:embed="rId2">
            <a:alphaModFix/>
          </a:blip>
          <a:srcRect l="18172" t="45862" r="70667" b="37678"/>
          <a:stretch/>
        </p:blipFill>
        <p:spPr>
          <a:xfrm>
            <a:off x="0" y="0"/>
            <a:ext cx="518049" cy="846599"/>
          </a:xfrm>
          <a:prstGeom prst="rect">
            <a:avLst/>
          </a:prstGeom>
          <a:noFill/>
          <a:ln>
            <a:noFill/>
          </a:ln>
        </p:spPr>
      </p:pic>
      <p:sp>
        <p:nvSpPr>
          <p:cNvPr id="171" name="Google Shape;171;p21"/>
          <p:cNvSpPr txBox="1">
            <a:spLocks noGrp="1"/>
          </p:cNvSpPr>
          <p:nvPr>
            <p:ph type="subTitle" idx="1"/>
          </p:nvPr>
        </p:nvSpPr>
        <p:spPr>
          <a:xfrm>
            <a:off x="742350" y="1374000"/>
            <a:ext cx="2838300" cy="3229500"/>
          </a:xfrm>
          <a:prstGeom prst="rect">
            <a:avLst/>
          </a:prstGeom>
        </p:spPr>
        <p:txBody>
          <a:bodyPr spcFirstLastPara="1" wrap="square" lIns="91425" tIns="91425" rIns="91425" bIns="91425" anchor="ctr" anchorCtr="0">
            <a:noAutofit/>
          </a:bodyPr>
          <a:lstStyle>
            <a:lvl1pPr lvl="0">
              <a:spcBef>
                <a:spcPts val="0"/>
              </a:spcBef>
              <a:spcAft>
                <a:spcPts val="0"/>
              </a:spcAft>
              <a:buSzPts val="1600"/>
              <a:buNone/>
              <a:defRPr>
                <a:solidFill>
                  <a:srgbClr val="3B4954"/>
                </a:solidFill>
              </a:defRPr>
            </a:lvl1pPr>
            <a:lvl2pPr lvl="1">
              <a:spcBef>
                <a:spcPts val="0"/>
              </a:spcBef>
              <a:spcAft>
                <a:spcPts val="0"/>
              </a:spcAft>
              <a:buSzPts val="1600"/>
              <a:buNone/>
              <a:defRPr/>
            </a:lvl2pPr>
            <a:lvl3pPr lvl="2">
              <a:spcBef>
                <a:spcPts val="0"/>
              </a:spcBef>
              <a:spcAft>
                <a:spcPts val="0"/>
              </a:spcAft>
              <a:buSzPts val="1600"/>
              <a:buNone/>
              <a:defRPr/>
            </a:lvl3pPr>
            <a:lvl4pPr lvl="3">
              <a:spcBef>
                <a:spcPts val="0"/>
              </a:spcBef>
              <a:spcAft>
                <a:spcPts val="0"/>
              </a:spcAft>
              <a:buSzPts val="1600"/>
              <a:buNone/>
              <a:defRPr/>
            </a:lvl4pPr>
            <a:lvl5pPr lvl="4">
              <a:spcBef>
                <a:spcPts val="0"/>
              </a:spcBef>
              <a:spcAft>
                <a:spcPts val="0"/>
              </a:spcAft>
              <a:buSzPts val="1600"/>
              <a:buNone/>
              <a:defRPr/>
            </a:lvl5pPr>
            <a:lvl6pPr lvl="5">
              <a:spcBef>
                <a:spcPts val="0"/>
              </a:spcBef>
              <a:spcAft>
                <a:spcPts val="0"/>
              </a:spcAft>
              <a:buSzPts val="1600"/>
              <a:buNone/>
              <a:defRPr/>
            </a:lvl6pPr>
            <a:lvl7pPr lvl="6">
              <a:spcBef>
                <a:spcPts val="0"/>
              </a:spcBef>
              <a:spcAft>
                <a:spcPts val="0"/>
              </a:spcAft>
              <a:buSzPts val="1600"/>
              <a:buNone/>
              <a:defRPr/>
            </a:lvl7pPr>
            <a:lvl8pPr lvl="7">
              <a:spcBef>
                <a:spcPts val="0"/>
              </a:spcBef>
              <a:spcAft>
                <a:spcPts val="0"/>
              </a:spcAft>
              <a:buSzPts val="1600"/>
              <a:buNone/>
              <a:defRPr/>
            </a:lvl8pPr>
            <a:lvl9pPr lvl="8">
              <a:spcBef>
                <a:spcPts val="0"/>
              </a:spcBef>
              <a:spcAft>
                <a:spcPts val="0"/>
              </a:spcAft>
              <a:buSzPts val="1600"/>
              <a:buNone/>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text 2">
  <p:cSld name="ONE_COLUMN_TEXT_1_1">
    <p:spTree>
      <p:nvGrpSpPr>
        <p:cNvPr id="1" name="Shape 172"/>
        <p:cNvGrpSpPr/>
        <p:nvPr/>
      </p:nvGrpSpPr>
      <p:grpSpPr>
        <a:xfrm>
          <a:off x="0" y="0"/>
          <a:ext cx="0" cy="0"/>
          <a:chOff x="0" y="0"/>
          <a:chExt cx="0" cy="0"/>
        </a:xfrm>
      </p:grpSpPr>
      <p:sp>
        <p:nvSpPr>
          <p:cNvPr id="173" name="Google Shape;173;p22"/>
          <p:cNvSpPr txBox="1">
            <a:spLocks noGrp="1"/>
          </p:cNvSpPr>
          <p:nvPr>
            <p:ph type="title"/>
          </p:nvPr>
        </p:nvSpPr>
        <p:spPr>
          <a:xfrm>
            <a:off x="720000" y="38625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pic>
        <p:nvPicPr>
          <p:cNvPr id="174" name="Google Shape;174;p22"/>
          <p:cNvPicPr preferRelativeResize="0"/>
          <p:nvPr/>
        </p:nvPicPr>
        <p:blipFill rotWithShape="1">
          <a:blip r:embed="rId2">
            <a:alphaModFix/>
          </a:blip>
          <a:srcRect l="18172" t="45862" r="70667" b="37678"/>
          <a:stretch/>
        </p:blipFill>
        <p:spPr>
          <a:xfrm>
            <a:off x="0" y="0"/>
            <a:ext cx="518049" cy="846599"/>
          </a:xfrm>
          <a:prstGeom prst="rect">
            <a:avLst/>
          </a:prstGeom>
          <a:noFill/>
          <a:ln>
            <a:noFill/>
          </a:ln>
        </p:spPr>
      </p:pic>
      <p:sp>
        <p:nvSpPr>
          <p:cNvPr id="175" name="Google Shape;175;p22"/>
          <p:cNvSpPr txBox="1">
            <a:spLocks noGrp="1"/>
          </p:cNvSpPr>
          <p:nvPr>
            <p:ph type="subTitle" idx="1"/>
          </p:nvPr>
        </p:nvSpPr>
        <p:spPr>
          <a:xfrm>
            <a:off x="5585700" y="1374000"/>
            <a:ext cx="2838300" cy="3229500"/>
          </a:xfrm>
          <a:prstGeom prst="rect">
            <a:avLst/>
          </a:prstGeom>
        </p:spPr>
        <p:txBody>
          <a:bodyPr spcFirstLastPara="1" wrap="square" lIns="91425" tIns="91425" rIns="91425" bIns="91425" anchor="ctr" anchorCtr="0">
            <a:noAutofit/>
          </a:bodyPr>
          <a:lstStyle>
            <a:lvl1pPr lvl="0" rtl="0">
              <a:spcBef>
                <a:spcPts val="0"/>
              </a:spcBef>
              <a:spcAft>
                <a:spcPts val="0"/>
              </a:spcAft>
              <a:buSzPts val="1600"/>
              <a:buNone/>
              <a:defRPr>
                <a:solidFill>
                  <a:srgbClr val="3B4954"/>
                </a:solidFill>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four columns">
  <p:cSld name="TITLE_AND_TWO_COLUMNS_2">
    <p:spTree>
      <p:nvGrpSpPr>
        <p:cNvPr id="1" name="Shape 176"/>
        <p:cNvGrpSpPr/>
        <p:nvPr/>
      </p:nvGrpSpPr>
      <p:grpSpPr>
        <a:xfrm>
          <a:off x="0" y="0"/>
          <a:ext cx="0" cy="0"/>
          <a:chOff x="0" y="0"/>
          <a:chExt cx="0" cy="0"/>
        </a:xfrm>
      </p:grpSpPr>
      <p:sp>
        <p:nvSpPr>
          <p:cNvPr id="177" name="Google Shape;177;p23"/>
          <p:cNvSpPr txBox="1">
            <a:spLocks noGrp="1"/>
          </p:cNvSpPr>
          <p:nvPr>
            <p:ph type="title"/>
          </p:nvPr>
        </p:nvSpPr>
        <p:spPr>
          <a:xfrm>
            <a:off x="720000" y="38625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78" name="Google Shape;178;p23"/>
          <p:cNvSpPr txBox="1">
            <a:spLocks noGrp="1"/>
          </p:cNvSpPr>
          <p:nvPr>
            <p:ph type="subTitle" idx="1"/>
          </p:nvPr>
        </p:nvSpPr>
        <p:spPr>
          <a:xfrm>
            <a:off x="1666725" y="3930300"/>
            <a:ext cx="2411100" cy="6333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179" name="Google Shape;179;p23"/>
          <p:cNvSpPr txBox="1">
            <a:spLocks noGrp="1"/>
          </p:cNvSpPr>
          <p:nvPr>
            <p:ph type="subTitle" idx="2"/>
          </p:nvPr>
        </p:nvSpPr>
        <p:spPr>
          <a:xfrm>
            <a:off x="5837100" y="3930300"/>
            <a:ext cx="2411100" cy="6333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180" name="Google Shape;180;p23"/>
          <p:cNvSpPr txBox="1">
            <a:spLocks noGrp="1"/>
          </p:cNvSpPr>
          <p:nvPr>
            <p:ph type="subTitle" idx="3"/>
          </p:nvPr>
        </p:nvSpPr>
        <p:spPr>
          <a:xfrm>
            <a:off x="1666675" y="3360575"/>
            <a:ext cx="2411100" cy="483000"/>
          </a:xfrm>
          <a:prstGeom prst="rect">
            <a:avLst/>
          </a:prstGeom>
        </p:spPr>
        <p:txBody>
          <a:bodyPr spcFirstLastPara="1" wrap="square" lIns="91425" tIns="91425" rIns="91425" bIns="91425" anchor="t" anchorCtr="0">
            <a:noAutofit/>
          </a:bodyPr>
          <a:lstStyle>
            <a:lvl1pPr lvl="0" rtl="0">
              <a:spcBef>
                <a:spcPts val="0"/>
              </a:spcBef>
              <a:spcAft>
                <a:spcPts val="0"/>
              </a:spcAft>
              <a:buSzPts val="2100"/>
              <a:buFont typeface="Lexend Exa"/>
              <a:buNone/>
              <a:defRPr sz="2100">
                <a:latin typeface="Lexend Exa"/>
                <a:ea typeface="Lexend Exa"/>
                <a:cs typeface="Lexend Exa"/>
                <a:sym typeface="Lexend Exa"/>
              </a:defRPr>
            </a:lvl1pPr>
            <a:lvl2pPr lvl="1" rtl="0">
              <a:spcBef>
                <a:spcPts val="0"/>
              </a:spcBef>
              <a:spcAft>
                <a:spcPts val="0"/>
              </a:spcAft>
              <a:buSzPts val="2100"/>
              <a:buFont typeface="Lexend Exa"/>
              <a:buNone/>
              <a:defRPr sz="2100">
                <a:latin typeface="Lexend Exa"/>
                <a:ea typeface="Lexend Exa"/>
                <a:cs typeface="Lexend Exa"/>
                <a:sym typeface="Lexend Exa"/>
              </a:defRPr>
            </a:lvl2pPr>
            <a:lvl3pPr lvl="2" rtl="0">
              <a:spcBef>
                <a:spcPts val="0"/>
              </a:spcBef>
              <a:spcAft>
                <a:spcPts val="0"/>
              </a:spcAft>
              <a:buSzPts val="2100"/>
              <a:buFont typeface="Lexend Exa"/>
              <a:buNone/>
              <a:defRPr sz="2100">
                <a:latin typeface="Lexend Exa"/>
                <a:ea typeface="Lexend Exa"/>
                <a:cs typeface="Lexend Exa"/>
                <a:sym typeface="Lexend Exa"/>
              </a:defRPr>
            </a:lvl3pPr>
            <a:lvl4pPr lvl="3" rtl="0">
              <a:spcBef>
                <a:spcPts val="0"/>
              </a:spcBef>
              <a:spcAft>
                <a:spcPts val="0"/>
              </a:spcAft>
              <a:buSzPts val="2100"/>
              <a:buFont typeface="Lexend Exa"/>
              <a:buNone/>
              <a:defRPr sz="2100">
                <a:latin typeface="Lexend Exa"/>
                <a:ea typeface="Lexend Exa"/>
                <a:cs typeface="Lexend Exa"/>
                <a:sym typeface="Lexend Exa"/>
              </a:defRPr>
            </a:lvl4pPr>
            <a:lvl5pPr lvl="4" rtl="0">
              <a:spcBef>
                <a:spcPts val="0"/>
              </a:spcBef>
              <a:spcAft>
                <a:spcPts val="0"/>
              </a:spcAft>
              <a:buSzPts val="2100"/>
              <a:buFont typeface="Lexend Exa"/>
              <a:buNone/>
              <a:defRPr sz="2100">
                <a:latin typeface="Lexend Exa"/>
                <a:ea typeface="Lexend Exa"/>
                <a:cs typeface="Lexend Exa"/>
                <a:sym typeface="Lexend Exa"/>
              </a:defRPr>
            </a:lvl5pPr>
            <a:lvl6pPr lvl="5" rtl="0">
              <a:spcBef>
                <a:spcPts val="0"/>
              </a:spcBef>
              <a:spcAft>
                <a:spcPts val="0"/>
              </a:spcAft>
              <a:buSzPts val="2100"/>
              <a:buFont typeface="Lexend Exa"/>
              <a:buNone/>
              <a:defRPr sz="2100">
                <a:latin typeface="Lexend Exa"/>
                <a:ea typeface="Lexend Exa"/>
                <a:cs typeface="Lexend Exa"/>
                <a:sym typeface="Lexend Exa"/>
              </a:defRPr>
            </a:lvl6pPr>
            <a:lvl7pPr lvl="6" rtl="0">
              <a:spcBef>
                <a:spcPts val="0"/>
              </a:spcBef>
              <a:spcAft>
                <a:spcPts val="0"/>
              </a:spcAft>
              <a:buSzPts val="2100"/>
              <a:buFont typeface="Lexend Exa"/>
              <a:buNone/>
              <a:defRPr sz="2100">
                <a:latin typeface="Lexend Exa"/>
                <a:ea typeface="Lexend Exa"/>
                <a:cs typeface="Lexend Exa"/>
                <a:sym typeface="Lexend Exa"/>
              </a:defRPr>
            </a:lvl7pPr>
            <a:lvl8pPr lvl="7" rtl="0">
              <a:spcBef>
                <a:spcPts val="0"/>
              </a:spcBef>
              <a:spcAft>
                <a:spcPts val="0"/>
              </a:spcAft>
              <a:buSzPts val="2100"/>
              <a:buFont typeface="Lexend Exa"/>
              <a:buNone/>
              <a:defRPr sz="2100">
                <a:latin typeface="Lexend Exa"/>
                <a:ea typeface="Lexend Exa"/>
                <a:cs typeface="Lexend Exa"/>
                <a:sym typeface="Lexend Exa"/>
              </a:defRPr>
            </a:lvl8pPr>
            <a:lvl9pPr lvl="8" rtl="0">
              <a:spcBef>
                <a:spcPts val="0"/>
              </a:spcBef>
              <a:spcAft>
                <a:spcPts val="0"/>
              </a:spcAft>
              <a:buSzPts val="2100"/>
              <a:buFont typeface="Lexend Exa"/>
              <a:buNone/>
              <a:defRPr sz="2100">
                <a:latin typeface="Lexend Exa"/>
                <a:ea typeface="Lexend Exa"/>
                <a:cs typeface="Lexend Exa"/>
                <a:sym typeface="Lexend Exa"/>
              </a:defRPr>
            </a:lvl9pPr>
          </a:lstStyle>
          <a:p>
            <a:endParaRPr/>
          </a:p>
        </p:txBody>
      </p:sp>
      <p:sp>
        <p:nvSpPr>
          <p:cNvPr id="181" name="Google Shape;181;p23"/>
          <p:cNvSpPr txBox="1">
            <a:spLocks noGrp="1"/>
          </p:cNvSpPr>
          <p:nvPr>
            <p:ph type="subTitle" idx="4"/>
          </p:nvPr>
        </p:nvSpPr>
        <p:spPr>
          <a:xfrm>
            <a:off x="5837100" y="3360575"/>
            <a:ext cx="2411100" cy="496500"/>
          </a:xfrm>
          <a:prstGeom prst="rect">
            <a:avLst/>
          </a:prstGeom>
        </p:spPr>
        <p:txBody>
          <a:bodyPr spcFirstLastPara="1" wrap="square" lIns="91425" tIns="91425" rIns="91425" bIns="91425" anchor="t" anchorCtr="0">
            <a:noAutofit/>
          </a:bodyPr>
          <a:lstStyle>
            <a:lvl1pPr lvl="0" rtl="0">
              <a:spcBef>
                <a:spcPts val="0"/>
              </a:spcBef>
              <a:spcAft>
                <a:spcPts val="0"/>
              </a:spcAft>
              <a:buSzPts val="2100"/>
              <a:buFont typeface="Lexend Exa"/>
              <a:buNone/>
              <a:defRPr sz="2100">
                <a:latin typeface="Lexend Exa"/>
                <a:ea typeface="Lexend Exa"/>
                <a:cs typeface="Lexend Exa"/>
                <a:sym typeface="Lexend Exa"/>
              </a:defRPr>
            </a:lvl1pPr>
            <a:lvl2pPr lvl="1" rtl="0">
              <a:spcBef>
                <a:spcPts val="0"/>
              </a:spcBef>
              <a:spcAft>
                <a:spcPts val="0"/>
              </a:spcAft>
              <a:buSzPts val="2100"/>
              <a:buFont typeface="Lexend Exa"/>
              <a:buNone/>
              <a:defRPr sz="2100">
                <a:latin typeface="Lexend Exa"/>
                <a:ea typeface="Lexend Exa"/>
                <a:cs typeface="Lexend Exa"/>
                <a:sym typeface="Lexend Exa"/>
              </a:defRPr>
            </a:lvl2pPr>
            <a:lvl3pPr lvl="2" rtl="0">
              <a:spcBef>
                <a:spcPts val="0"/>
              </a:spcBef>
              <a:spcAft>
                <a:spcPts val="0"/>
              </a:spcAft>
              <a:buSzPts val="2100"/>
              <a:buFont typeface="Lexend Exa"/>
              <a:buNone/>
              <a:defRPr sz="2100">
                <a:latin typeface="Lexend Exa"/>
                <a:ea typeface="Lexend Exa"/>
                <a:cs typeface="Lexend Exa"/>
                <a:sym typeface="Lexend Exa"/>
              </a:defRPr>
            </a:lvl3pPr>
            <a:lvl4pPr lvl="3" rtl="0">
              <a:spcBef>
                <a:spcPts val="0"/>
              </a:spcBef>
              <a:spcAft>
                <a:spcPts val="0"/>
              </a:spcAft>
              <a:buSzPts val="2100"/>
              <a:buFont typeface="Lexend Exa"/>
              <a:buNone/>
              <a:defRPr sz="2100">
                <a:latin typeface="Lexend Exa"/>
                <a:ea typeface="Lexend Exa"/>
                <a:cs typeface="Lexend Exa"/>
                <a:sym typeface="Lexend Exa"/>
              </a:defRPr>
            </a:lvl4pPr>
            <a:lvl5pPr lvl="4" rtl="0">
              <a:spcBef>
                <a:spcPts val="0"/>
              </a:spcBef>
              <a:spcAft>
                <a:spcPts val="0"/>
              </a:spcAft>
              <a:buSzPts val="2100"/>
              <a:buFont typeface="Lexend Exa"/>
              <a:buNone/>
              <a:defRPr sz="2100">
                <a:latin typeface="Lexend Exa"/>
                <a:ea typeface="Lexend Exa"/>
                <a:cs typeface="Lexend Exa"/>
                <a:sym typeface="Lexend Exa"/>
              </a:defRPr>
            </a:lvl5pPr>
            <a:lvl6pPr lvl="5" rtl="0">
              <a:spcBef>
                <a:spcPts val="0"/>
              </a:spcBef>
              <a:spcAft>
                <a:spcPts val="0"/>
              </a:spcAft>
              <a:buSzPts val="2100"/>
              <a:buFont typeface="Lexend Exa"/>
              <a:buNone/>
              <a:defRPr sz="2100">
                <a:latin typeface="Lexend Exa"/>
                <a:ea typeface="Lexend Exa"/>
                <a:cs typeface="Lexend Exa"/>
                <a:sym typeface="Lexend Exa"/>
              </a:defRPr>
            </a:lvl6pPr>
            <a:lvl7pPr lvl="6" rtl="0">
              <a:spcBef>
                <a:spcPts val="0"/>
              </a:spcBef>
              <a:spcAft>
                <a:spcPts val="0"/>
              </a:spcAft>
              <a:buSzPts val="2100"/>
              <a:buFont typeface="Lexend Exa"/>
              <a:buNone/>
              <a:defRPr sz="2100">
                <a:latin typeface="Lexend Exa"/>
                <a:ea typeface="Lexend Exa"/>
                <a:cs typeface="Lexend Exa"/>
                <a:sym typeface="Lexend Exa"/>
              </a:defRPr>
            </a:lvl7pPr>
            <a:lvl8pPr lvl="7" rtl="0">
              <a:spcBef>
                <a:spcPts val="0"/>
              </a:spcBef>
              <a:spcAft>
                <a:spcPts val="0"/>
              </a:spcAft>
              <a:buSzPts val="2100"/>
              <a:buFont typeface="Lexend Exa"/>
              <a:buNone/>
              <a:defRPr sz="2100">
                <a:latin typeface="Lexend Exa"/>
                <a:ea typeface="Lexend Exa"/>
                <a:cs typeface="Lexend Exa"/>
                <a:sym typeface="Lexend Exa"/>
              </a:defRPr>
            </a:lvl8pPr>
            <a:lvl9pPr lvl="8" rtl="0">
              <a:spcBef>
                <a:spcPts val="0"/>
              </a:spcBef>
              <a:spcAft>
                <a:spcPts val="0"/>
              </a:spcAft>
              <a:buSzPts val="2100"/>
              <a:buFont typeface="Lexend Exa"/>
              <a:buNone/>
              <a:defRPr sz="2100">
                <a:latin typeface="Lexend Exa"/>
                <a:ea typeface="Lexend Exa"/>
                <a:cs typeface="Lexend Exa"/>
                <a:sym typeface="Lexend Exa"/>
              </a:defRPr>
            </a:lvl9pPr>
          </a:lstStyle>
          <a:p>
            <a:endParaRPr/>
          </a:p>
        </p:txBody>
      </p:sp>
      <p:pic>
        <p:nvPicPr>
          <p:cNvPr id="182" name="Google Shape;182;p23"/>
          <p:cNvPicPr preferRelativeResize="0"/>
          <p:nvPr/>
        </p:nvPicPr>
        <p:blipFill rotWithShape="1">
          <a:blip r:embed="rId2">
            <a:alphaModFix/>
          </a:blip>
          <a:srcRect l="18172" t="45862" r="70667" b="37678"/>
          <a:stretch/>
        </p:blipFill>
        <p:spPr>
          <a:xfrm>
            <a:off x="0" y="0"/>
            <a:ext cx="518049" cy="846599"/>
          </a:xfrm>
          <a:prstGeom prst="rect">
            <a:avLst/>
          </a:prstGeom>
          <a:noFill/>
          <a:ln>
            <a:noFill/>
          </a:ln>
        </p:spPr>
      </p:pic>
      <p:sp>
        <p:nvSpPr>
          <p:cNvPr id="183" name="Google Shape;183;p23"/>
          <p:cNvSpPr/>
          <p:nvPr/>
        </p:nvSpPr>
        <p:spPr>
          <a:xfrm>
            <a:off x="7777341" y="-194700"/>
            <a:ext cx="1734600" cy="1734600"/>
          </a:xfrm>
          <a:prstGeom prst="ellipse">
            <a:avLst/>
          </a:prstGeom>
          <a:solidFill>
            <a:srgbClr val="F95851">
              <a:alpha val="60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3"/>
          <p:cNvSpPr/>
          <p:nvPr/>
        </p:nvSpPr>
        <p:spPr>
          <a:xfrm>
            <a:off x="7397650" y="278146"/>
            <a:ext cx="846600" cy="846600"/>
          </a:xfrm>
          <a:prstGeom prst="ellipse">
            <a:avLst/>
          </a:prstGeom>
          <a:noFill/>
          <a:ln w="28575" cap="flat" cmpd="sng">
            <a:solidFill>
              <a:srgbClr val="F9585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3"/>
          <p:cNvSpPr txBox="1">
            <a:spLocks noGrp="1"/>
          </p:cNvSpPr>
          <p:nvPr>
            <p:ph type="subTitle" idx="5"/>
          </p:nvPr>
        </p:nvSpPr>
        <p:spPr>
          <a:xfrm>
            <a:off x="1666725" y="2282350"/>
            <a:ext cx="2411100" cy="6333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186" name="Google Shape;186;p23"/>
          <p:cNvSpPr txBox="1">
            <a:spLocks noGrp="1"/>
          </p:cNvSpPr>
          <p:nvPr>
            <p:ph type="subTitle" idx="6"/>
          </p:nvPr>
        </p:nvSpPr>
        <p:spPr>
          <a:xfrm>
            <a:off x="5837100" y="2282350"/>
            <a:ext cx="2411100" cy="6333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187" name="Google Shape;187;p23"/>
          <p:cNvSpPr txBox="1">
            <a:spLocks noGrp="1"/>
          </p:cNvSpPr>
          <p:nvPr>
            <p:ph type="subTitle" idx="7"/>
          </p:nvPr>
        </p:nvSpPr>
        <p:spPr>
          <a:xfrm>
            <a:off x="1666675" y="1712625"/>
            <a:ext cx="2411100" cy="483000"/>
          </a:xfrm>
          <a:prstGeom prst="rect">
            <a:avLst/>
          </a:prstGeom>
        </p:spPr>
        <p:txBody>
          <a:bodyPr spcFirstLastPara="1" wrap="square" lIns="91425" tIns="91425" rIns="91425" bIns="91425" anchor="t" anchorCtr="0">
            <a:noAutofit/>
          </a:bodyPr>
          <a:lstStyle>
            <a:lvl1pPr lvl="0" rtl="0">
              <a:spcBef>
                <a:spcPts val="0"/>
              </a:spcBef>
              <a:spcAft>
                <a:spcPts val="0"/>
              </a:spcAft>
              <a:buSzPts val="2100"/>
              <a:buFont typeface="Lexend Exa"/>
              <a:buNone/>
              <a:defRPr sz="2100">
                <a:latin typeface="Lexend Exa"/>
                <a:ea typeface="Lexend Exa"/>
                <a:cs typeface="Lexend Exa"/>
                <a:sym typeface="Lexend Exa"/>
              </a:defRPr>
            </a:lvl1pPr>
            <a:lvl2pPr lvl="1" rtl="0">
              <a:spcBef>
                <a:spcPts val="0"/>
              </a:spcBef>
              <a:spcAft>
                <a:spcPts val="0"/>
              </a:spcAft>
              <a:buSzPts val="2100"/>
              <a:buFont typeface="Lexend Exa"/>
              <a:buNone/>
              <a:defRPr sz="2100">
                <a:latin typeface="Lexend Exa"/>
                <a:ea typeface="Lexend Exa"/>
                <a:cs typeface="Lexend Exa"/>
                <a:sym typeface="Lexend Exa"/>
              </a:defRPr>
            </a:lvl2pPr>
            <a:lvl3pPr lvl="2" rtl="0">
              <a:spcBef>
                <a:spcPts val="0"/>
              </a:spcBef>
              <a:spcAft>
                <a:spcPts val="0"/>
              </a:spcAft>
              <a:buSzPts val="2100"/>
              <a:buFont typeface="Lexend Exa"/>
              <a:buNone/>
              <a:defRPr sz="2100">
                <a:latin typeface="Lexend Exa"/>
                <a:ea typeface="Lexend Exa"/>
                <a:cs typeface="Lexend Exa"/>
                <a:sym typeface="Lexend Exa"/>
              </a:defRPr>
            </a:lvl3pPr>
            <a:lvl4pPr lvl="3" rtl="0">
              <a:spcBef>
                <a:spcPts val="0"/>
              </a:spcBef>
              <a:spcAft>
                <a:spcPts val="0"/>
              </a:spcAft>
              <a:buSzPts val="2100"/>
              <a:buFont typeface="Lexend Exa"/>
              <a:buNone/>
              <a:defRPr sz="2100">
                <a:latin typeface="Lexend Exa"/>
                <a:ea typeface="Lexend Exa"/>
                <a:cs typeface="Lexend Exa"/>
                <a:sym typeface="Lexend Exa"/>
              </a:defRPr>
            </a:lvl4pPr>
            <a:lvl5pPr lvl="4" rtl="0">
              <a:spcBef>
                <a:spcPts val="0"/>
              </a:spcBef>
              <a:spcAft>
                <a:spcPts val="0"/>
              </a:spcAft>
              <a:buSzPts val="2100"/>
              <a:buFont typeface="Lexend Exa"/>
              <a:buNone/>
              <a:defRPr sz="2100">
                <a:latin typeface="Lexend Exa"/>
                <a:ea typeface="Lexend Exa"/>
                <a:cs typeface="Lexend Exa"/>
                <a:sym typeface="Lexend Exa"/>
              </a:defRPr>
            </a:lvl5pPr>
            <a:lvl6pPr lvl="5" rtl="0">
              <a:spcBef>
                <a:spcPts val="0"/>
              </a:spcBef>
              <a:spcAft>
                <a:spcPts val="0"/>
              </a:spcAft>
              <a:buSzPts val="2100"/>
              <a:buFont typeface="Lexend Exa"/>
              <a:buNone/>
              <a:defRPr sz="2100">
                <a:latin typeface="Lexend Exa"/>
                <a:ea typeface="Lexend Exa"/>
                <a:cs typeface="Lexend Exa"/>
                <a:sym typeface="Lexend Exa"/>
              </a:defRPr>
            </a:lvl6pPr>
            <a:lvl7pPr lvl="6" rtl="0">
              <a:spcBef>
                <a:spcPts val="0"/>
              </a:spcBef>
              <a:spcAft>
                <a:spcPts val="0"/>
              </a:spcAft>
              <a:buSzPts val="2100"/>
              <a:buFont typeface="Lexend Exa"/>
              <a:buNone/>
              <a:defRPr sz="2100">
                <a:latin typeface="Lexend Exa"/>
                <a:ea typeface="Lexend Exa"/>
                <a:cs typeface="Lexend Exa"/>
                <a:sym typeface="Lexend Exa"/>
              </a:defRPr>
            </a:lvl7pPr>
            <a:lvl8pPr lvl="7" rtl="0">
              <a:spcBef>
                <a:spcPts val="0"/>
              </a:spcBef>
              <a:spcAft>
                <a:spcPts val="0"/>
              </a:spcAft>
              <a:buSzPts val="2100"/>
              <a:buFont typeface="Lexend Exa"/>
              <a:buNone/>
              <a:defRPr sz="2100">
                <a:latin typeface="Lexend Exa"/>
                <a:ea typeface="Lexend Exa"/>
                <a:cs typeface="Lexend Exa"/>
                <a:sym typeface="Lexend Exa"/>
              </a:defRPr>
            </a:lvl8pPr>
            <a:lvl9pPr lvl="8" rtl="0">
              <a:spcBef>
                <a:spcPts val="0"/>
              </a:spcBef>
              <a:spcAft>
                <a:spcPts val="0"/>
              </a:spcAft>
              <a:buSzPts val="2100"/>
              <a:buFont typeface="Lexend Exa"/>
              <a:buNone/>
              <a:defRPr sz="2100">
                <a:latin typeface="Lexend Exa"/>
                <a:ea typeface="Lexend Exa"/>
                <a:cs typeface="Lexend Exa"/>
                <a:sym typeface="Lexend Exa"/>
              </a:defRPr>
            </a:lvl9pPr>
          </a:lstStyle>
          <a:p>
            <a:endParaRPr/>
          </a:p>
        </p:txBody>
      </p:sp>
      <p:sp>
        <p:nvSpPr>
          <p:cNvPr id="188" name="Google Shape;188;p23"/>
          <p:cNvSpPr txBox="1">
            <a:spLocks noGrp="1"/>
          </p:cNvSpPr>
          <p:nvPr>
            <p:ph type="subTitle" idx="8"/>
          </p:nvPr>
        </p:nvSpPr>
        <p:spPr>
          <a:xfrm>
            <a:off x="5837100" y="1712625"/>
            <a:ext cx="2411100" cy="483000"/>
          </a:xfrm>
          <a:prstGeom prst="rect">
            <a:avLst/>
          </a:prstGeom>
        </p:spPr>
        <p:txBody>
          <a:bodyPr spcFirstLastPara="1" wrap="square" lIns="91425" tIns="91425" rIns="91425" bIns="91425" anchor="t" anchorCtr="0">
            <a:noAutofit/>
          </a:bodyPr>
          <a:lstStyle>
            <a:lvl1pPr lvl="0" rtl="0">
              <a:spcBef>
                <a:spcPts val="0"/>
              </a:spcBef>
              <a:spcAft>
                <a:spcPts val="0"/>
              </a:spcAft>
              <a:buSzPts val="2100"/>
              <a:buFont typeface="Lexend Exa"/>
              <a:buNone/>
              <a:defRPr sz="2100">
                <a:latin typeface="Lexend Exa"/>
                <a:ea typeface="Lexend Exa"/>
                <a:cs typeface="Lexend Exa"/>
                <a:sym typeface="Lexend Exa"/>
              </a:defRPr>
            </a:lvl1pPr>
            <a:lvl2pPr lvl="1" rtl="0">
              <a:spcBef>
                <a:spcPts val="0"/>
              </a:spcBef>
              <a:spcAft>
                <a:spcPts val="0"/>
              </a:spcAft>
              <a:buSzPts val="2100"/>
              <a:buFont typeface="Lexend Exa"/>
              <a:buNone/>
              <a:defRPr sz="2100">
                <a:latin typeface="Lexend Exa"/>
                <a:ea typeface="Lexend Exa"/>
                <a:cs typeface="Lexend Exa"/>
                <a:sym typeface="Lexend Exa"/>
              </a:defRPr>
            </a:lvl2pPr>
            <a:lvl3pPr lvl="2" rtl="0">
              <a:spcBef>
                <a:spcPts val="0"/>
              </a:spcBef>
              <a:spcAft>
                <a:spcPts val="0"/>
              </a:spcAft>
              <a:buSzPts val="2100"/>
              <a:buFont typeface="Lexend Exa"/>
              <a:buNone/>
              <a:defRPr sz="2100">
                <a:latin typeface="Lexend Exa"/>
                <a:ea typeface="Lexend Exa"/>
                <a:cs typeface="Lexend Exa"/>
                <a:sym typeface="Lexend Exa"/>
              </a:defRPr>
            </a:lvl3pPr>
            <a:lvl4pPr lvl="3" rtl="0">
              <a:spcBef>
                <a:spcPts val="0"/>
              </a:spcBef>
              <a:spcAft>
                <a:spcPts val="0"/>
              </a:spcAft>
              <a:buSzPts val="2100"/>
              <a:buFont typeface="Lexend Exa"/>
              <a:buNone/>
              <a:defRPr sz="2100">
                <a:latin typeface="Lexend Exa"/>
                <a:ea typeface="Lexend Exa"/>
                <a:cs typeface="Lexend Exa"/>
                <a:sym typeface="Lexend Exa"/>
              </a:defRPr>
            </a:lvl4pPr>
            <a:lvl5pPr lvl="4" rtl="0">
              <a:spcBef>
                <a:spcPts val="0"/>
              </a:spcBef>
              <a:spcAft>
                <a:spcPts val="0"/>
              </a:spcAft>
              <a:buSzPts val="2100"/>
              <a:buFont typeface="Lexend Exa"/>
              <a:buNone/>
              <a:defRPr sz="2100">
                <a:latin typeface="Lexend Exa"/>
                <a:ea typeface="Lexend Exa"/>
                <a:cs typeface="Lexend Exa"/>
                <a:sym typeface="Lexend Exa"/>
              </a:defRPr>
            </a:lvl5pPr>
            <a:lvl6pPr lvl="5" rtl="0">
              <a:spcBef>
                <a:spcPts val="0"/>
              </a:spcBef>
              <a:spcAft>
                <a:spcPts val="0"/>
              </a:spcAft>
              <a:buSzPts val="2100"/>
              <a:buFont typeface="Lexend Exa"/>
              <a:buNone/>
              <a:defRPr sz="2100">
                <a:latin typeface="Lexend Exa"/>
                <a:ea typeface="Lexend Exa"/>
                <a:cs typeface="Lexend Exa"/>
                <a:sym typeface="Lexend Exa"/>
              </a:defRPr>
            </a:lvl6pPr>
            <a:lvl7pPr lvl="6" rtl="0">
              <a:spcBef>
                <a:spcPts val="0"/>
              </a:spcBef>
              <a:spcAft>
                <a:spcPts val="0"/>
              </a:spcAft>
              <a:buSzPts val="2100"/>
              <a:buFont typeface="Lexend Exa"/>
              <a:buNone/>
              <a:defRPr sz="2100">
                <a:latin typeface="Lexend Exa"/>
                <a:ea typeface="Lexend Exa"/>
                <a:cs typeface="Lexend Exa"/>
                <a:sym typeface="Lexend Exa"/>
              </a:defRPr>
            </a:lvl7pPr>
            <a:lvl8pPr lvl="7" rtl="0">
              <a:spcBef>
                <a:spcPts val="0"/>
              </a:spcBef>
              <a:spcAft>
                <a:spcPts val="0"/>
              </a:spcAft>
              <a:buSzPts val="2100"/>
              <a:buFont typeface="Lexend Exa"/>
              <a:buNone/>
              <a:defRPr sz="2100">
                <a:latin typeface="Lexend Exa"/>
                <a:ea typeface="Lexend Exa"/>
                <a:cs typeface="Lexend Exa"/>
                <a:sym typeface="Lexend Exa"/>
              </a:defRPr>
            </a:lvl8pPr>
            <a:lvl9pPr lvl="8" rtl="0">
              <a:spcBef>
                <a:spcPts val="0"/>
              </a:spcBef>
              <a:spcAft>
                <a:spcPts val="0"/>
              </a:spcAft>
              <a:buSzPts val="2100"/>
              <a:buFont typeface="Lexend Exa"/>
              <a:buNone/>
              <a:defRPr sz="2100">
                <a:latin typeface="Lexend Exa"/>
                <a:ea typeface="Lexend Exa"/>
                <a:cs typeface="Lexend Exa"/>
                <a:sym typeface="Lexend Exa"/>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Caption 2">
  <p:cSld name="CAPTION_ONLY_1">
    <p:bg>
      <p:bgPr>
        <a:solidFill>
          <a:srgbClr val="3B4954"/>
        </a:solidFill>
        <a:effectLst/>
      </p:bgPr>
    </p:bg>
    <p:spTree>
      <p:nvGrpSpPr>
        <p:cNvPr id="1" name="Shape 189"/>
        <p:cNvGrpSpPr/>
        <p:nvPr/>
      </p:nvGrpSpPr>
      <p:grpSpPr>
        <a:xfrm>
          <a:off x="0" y="0"/>
          <a:ext cx="0" cy="0"/>
          <a:chOff x="0" y="0"/>
          <a:chExt cx="0" cy="0"/>
        </a:xfrm>
      </p:grpSpPr>
      <p:sp>
        <p:nvSpPr>
          <p:cNvPr id="190" name="Google Shape;190;p24"/>
          <p:cNvSpPr/>
          <p:nvPr/>
        </p:nvSpPr>
        <p:spPr>
          <a:xfrm flipH="1">
            <a:off x="5682000" y="-25"/>
            <a:ext cx="3462000" cy="5143500"/>
          </a:xfrm>
          <a:prstGeom prst="rect">
            <a:avLst/>
          </a:prstGeom>
          <a:solidFill>
            <a:srgbClr val="3B49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91" name="Google Shape;191;p24"/>
          <p:cNvPicPr preferRelativeResize="0"/>
          <p:nvPr/>
        </p:nvPicPr>
        <p:blipFill rotWithShape="1">
          <a:blip r:embed="rId2">
            <a:alphaModFix/>
          </a:blip>
          <a:srcRect t="18726" r="88840" b="51954"/>
          <a:stretch/>
        </p:blipFill>
        <p:spPr>
          <a:xfrm flipH="1">
            <a:off x="8625951" y="1817775"/>
            <a:ext cx="518049" cy="1508001"/>
          </a:xfrm>
          <a:prstGeom prst="rect">
            <a:avLst/>
          </a:prstGeom>
          <a:noFill/>
          <a:ln>
            <a:noFill/>
          </a:ln>
        </p:spPr>
      </p:pic>
      <p:sp>
        <p:nvSpPr>
          <p:cNvPr id="192" name="Google Shape;192;p24"/>
          <p:cNvSpPr txBox="1">
            <a:spLocks noGrp="1"/>
          </p:cNvSpPr>
          <p:nvPr>
            <p:ph type="subTitle" idx="1"/>
          </p:nvPr>
        </p:nvSpPr>
        <p:spPr>
          <a:xfrm>
            <a:off x="5855225" y="1439925"/>
            <a:ext cx="2568900" cy="2324100"/>
          </a:xfrm>
          <a:prstGeom prst="rect">
            <a:avLst/>
          </a:prstGeom>
        </p:spPr>
        <p:txBody>
          <a:bodyPr spcFirstLastPara="1" wrap="square" lIns="91425" tIns="91425" rIns="91425" bIns="91425" anchor="ctr" anchorCtr="0">
            <a:noAutofit/>
          </a:bodyPr>
          <a:lstStyle>
            <a:lvl1pPr lvl="0" algn="r" rtl="0">
              <a:spcBef>
                <a:spcPts val="0"/>
              </a:spcBef>
              <a:spcAft>
                <a:spcPts val="0"/>
              </a:spcAft>
              <a:buClr>
                <a:srgbClr val="F5E2CF"/>
              </a:buClr>
              <a:buSzPts val="2500"/>
              <a:buFont typeface="Lexend Exa"/>
              <a:buNone/>
              <a:defRPr sz="2500">
                <a:solidFill>
                  <a:srgbClr val="F5E2CF"/>
                </a:solidFill>
                <a:latin typeface="Lexend Exa"/>
                <a:ea typeface="Lexend Exa"/>
                <a:cs typeface="Lexend Exa"/>
                <a:sym typeface="Lexend Exa"/>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two columns 2">
  <p:cSld name="TITLE_AND_TWO_COLUMNS_3">
    <p:spTree>
      <p:nvGrpSpPr>
        <p:cNvPr id="1" name="Shape 193"/>
        <p:cNvGrpSpPr/>
        <p:nvPr/>
      </p:nvGrpSpPr>
      <p:grpSpPr>
        <a:xfrm>
          <a:off x="0" y="0"/>
          <a:ext cx="0" cy="0"/>
          <a:chOff x="0" y="0"/>
          <a:chExt cx="0" cy="0"/>
        </a:xfrm>
      </p:grpSpPr>
      <p:sp>
        <p:nvSpPr>
          <p:cNvPr id="194" name="Google Shape;194;p25"/>
          <p:cNvSpPr txBox="1">
            <a:spLocks noGrp="1"/>
          </p:cNvSpPr>
          <p:nvPr>
            <p:ph type="title"/>
          </p:nvPr>
        </p:nvSpPr>
        <p:spPr>
          <a:xfrm>
            <a:off x="720000" y="38625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95" name="Google Shape;195;p25"/>
          <p:cNvSpPr txBox="1">
            <a:spLocks noGrp="1"/>
          </p:cNvSpPr>
          <p:nvPr>
            <p:ph type="subTitle" idx="1"/>
          </p:nvPr>
        </p:nvSpPr>
        <p:spPr>
          <a:xfrm>
            <a:off x="963825" y="2484650"/>
            <a:ext cx="2443200" cy="638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a:lvl1pPr>
            <a:lvl2pPr lvl="1" algn="ctr" rtl="0">
              <a:spcBef>
                <a:spcPts val="0"/>
              </a:spcBef>
              <a:spcAft>
                <a:spcPts val="0"/>
              </a:spcAft>
              <a:buSzPts val="1600"/>
              <a:buNone/>
              <a:defRPr/>
            </a:lvl2pPr>
            <a:lvl3pPr lvl="2" algn="ctr" rtl="0">
              <a:spcBef>
                <a:spcPts val="0"/>
              </a:spcBef>
              <a:spcAft>
                <a:spcPts val="0"/>
              </a:spcAft>
              <a:buSzPts val="1600"/>
              <a:buNone/>
              <a:defRPr/>
            </a:lvl3pPr>
            <a:lvl4pPr lvl="3" algn="ctr" rtl="0">
              <a:spcBef>
                <a:spcPts val="0"/>
              </a:spcBef>
              <a:spcAft>
                <a:spcPts val="0"/>
              </a:spcAft>
              <a:buSzPts val="1600"/>
              <a:buNone/>
              <a:defRPr/>
            </a:lvl4pPr>
            <a:lvl5pPr lvl="4" algn="ctr" rtl="0">
              <a:spcBef>
                <a:spcPts val="0"/>
              </a:spcBef>
              <a:spcAft>
                <a:spcPts val="0"/>
              </a:spcAft>
              <a:buSzPts val="1600"/>
              <a:buNone/>
              <a:defRPr/>
            </a:lvl5pPr>
            <a:lvl6pPr lvl="5" algn="ctr" rtl="0">
              <a:spcBef>
                <a:spcPts val="0"/>
              </a:spcBef>
              <a:spcAft>
                <a:spcPts val="0"/>
              </a:spcAft>
              <a:buSzPts val="1600"/>
              <a:buNone/>
              <a:defRPr/>
            </a:lvl6pPr>
            <a:lvl7pPr lvl="6" algn="ctr" rtl="0">
              <a:spcBef>
                <a:spcPts val="0"/>
              </a:spcBef>
              <a:spcAft>
                <a:spcPts val="0"/>
              </a:spcAft>
              <a:buSzPts val="1600"/>
              <a:buNone/>
              <a:defRPr/>
            </a:lvl7pPr>
            <a:lvl8pPr lvl="7" algn="ctr" rtl="0">
              <a:spcBef>
                <a:spcPts val="0"/>
              </a:spcBef>
              <a:spcAft>
                <a:spcPts val="0"/>
              </a:spcAft>
              <a:buSzPts val="1600"/>
              <a:buNone/>
              <a:defRPr/>
            </a:lvl8pPr>
            <a:lvl9pPr lvl="8" algn="ctr" rtl="0">
              <a:spcBef>
                <a:spcPts val="0"/>
              </a:spcBef>
              <a:spcAft>
                <a:spcPts val="0"/>
              </a:spcAft>
              <a:buSzPts val="1600"/>
              <a:buNone/>
              <a:defRPr/>
            </a:lvl9pPr>
          </a:lstStyle>
          <a:p>
            <a:endParaRPr/>
          </a:p>
        </p:txBody>
      </p:sp>
      <p:sp>
        <p:nvSpPr>
          <p:cNvPr id="196" name="Google Shape;196;p25"/>
          <p:cNvSpPr txBox="1">
            <a:spLocks noGrp="1"/>
          </p:cNvSpPr>
          <p:nvPr>
            <p:ph type="subTitle" idx="2"/>
          </p:nvPr>
        </p:nvSpPr>
        <p:spPr>
          <a:xfrm>
            <a:off x="5743800" y="4006350"/>
            <a:ext cx="2443200" cy="638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a:lvl1pPr>
            <a:lvl2pPr lvl="1" algn="ctr" rtl="0">
              <a:spcBef>
                <a:spcPts val="0"/>
              </a:spcBef>
              <a:spcAft>
                <a:spcPts val="0"/>
              </a:spcAft>
              <a:buSzPts val="1600"/>
              <a:buNone/>
              <a:defRPr/>
            </a:lvl2pPr>
            <a:lvl3pPr lvl="2" algn="ctr" rtl="0">
              <a:spcBef>
                <a:spcPts val="0"/>
              </a:spcBef>
              <a:spcAft>
                <a:spcPts val="0"/>
              </a:spcAft>
              <a:buSzPts val="1600"/>
              <a:buNone/>
              <a:defRPr/>
            </a:lvl3pPr>
            <a:lvl4pPr lvl="3" algn="ctr" rtl="0">
              <a:spcBef>
                <a:spcPts val="0"/>
              </a:spcBef>
              <a:spcAft>
                <a:spcPts val="0"/>
              </a:spcAft>
              <a:buSzPts val="1600"/>
              <a:buNone/>
              <a:defRPr/>
            </a:lvl4pPr>
            <a:lvl5pPr lvl="4" algn="ctr" rtl="0">
              <a:spcBef>
                <a:spcPts val="0"/>
              </a:spcBef>
              <a:spcAft>
                <a:spcPts val="0"/>
              </a:spcAft>
              <a:buSzPts val="1600"/>
              <a:buNone/>
              <a:defRPr/>
            </a:lvl5pPr>
            <a:lvl6pPr lvl="5" algn="ctr" rtl="0">
              <a:spcBef>
                <a:spcPts val="0"/>
              </a:spcBef>
              <a:spcAft>
                <a:spcPts val="0"/>
              </a:spcAft>
              <a:buSzPts val="1600"/>
              <a:buNone/>
              <a:defRPr/>
            </a:lvl6pPr>
            <a:lvl7pPr lvl="6" algn="ctr" rtl="0">
              <a:spcBef>
                <a:spcPts val="0"/>
              </a:spcBef>
              <a:spcAft>
                <a:spcPts val="0"/>
              </a:spcAft>
              <a:buSzPts val="1600"/>
              <a:buNone/>
              <a:defRPr/>
            </a:lvl7pPr>
            <a:lvl8pPr lvl="7" algn="ctr" rtl="0">
              <a:spcBef>
                <a:spcPts val="0"/>
              </a:spcBef>
              <a:spcAft>
                <a:spcPts val="0"/>
              </a:spcAft>
              <a:buSzPts val="1600"/>
              <a:buNone/>
              <a:defRPr/>
            </a:lvl8pPr>
            <a:lvl9pPr lvl="8" algn="ctr" rtl="0">
              <a:spcBef>
                <a:spcPts val="0"/>
              </a:spcBef>
              <a:spcAft>
                <a:spcPts val="0"/>
              </a:spcAft>
              <a:buSzPts val="1600"/>
              <a:buNone/>
              <a:defRPr/>
            </a:lvl9pPr>
          </a:lstStyle>
          <a:p>
            <a:endParaRPr/>
          </a:p>
        </p:txBody>
      </p:sp>
      <p:sp>
        <p:nvSpPr>
          <p:cNvPr id="197" name="Google Shape;197;p25"/>
          <p:cNvSpPr txBox="1">
            <a:spLocks noGrp="1"/>
          </p:cNvSpPr>
          <p:nvPr>
            <p:ph type="subTitle" idx="3"/>
          </p:nvPr>
        </p:nvSpPr>
        <p:spPr>
          <a:xfrm>
            <a:off x="1235575" y="1533925"/>
            <a:ext cx="1899600" cy="8607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2100"/>
              <a:buFont typeface="Lexend Exa"/>
              <a:buNone/>
              <a:defRPr sz="2100">
                <a:latin typeface="Lexend Exa"/>
                <a:ea typeface="Lexend Exa"/>
                <a:cs typeface="Lexend Exa"/>
                <a:sym typeface="Lexend Exa"/>
              </a:defRPr>
            </a:lvl1pPr>
            <a:lvl2pPr lvl="1" algn="ctr" rtl="0">
              <a:spcBef>
                <a:spcPts val="0"/>
              </a:spcBef>
              <a:spcAft>
                <a:spcPts val="0"/>
              </a:spcAft>
              <a:buSzPts val="2100"/>
              <a:buFont typeface="Lexend Exa"/>
              <a:buNone/>
              <a:defRPr sz="2100">
                <a:latin typeface="Lexend Exa"/>
                <a:ea typeface="Lexend Exa"/>
                <a:cs typeface="Lexend Exa"/>
                <a:sym typeface="Lexend Exa"/>
              </a:defRPr>
            </a:lvl2pPr>
            <a:lvl3pPr lvl="2" algn="ctr" rtl="0">
              <a:spcBef>
                <a:spcPts val="0"/>
              </a:spcBef>
              <a:spcAft>
                <a:spcPts val="0"/>
              </a:spcAft>
              <a:buSzPts val="2100"/>
              <a:buFont typeface="Lexend Exa"/>
              <a:buNone/>
              <a:defRPr sz="2100">
                <a:latin typeface="Lexend Exa"/>
                <a:ea typeface="Lexend Exa"/>
                <a:cs typeface="Lexend Exa"/>
                <a:sym typeface="Lexend Exa"/>
              </a:defRPr>
            </a:lvl3pPr>
            <a:lvl4pPr lvl="3" algn="ctr" rtl="0">
              <a:spcBef>
                <a:spcPts val="0"/>
              </a:spcBef>
              <a:spcAft>
                <a:spcPts val="0"/>
              </a:spcAft>
              <a:buSzPts val="2100"/>
              <a:buFont typeface="Lexend Exa"/>
              <a:buNone/>
              <a:defRPr sz="2100">
                <a:latin typeface="Lexend Exa"/>
                <a:ea typeface="Lexend Exa"/>
                <a:cs typeface="Lexend Exa"/>
                <a:sym typeface="Lexend Exa"/>
              </a:defRPr>
            </a:lvl4pPr>
            <a:lvl5pPr lvl="4" algn="ctr" rtl="0">
              <a:spcBef>
                <a:spcPts val="0"/>
              </a:spcBef>
              <a:spcAft>
                <a:spcPts val="0"/>
              </a:spcAft>
              <a:buSzPts val="2100"/>
              <a:buFont typeface="Lexend Exa"/>
              <a:buNone/>
              <a:defRPr sz="2100">
                <a:latin typeface="Lexend Exa"/>
                <a:ea typeface="Lexend Exa"/>
                <a:cs typeface="Lexend Exa"/>
                <a:sym typeface="Lexend Exa"/>
              </a:defRPr>
            </a:lvl5pPr>
            <a:lvl6pPr lvl="5" algn="ctr" rtl="0">
              <a:spcBef>
                <a:spcPts val="0"/>
              </a:spcBef>
              <a:spcAft>
                <a:spcPts val="0"/>
              </a:spcAft>
              <a:buSzPts val="2100"/>
              <a:buFont typeface="Lexend Exa"/>
              <a:buNone/>
              <a:defRPr sz="2100">
                <a:latin typeface="Lexend Exa"/>
                <a:ea typeface="Lexend Exa"/>
                <a:cs typeface="Lexend Exa"/>
                <a:sym typeface="Lexend Exa"/>
              </a:defRPr>
            </a:lvl6pPr>
            <a:lvl7pPr lvl="6" algn="ctr" rtl="0">
              <a:spcBef>
                <a:spcPts val="0"/>
              </a:spcBef>
              <a:spcAft>
                <a:spcPts val="0"/>
              </a:spcAft>
              <a:buSzPts val="2100"/>
              <a:buFont typeface="Lexend Exa"/>
              <a:buNone/>
              <a:defRPr sz="2100">
                <a:latin typeface="Lexend Exa"/>
                <a:ea typeface="Lexend Exa"/>
                <a:cs typeface="Lexend Exa"/>
                <a:sym typeface="Lexend Exa"/>
              </a:defRPr>
            </a:lvl7pPr>
            <a:lvl8pPr lvl="7" algn="ctr" rtl="0">
              <a:spcBef>
                <a:spcPts val="0"/>
              </a:spcBef>
              <a:spcAft>
                <a:spcPts val="0"/>
              </a:spcAft>
              <a:buSzPts val="2100"/>
              <a:buFont typeface="Lexend Exa"/>
              <a:buNone/>
              <a:defRPr sz="2100">
                <a:latin typeface="Lexend Exa"/>
                <a:ea typeface="Lexend Exa"/>
                <a:cs typeface="Lexend Exa"/>
                <a:sym typeface="Lexend Exa"/>
              </a:defRPr>
            </a:lvl8pPr>
            <a:lvl9pPr lvl="8" algn="ctr" rtl="0">
              <a:spcBef>
                <a:spcPts val="0"/>
              </a:spcBef>
              <a:spcAft>
                <a:spcPts val="0"/>
              </a:spcAft>
              <a:buSzPts val="2100"/>
              <a:buFont typeface="Lexend Exa"/>
              <a:buNone/>
              <a:defRPr sz="2100">
                <a:latin typeface="Lexend Exa"/>
                <a:ea typeface="Lexend Exa"/>
                <a:cs typeface="Lexend Exa"/>
                <a:sym typeface="Lexend Exa"/>
              </a:defRPr>
            </a:lvl9pPr>
          </a:lstStyle>
          <a:p>
            <a:endParaRPr/>
          </a:p>
        </p:txBody>
      </p:sp>
      <p:sp>
        <p:nvSpPr>
          <p:cNvPr id="198" name="Google Shape;198;p25"/>
          <p:cNvSpPr txBox="1">
            <a:spLocks noGrp="1"/>
          </p:cNvSpPr>
          <p:nvPr>
            <p:ph type="subTitle" idx="4"/>
          </p:nvPr>
        </p:nvSpPr>
        <p:spPr>
          <a:xfrm>
            <a:off x="5929300" y="3055625"/>
            <a:ext cx="2072100" cy="8607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2100"/>
              <a:buFont typeface="Lexend Exa"/>
              <a:buNone/>
              <a:defRPr sz="2100">
                <a:latin typeface="Lexend Exa"/>
                <a:ea typeface="Lexend Exa"/>
                <a:cs typeface="Lexend Exa"/>
                <a:sym typeface="Lexend Exa"/>
              </a:defRPr>
            </a:lvl1pPr>
            <a:lvl2pPr lvl="1" algn="ctr" rtl="0">
              <a:spcBef>
                <a:spcPts val="0"/>
              </a:spcBef>
              <a:spcAft>
                <a:spcPts val="0"/>
              </a:spcAft>
              <a:buSzPts val="2100"/>
              <a:buFont typeface="Lexend Exa"/>
              <a:buNone/>
              <a:defRPr sz="2100">
                <a:latin typeface="Lexend Exa"/>
                <a:ea typeface="Lexend Exa"/>
                <a:cs typeface="Lexend Exa"/>
                <a:sym typeface="Lexend Exa"/>
              </a:defRPr>
            </a:lvl2pPr>
            <a:lvl3pPr lvl="2" algn="ctr" rtl="0">
              <a:spcBef>
                <a:spcPts val="0"/>
              </a:spcBef>
              <a:spcAft>
                <a:spcPts val="0"/>
              </a:spcAft>
              <a:buSzPts val="2100"/>
              <a:buFont typeface="Lexend Exa"/>
              <a:buNone/>
              <a:defRPr sz="2100">
                <a:latin typeface="Lexend Exa"/>
                <a:ea typeface="Lexend Exa"/>
                <a:cs typeface="Lexend Exa"/>
                <a:sym typeface="Lexend Exa"/>
              </a:defRPr>
            </a:lvl3pPr>
            <a:lvl4pPr lvl="3" algn="ctr" rtl="0">
              <a:spcBef>
                <a:spcPts val="0"/>
              </a:spcBef>
              <a:spcAft>
                <a:spcPts val="0"/>
              </a:spcAft>
              <a:buSzPts val="2100"/>
              <a:buFont typeface="Lexend Exa"/>
              <a:buNone/>
              <a:defRPr sz="2100">
                <a:latin typeface="Lexend Exa"/>
                <a:ea typeface="Lexend Exa"/>
                <a:cs typeface="Lexend Exa"/>
                <a:sym typeface="Lexend Exa"/>
              </a:defRPr>
            </a:lvl4pPr>
            <a:lvl5pPr lvl="4" algn="ctr" rtl="0">
              <a:spcBef>
                <a:spcPts val="0"/>
              </a:spcBef>
              <a:spcAft>
                <a:spcPts val="0"/>
              </a:spcAft>
              <a:buSzPts val="2100"/>
              <a:buFont typeface="Lexend Exa"/>
              <a:buNone/>
              <a:defRPr sz="2100">
                <a:latin typeface="Lexend Exa"/>
                <a:ea typeface="Lexend Exa"/>
                <a:cs typeface="Lexend Exa"/>
                <a:sym typeface="Lexend Exa"/>
              </a:defRPr>
            </a:lvl5pPr>
            <a:lvl6pPr lvl="5" algn="ctr" rtl="0">
              <a:spcBef>
                <a:spcPts val="0"/>
              </a:spcBef>
              <a:spcAft>
                <a:spcPts val="0"/>
              </a:spcAft>
              <a:buSzPts val="2100"/>
              <a:buFont typeface="Lexend Exa"/>
              <a:buNone/>
              <a:defRPr sz="2100">
                <a:latin typeface="Lexend Exa"/>
                <a:ea typeface="Lexend Exa"/>
                <a:cs typeface="Lexend Exa"/>
                <a:sym typeface="Lexend Exa"/>
              </a:defRPr>
            </a:lvl6pPr>
            <a:lvl7pPr lvl="6" algn="ctr" rtl="0">
              <a:spcBef>
                <a:spcPts val="0"/>
              </a:spcBef>
              <a:spcAft>
                <a:spcPts val="0"/>
              </a:spcAft>
              <a:buSzPts val="2100"/>
              <a:buFont typeface="Lexend Exa"/>
              <a:buNone/>
              <a:defRPr sz="2100">
                <a:latin typeface="Lexend Exa"/>
                <a:ea typeface="Lexend Exa"/>
                <a:cs typeface="Lexend Exa"/>
                <a:sym typeface="Lexend Exa"/>
              </a:defRPr>
            </a:lvl7pPr>
            <a:lvl8pPr lvl="7" algn="ctr" rtl="0">
              <a:spcBef>
                <a:spcPts val="0"/>
              </a:spcBef>
              <a:spcAft>
                <a:spcPts val="0"/>
              </a:spcAft>
              <a:buSzPts val="2100"/>
              <a:buFont typeface="Lexend Exa"/>
              <a:buNone/>
              <a:defRPr sz="2100">
                <a:latin typeface="Lexend Exa"/>
                <a:ea typeface="Lexend Exa"/>
                <a:cs typeface="Lexend Exa"/>
                <a:sym typeface="Lexend Exa"/>
              </a:defRPr>
            </a:lvl8pPr>
            <a:lvl9pPr lvl="8" algn="ctr" rtl="0">
              <a:spcBef>
                <a:spcPts val="0"/>
              </a:spcBef>
              <a:spcAft>
                <a:spcPts val="0"/>
              </a:spcAft>
              <a:buSzPts val="2100"/>
              <a:buFont typeface="Lexend Exa"/>
              <a:buNone/>
              <a:defRPr sz="2100">
                <a:latin typeface="Lexend Exa"/>
                <a:ea typeface="Lexend Exa"/>
                <a:cs typeface="Lexend Exa"/>
                <a:sym typeface="Lexend Exa"/>
              </a:defRPr>
            </a:lvl9pPr>
          </a:lstStyle>
          <a:p>
            <a:endParaRPr/>
          </a:p>
        </p:txBody>
      </p:sp>
      <p:pic>
        <p:nvPicPr>
          <p:cNvPr id="199" name="Google Shape;199;p25"/>
          <p:cNvPicPr preferRelativeResize="0"/>
          <p:nvPr/>
        </p:nvPicPr>
        <p:blipFill rotWithShape="1">
          <a:blip r:embed="rId2">
            <a:alphaModFix/>
          </a:blip>
          <a:srcRect l="18172" t="45862" r="70667" b="37678"/>
          <a:stretch/>
        </p:blipFill>
        <p:spPr>
          <a:xfrm>
            <a:off x="0" y="0"/>
            <a:ext cx="518049" cy="846599"/>
          </a:xfrm>
          <a:prstGeom prst="rect">
            <a:avLst/>
          </a:prstGeom>
          <a:noFill/>
          <a:ln>
            <a:noFill/>
          </a:ln>
        </p:spPr>
      </p:pic>
      <p:sp>
        <p:nvSpPr>
          <p:cNvPr id="200" name="Google Shape;200;p25"/>
          <p:cNvSpPr/>
          <p:nvPr/>
        </p:nvSpPr>
        <p:spPr>
          <a:xfrm>
            <a:off x="7777341" y="-194700"/>
            <a:ext cx="1734600" cy="1734600"/>
          </a:xfrm>
          <a:prstGeom prst="ellipse">
            <a:avLst/>
          </a:prstGeom>
          <a:solidFill>
            <a:srgbClr val="F95851">
              <a:alpha val="60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5"/>
          <p:cNvSpPr/>
          <p:nvPr/>
        </p:nvSpPr>
        <p:spPr>
          <a:xfrm>
            <a:off x="7397650" y="278146"/>
            <a:ext cx="846600" cy="846600"/>
          </a:xfrm>
          <a:prstGeom prst="ellipse">
            <a:avLst/>
          </a:prstGeom>
          <a:noFill/>
          <a:ln w="28575" cap="flat" cmpd="sng">
            <a:solidFill>
              <a:srgbClr val="F9585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hanks">
  <p:cSld name="CUSTOM">
    <p:bg>
      <p:bgPr>
        <a:solidFill>
          <a:srgbClr val="3B4954"/>
        </a:solidFill>
        <a:effectLst/>
      </p:bgPr>
    </p:bg>
    <p:spTree>
      <p:nvGrpSpPr>
        <p:cNvPr id="1" name="Shape 202"/>
        <p:cNvGrpSpPr/>
        <p:nvPr/>
      </p:nvGrpSpPr>
      <p:grpSpPr>
        <a:xfrm>
          <a:off x="0" y="0"/>
          <a:ext cx="0" cy="0"/>
          <a:chOff x="0" y="0"/>
          <a:chExt cx="0" cy="0"/>
        </a:xfrm>
      </p:grpSpPr>
      <p:pic>
        <p:nvPicPr>
          <p:cNvPr id="203" name="Google Shape;203;p26"/>
          <p:cNvPicPr preferRelativeResize="0"/>
          <p:nvPr/>
        </p:nvPicPr>
        <p:blipFill rotWithShape="1">
          <a:blip r:embed="rId2">
            <a:alphaModFix/>
          </a:blip>
          <a:srcRect r="84489"/>
          <a:stretch/>
        </p:blipFill>
        <p:spPr>
          <a:xfrm>
            <a:off x="8423993" y="0"/>
            <a:ext cx="719999" cy="5143501"/>
          </a:xfrm>
          <a:prstGeom prst="rect">
            <a:avLst/>
          </a:prstGeom>
          <a:noFill/>
          <a:ln>
            <a:noFill/>
          </a:ln>
        </p:spPr>
      </p:pic>
      <p:sp>
        <p:nvSpPr>
          <p:cNvPr id="204" name="Google Shape;204;p26"/>
          <p:cNvSpPr txBox="1">
            <a:spLocks noGrp="1"/>
          </p:cNvSpPr>
          <p:nvPr>
            <p:ph type="ctrTitle"/>
          </p:nvPr>
        </p:nvSpPr>
        <p:spPr>
          <a:xfrm>
            <a:off x="720000" y="581675"/>
            <a:ext cx="3671400" cy="10197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5E2CF"/>
              </a:buClr>
              <a:buSzPts val="5200"/>
              <a:buNone/>
              <a:defRPr sz="5200">
                <a:solidFill>
                  <a:srgbClr val="F5E2CF"/>
                </a:solidFill>
                <a:latin typeface="Lexend Exa"/>
                <a:ea typeface="Lexend Exa"/>
                <a:cs typeface="Lexend Exa"/>
                <a:sym typeface="Lexend Exa"/>
              </a:defRPr>
            </a:lvl1pPr>
            <a:lvl2pPr lvl="1" rtl="0">
              <a:spcBef>
                <a:spcPts val="0"/>
              </a:spcBef>
              <a:spcAft>
                <a:spcPts val="0"/>
              </a:spcAft>
              <a:buClr>
                <a:srgbClr val="F5E2CF"/>
              </a:buClr>
              <a:buSzPts val="5200"/>
              <a:buNone/>
              <a:defRPr sz="5200">
                <a:solidFill>
                  <a:srgbClr val="F5E2CF"/>
                </a:solidFill>
              </a:defRPr>
            </a:lvl2pPr>
            <a:lvl3pPr lvl="2" rtl="0">
              <a:spcBef>
                <a:spcPts val="0"/>
              </a:spcBef>
              <a:spcAft>
                <a:spcPts val="0"/>
              </a:spcAft>
              <a:buClr>
                <a:srgbClr val="F5E2CF"/>
              </a:buClr>
              <a:buSzPts val="5200"/>
              <a:buNone/>
              <a:defRPr sz="5200">
                <a:solidFill>
                  <a:srgbClr val="F5E2CF"/>
                </a:solidFill>
              </a:defRPr>
            </a:lvl3pPr>
            <a:lvl4pPr lvl="3" rtl="0">
              <a:spcBef>
                <a:spcPts val="0"/>
              </a:spcBef>
              <a:spcAft>
                <a:spcPts val="0"/>
              </a:spcAft>
              <a:buClr>
                <a:srgbClr val="F5E2CF"/>
              </a:buClr>
              <a:buSzPts val="5200"/>
              <a:buNone/>
              <a:defRPr sz="5200">
                <a:solidFill>
                  <a:srgbClr val="F5E2CF"/>
                </a:solidFill>
              </a:defRPr>
            </a:lvl4pPr>
            <a:lvl5pPr lvl="4" rtl="0">
              <a:spcBef>
                <a:spcPts val="0"/>
              </a:spcBef>
              <a:spcAft>
                <a:spcPts val="0"/>
              </a:spcAft>
              <a:buClr>
                <a:srgbClr val="F5E2CF"/>
              </a:buClr>
              <a:buSzPts val="5200"/>
              <a:buNone/>
              <a:defRPr sz="5200">
                <a:solidFill>
                  <a:srgbClr val="F5E2CF"/>
                </a:solidFill>
              </a:defRPr>
            </a:lvl5pPr>
            <a:lvl6pPr lvl="5" rtl="0">
              <a:spcBef>
                <a:spcPts val="0"/>
              </a:spcBef>
              <a:spcAft>
                <a:spcPts val="0"/>
              </a:spcAft>
              <a:buClr>
                <a:srgbClr val="F5E2CF"/>
              </a:buClr>
              <a:buSzPts val="5200"/>
              <a:buNone/>
              <a:defRPr sz="5200">
                <a:solidFill>
                  <a:srgbClr val="F5E2CF"/>
                </a:solidFill>
              </a:defRPr>
            </a:lvl6pPr>
            <a:lvl7pPr lvl="6" rtl="0">
              <a:spcBef>
                <a:spcPts val="0"/>
              </a:spcBef>
              <a:spcAft>
                <a:spcPts val="0"/>
              </a:spcAft>
              <a:buClr>
                <a:srgbClr val="F5E2CF"/>
              </a:buClr>
              <a:buSzPts val="5200"/>
              <a:buNone/>
              <a:defRPr sz="5200">
                <a:solidFill>
                  <a:srgbClr val="F5E2CF"/>
                </a:solidFill>
              </a:defRPr>
            </a:lvl7pPr>
            <a:lvl8pPr lvl="7" rtl="0">
              <a:spcBef>
                <a:spcPts val="0"/>
              </a:spcBef>
              <a:spcAft>
                <a:spcPts val="0"/>
              </a:spcAft>
              <a:buClr>
                <a:srgbClr val="F5E2CF"/>
              </a:buClr>
              <a:buSzPts val="5200"/>
              <a:buNone/>
              <a:defRPr sz="5200">
                <a:solidFill>
                  <a:srgbClr val="F5E2CF"/>
                </a:solidFill>
              </a:defRPr>
            </a:lvl8pPr>
            <a:lvl9pPr lvl="8" rtl="0">
              <a:spcBef>
                <a:spcPts val="0"/>
              </a:spcBef>
              <a:spcAft>
                <a:spcPts val="0"/>
              </a:spcAft>
              <a:buClr>
                <a:srgbClr val="F5E2CF"/>
              </a:buClr>
              <a:buSzPts val="5200"/>
              <a:buNone/>
              <a:defRPr sz="5200">
                <a:solidFill>
                  <a:srgbClr val="F5E2CF"/>
                </a:solidFill>
              </a:defRPr>
            </a:lvl9pPr>
          </a:lstStyle>
          <a:p>
            <a:endParaRPr/>
          </a:p>
        </p:txBody>
      </p:sp>
      <p:sp>
        <p:nvSpPr>
          <p:cNvPr id="205" name="Google Shape;205;p26"/>
          <p:cNvSpPr txBox="1">
            <a:spLocks noGrp="1"/>
          </p:cNvSpPr>
          <p:nvPr>
            <p:ph type="subTitle" idx="1"/>
          </p:nvPr>
        </p:nvSpPr>
        <p:spPr>
          <a:xfrm>
            <a:off x="720000" y="2432488"/>
            <a:ext cx="3073200" cy="792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rgbClr val="F5E2CF"/>
              </a:buClr>
              <a:buSzPts val="1600"/>
              <a:buNone/>
              <a:defRPr>
                <a:solidFill>
                  <a:srgbClr val="F5E2CF"/>
                </a:solidFill>
                <a:latin typeface="Hind Siliguri"/>
                <a:ea typeface="Hind Siliguri"/>
                <a:cs typeface="Hind Siliguri"/>
                <a:sym typeface="Hind Siliguri"/>
              </a:defRPr>
            </a:lvl1pPr>
            <a:lvl2pPr lvl="1" rtl="0">
              <a:lnSpc>
                <a:spcPct val="100000"/>
              </a:lnSpc>
              <a:spcBef>
                <a:spcPts val="0"/>
              </a:spcBef>
              <a:spcAft>
                <a:spcPts val="0"/>
              </a:spcAft>
              <a:buClr>
                <a:srgbClr val="F5E2CF"/>
              </a:buClr>
              <a:buSzPts val="2800"/>
              <a:buNone/>
              <a:defRPr sz="2800">
                <a:solidFill>
                  <a:srgbClr val="F5E2CF"/>
                </a:solidFill>
              </a:defRPr>
            </a:lvl2pPr>
            <a:lvl3pPr lvl="2" rtl="0">
              <a:lnSpc>
                <a:spcPct val="100000"/>
              </a:lnSpc>
              <a:spcBef>
                <a:spcPts val="0"/>
              </a:spcBef>
              <a:spcAft>
                <a:spcPts val="0"/>
              </a:spcAft>
              <a:buClr>
                <a:srgbClr val="F5E2CF"/>
              </a:buClr>
              <a:buSzPts val="2800"/>
              <a:buNone/>
              <a:defRPr sz="2800">
                <a:solidFill>
                  <a:srgbClr val="F5E2CF"/>
                </a:solidFill>
              </a:defRPr>
            </a:lvl3pPr>
            <a:lvl4pPr lvl="3" rtl="0">
              <a:lnSpc>
                <a:spcPct val="100000"/>
              </a:lnSpc>
              <a:spcBef>
                <a:spcPts val="0"/>
              </a:spcBef>
              <a:spcAft>
                <a:spcPts val="0"/>
              </a:spcAft>
              <a:buClr>
                <a:srgbClr val="F5E2CF"/>
              </a:buClr>
              <a:buSzPts val="2800"/>
              <a:buNone/>
              <a:defRPr sz="2800">
                <a:solidFill>
                  <a:srgbClr val="F5E2CF"/>
                </a:solidFill>
              </a:defRPr>
            </a:lvl4pPr>
            <a:lvl5pPr lvl="4" rtl="0">
              <a:lnSpc>
                <a:spcPct val="100000"/>
              </a:lnSpc>
              <a:spcBef>
                <a:spcPts val="0"/>
              </a:spcBef>
              <a:spcAft>
                <a:spcPts val="0"/>
              </a:spcAft>
              <a:buClr>
                <a:srgbClr val="F5E2CF"/>
              </a:buClr>
              <a:buSzPts val="2800"/>
              <a:buNone/>
              <a:defRPr sz="2800">
                <a:solidFill>
                  <a:srgbClr val="F5E2CF"/>
                </a:solidFill>
              </a:defRPr>
            </a:lvl5pPr>
            <a:lvl6pPr lvl="5" rtl="0">
              <a:lnSpc>
                <a:spcPct val="100000"/>
              </a:lnSpc>
              <a:spcBef>
                <a:spcPts val="0"/>
              </a:spcBef>
              <a:spcAft>
                <a:spcPts val="0"/>
              </a:spcAft>
              <a:buClr>
                <a:srgbClr val="F5E2CF"/>
              </a:buClr>
              <a:buSzPts val="2800"/>
              <a:buNone/>
              <a:defRPr sz="2800">
                <a:solidFill>
                  <a:srgbClr val="F5E2CF"/>
                </a:solidFill>
              </a:defRPr>
            </a:lvl6pPr>
            <a:lvl7pPr lvl="6" rtl="0">
              <a:lnSpc>
                <a:spcPct val="100000"/>
              </a:lnSpc>
              <a:spcBef>
                <a:spcPts val="0"/>
              </a:spcBef>
              <a:spcAft>
                <a:spcPts val="0"/>
              </a:spcAft>
              <a:buClr>
                <a:srgbClr val="F5E2CF"/>
              </a:buClr>
              <a:buSzPts val="2800"/>
              <a:buNone/>
              <a:defRPr sz="2800">
                <a:solidFill>
                  <a:srgbClr val="F5E2CF"/>
                </a:solidFill>
              </a:defRPr>
            </a:lvl7pPr>
            <a:lvl8pPr lvl="7" rtl="0">
              <a:lnSpc>
                <a:spcPct val="100000"/>
              </a:lnSpc>
              <a:spcBef>
                <a:spcPts val="0"/>
              </a:spcBef>
              <a:spcAft>
                <a:spcPts val="0"/>
              </a:spcAft>
              <a:buClr>
                <a:srgbClr val="F5E2CF"/>
              </a:buClr>
              <a:buSzPts val="2800"/>
              <a:buNone/>
              <a:defRPr sz="2800">
                <a:solidFill>
                  <a:srgbClr val="F5E2CF"/>
                </a:solidFill>
              </a:defRPr>
            </a:lvl8pPr>
            <a:lvl9pPr lvl="8" rtl="0">
              <a:lnSpc>
                <a:spcPct val="100000"/>
              </a:lnSpc>
              <a:spcBef>
                <a:spcPts val="0"/>
              </a:spcBef>
              <a:spcAft>
                <a:spcPts val="0"/>
              </a:spcAft>
              <a:buClr>
                <a:srgbClr val="F5E2CF"/>
              </a:buClr>
              <a:buSzPts val="2800"/>
              <a:buNone/>
              <a:defRPr sz="2800">
                <a:solidFill>
                  <a:srgbClr val="F5E2CF"/>
                </a:solidFill>
              </a:defRPr>
            </a:lvl9pPr>
          </a:lstStyle>
          <a:p>
            <a:endParaRPr/>
          </a:p>
        </p:txBody>
      </p:sp>
      <p:sp>
        <p:nvSpPr>
          <p:cNvPr id="206" name="Google Shape;206;p26"/>
          <p:cNvSpPr txBox="1">
            <a:spLocks noGrp="1"/>
          </p:cNvSpPr>
          <p:nvPr>
            <p:ph type="subTitle" idx="2"/>
          </p:nvPr>
        </p:nvSpPr>
        <p:spPr>
          <a:xfrm>
            <a:off x="720000" y="1779488"/>
            <a:ext cx="3021300" cy="4749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rgbClr val="F95851"/>
              </a:buClr>
              <a:buSzPts val="2800"/>
              <a:buFont typeface="Lexend Exa"/>
              <a:buNone/>
              <a:defRPr sz="2000">
                <a:solidFill>
                  <a:srgbClr val="F95851"/>
                </a:solidFill>
                <a:latin typeface="Lexend Exa"/>
                <a:ea typeface="Lexend Exa"/>
                <a:cs typeface="Lexend Exa"/>
                <a:sym typeface="Lexend Exa"/>
              </a:defRPr>
            </a:lvl1pPr>
            <a:lvl2pPr lvl="1" rtl="0">
              <a:lnSpc>
                <a:spcPct val="100000"/>
              </a:lnSpc>
              <a:spcBef>
                <a:spcPts val="0"/>
              </a:spcBef>
              <a:spcAft>
                <a:spcPts val="0"/>
              </a:spcAft>
              <a:buClr>
                <a:srgbClr val="F95851"/>
              </a:buClr>
              <a:buSzPts val="2800"/>
              <a:buFont typeface="Lexend Exa"/>
              <a:buNone/>
              <a:defRPr sz="2800">
                <a:solidFill>
                  <a:srgbClr val="F95851"/>
                </a:solidFill>
                <a:latin typeface="Lexend Exa"/>
                <a:ea typeface="Lexend Exa"/>
                <a:cs typeface="Lexend Exa"/>
                <a:sym typeface="Lexend Exa"/>
              </a:defRPr>
            </a:lvl2pPr>
            <a:lvl3pPr lvl="2" rtl="0">
              <a:lnSpc>
                <a:spcPct val="100000"/>
              </a:lnSpc>
              <a:spcBef>
                <a:spcPts val="0"/>
              </a:spcBef>
              <a:spcAft>
                <a:spcPts val="0"/>
              </a:spcAft>
              <a:buClr>
                <a:srgbClr val="F95851"/>
              </a:buClr>
              <a:buSzPts val="2800"/>
              <a:buFont typeface="Lexend Exa"/>
              <a:buNone/>
              <a:defRPr sz="2800">
                <a:solidFill>
                  <a:srgbClr val="F95851"/>
                </a:solidFill>
                <a:latin typeface="Lexend Exa"/>
                <a:ea typeface="Lexend Exa"/>
                <a:cs typeface="Lexend Exa"/>
                <a:sym typeface="Lexend Exa"/>
              </a:defRPr>
            </a:lvl3pPr>
            <a:lvl4pPr lvl="3" rtl="0">
              <a:lnSpc>
                <a:spcPct val="100000"/>
              </a:lnSpc>
              <a:spcBef>
                <a:spcPts val="0"/>
              </a:spcBef>
              <a:spcAft>
                <a:spcPts val="0"/>
              </a:spcAft>
              <a:buClr>
                <a:srgbClr val="F95851"/>
              </a:buClr>
              <a:buSzPts val="2800"/>
              <a:buFont typeface="Lexend Exa"/>
              <a:buNone/>
              <a:defRPr sz="2800">
                <a:solidFill>
                  <a:srgbClr val="F95851"/>
                </a:solidFill>
                <a:latin typeface="Lexend Exa"/>
                <a:ea typeface="Lexend Exa"/>
                <a:cs typeface="Lexend Exa"/>
                <a:sym typeface="Lexend Exa"/>
              </a:defRPr>
            </a:lvl4pPr>
            <a:lvl5pPr lvl="4" rtl="0">
              <a:lnSpc>
                <a:spcPct val="100000"/>
              </a:lnSpc>
              <a:spcBef>
                <a:spcPts val="0"/>
              </a:spcBef>
              <a:spcAft>
                <a:spcPts val="0"/>
              </a:spcAft>
              <a:buClr>
                <a:srgbClr val="F95851"/>
              </a:buClr>
              <a:buSzPts val="2800"/>
              <a:buFont typeface="Lexend Exa"/>
              <a:buNone/>
              <a:defRPr sz="2800">
                <a:solidFill>
                  <a:srgbClr val="F95851"/>
                </a:solidFill>
                <a:latin typeface="Lexend Exa"/>
                <a:ea typeface="Lexend Exa"/>
                <a:cs typeface="Lexend Exa"/>
                <a:sym typeface="Lexend Exa"/>
              </a:defRPr>
            </a:lvl5pPr>
            <a:lvl6pPr lvl="5" rtl="0">
              <a:lnSpc>
                <a:spcPct val="100000"/>
              </a:lnSpc>
              <a:spcBef>
                <a:spcPts val="0"/>
              </a:spcBef>
              <a:spcAft>
                <a:spcPts val="0"/>
              </a:spcAft>
              <a:buClr>
                <a:srgbClr val="F95851"/>
              </a:buClr>
              <a:buSzPts val="2800"/>
              <a:buFont typeface="Lexend Exa"/>
              <a:buNone/>
              <a:defRPr sz="2800">
                <a:solidFill>
                  <a:srgbClr val="F95851"/>
                </a:solidFill>
                <a:latin typeface="Lexend Exa"/>
                <a:ea typeface="Lexend Exa"/>
                <a:cs typeface="Lexend Exa"/>
                <a:sym typeface="Lexend Exa"/>
              </a:defRPr>
            </a:lvl6pPr>
            <a:lvl7pPr lvl="6" rtl="0">
              <a:lnSpc>
                <a:spcPct val="100000"/>
              </a:lnSpc>
              <a:spcBef>
                <a:spcPts val="0"/>
              </a:spcBef>
              <a:spcAft>
                <a:spcPts val="0"/>
              </a:spcAft>
              <a:buClr>
                <a:srgbClr val="F95851"/>
              </a:buClr>
              <a:buSzPts val="2800"/>
              <a:buFont typeface="Lexend Exa"/>
              <a:buNone/>
              <a:defRPr sz="2800">
                <a:solidFill>
                  <a:srgbClr val="F95851"/>
                </a:solidFill>
                <a:latin typeface="Lexend Exa"/>
                <a:ea typeface="Lexend Exa"/>
                <a:cs typeface="Lexend Exa"/>
                <a:sym typeface="Lexend Exa"/>
              </a:defRPr>
            </a:lvl7pPr>
            <a:lvl8pPr lvl="7" rtl="0">
              <a:lnSpc>
                <a:spcPct val="100000"/>
              </a:lnSpc>
              <a:spcBef>
                <a:spcPts val="0"/>
              </a:spcBef>
              <a:spcAft>
                <a:spcPts val="0"/>
              </a:spcAft>
              <a:buClr>
                <a:srgbClr val="F95851"/>
              </a:buClr>
              <a:buSzPts val="2800"/>
              <a:buFont typeface="Lexend Exa"/>
              <a:buNone/>
              <a:defRPr sz="2800">
                <a:solidFill>
                  <a:srgbClr val="F95851"/>
                </a:solidFill>
                <a:latin typeface="Lexend Exa"/>
                <a:ea typeface="Lexend Exa"/>
                <a:cs typeface="Lexend Exa"/>
                <a:sym typeface="Lexend Exa"/>
              </a:defRPr>
            </a:lvl8pPr>
            <a:lvl9pPr lvl="8" rtl="0">
              <a:lnSpc>
                <a:spcPct val="100000"/>
              </a:lnSpc>
              <a:spcBef>
                <a:spcPts val="0"/>
              </a:spcBef>
              <a:spcAft>
                <a:spcPts val="0"/>
              </a:spcAft>
              <a:buClr>
                <a:srgbClr val="F95851"/>
              </a:buClr>
              <a:buSzPts val="2800"/>
              <a:buFont typeface="Lexend Exa"/>
              <a:buNone/>
              <a:defRPr sz="2800">
                <a:solidFill>
                  <a:srgbClr val="F95851"/>
                </a:solidFill>
                <a:latin typeface="Lexend Exa"/>
                <a:ea typeface="Lexend Exa"/>
                <a:cs typeface="Lexend Exa"/>
                <a:sym typeface="Lexend Exa"/>
              </a:defRPr>
            </a:lvl9pPr>
          </a:lstStyle>
          <a:p>
            <a:endParaRPr/>
          </a:p>
        </p:txBody>
      </p:sp>
      <p:sp>
        <p:nvSpPr>
          <p:cNvPr id="207" name="Google Shape;207;p26"/>
          <p:cNvSpPr txBox="1"/>
          <p:nvPr/>
        </p:nvSpPr>
        <p:spPr>
          <a:xfrm>
            <a:off x="720000" y="3809550"/>
            <a:ext cx="3891600" cy="556200"/>
          </a:xfrm>
          <a:prstGeom prst="rect">
            <a:avLst/>
          </a:prstGeom>
          <a:noFill/>
          <a:ln>
            <a:noFill/>
          </a:ln>
        </p:spPr>
        <p:txBody>
          <a:bodyPr spcFirstLastPara="1" wrap="square" lIns="91425" tIns="91425" rIns="91425" bIns="91425" anchor="t" anchorCtr="0">
            <a:noAutofit/>
          </a:bodyPr>
          <a:lstStyle/>
          <a:p>
            <a:pPr marL="0" lvl="0" indent="0" algn="l" rtl="0">
              <a:spcBef>
                <a:spcPts val="300"/>
              </a:spcBef>
              <a:spcAft>
                <a:spcPts val="0"/>
              </a:spcAft>
              <a:buNone/>
            </a:pPr>
            <a:r>
              <a:rPr lang="en" sz="1000" b="1">
                <a:solidFill>
                  <a:srgbClr val="F5E2CF"/>
                </a:solidFill>
                <a:latin typeface="Hind Siliguri"/>
                <a:ea typeface="Hind Siliguri"/>
                <a:cs typeface="Hind Siliguri"/>
                <a:sym typeface="Hind Siliguri"/>
              </a:rPr>
              <a:t>CREDITS:</a:t>
            </a:r>
            <a:r>
              <a:rPr lang="en" sz="1000">
                <a:solidFill>
                  <a:srgbClr val="F5E2CF"/>
                </a:solidFill>
                <a:latin typeface="Hind Siliguri"/>
                <a:ea typeface="Hind Siliguri"/>
                <a:cs typeface="Hind Siliguri"/>
                <a:sym typeface="Hind Siliguri"/>
              </a:rPr>
              <a:t> This presentation template was created by </a:t>
            </a:r>
            <a:r>
              <a:rPr lang="en" sz="1000" b="1">
                <a:solidFill>
                  <a:srgbClr val="F5E2CF"/>
                </a:solidFill>
                <a:uFill>
                  <a:noFill/>
                </a:uFill>
                <a:latin typeface="Hind Siliguri"/>
                <a:ea typeface="Hind Siliguri"/>
                <a:cs typeface="Hind Siliguri"/>
                <a:sym typeface="Hind Siliguri"/>
                <a:hlinkClick r:id="rId3">
                  <a:extLst>
                    <a:ext uri="{A12FA001-AC4F-418D-AE19-62706E023703}">
                      <ahyp:hlinkClr xmlns:ahyp="http://schemas.microsoft.com/office/drawing/2018/hyperlinkcolor" val="tx"/>
                    </a:ext>
                  </a:extLst>
                </a:hlinkClick>
              </a:rPr>
              <a:t>Slidesgo</a:t>
            </a:r>
            <a:r>
              <a:rPr lang="en" sz="1000">
                <a:solidFill>
                  <a:srgbClr val="F5E2CF"/>
                </a:solidFill>
                <a:latin typeface="Hind Siliguri"/>
                <a:ea typeface="Hind Siliguri"/>
                <a:cs typeface="Hind Siliguri"/>
                <a:sym typeface="Hind Siliguri"/>
              </a:rPr>
              <a:t>, including icons by </a:t>
            </a:r>
            <a:r>
              <a:rPr lang="en" sz="1000" b="1">
                <a:solidFill>
                  <a:srgbClr val="F5E2CF"/>
                </a:solidFill>
                <a:uFill>
                  <a:noFill/>
                </a:uFill>
                <a:latin typeface="Hind Siliguri"/>
                <a:ea typeface="Hind Siliguri"/>
                <a:cs typeface="Hind Siliguri"/>
                <a:sym typeface="Hind Siliguri"/>
                <a:hlinkClick r:id="rId4">
                  <a:extLst>
                    <a:ext uri="{A12FA001-AC4F-418D-AE19-62706E023703}">
                      <ahyp:hlinkClr xmlns:ahyp="http://schemas.microsoft.com/office/drawing/2018/hyperlinkcolor" val="tx"/>
                    </a:ext>
                  </a:extLst>
                </a:hlinkClick>
              </a:rPr>
              <a:t>Flaticon</a:t>
            </a:r>
            <a:r>
              <a:rPr lang="en" sz="1000">
                <a:solidFill>
                  <a:srgbClr val="F5E2CF"/>
                </a:solidFill>
                <a:latin typeface="Hind Siliguri"/>
                <a:ea typeface="Hind Siliguri"/>
                <a:cs typeface="Hind Siliguri"/>
                <a:sym typeface="Hind Siliguri"/>
              </a:rPr>
              <a:t>, infographics &amp; images by </a:t>
            </a:r>
            <a:r>
              <a:rPr lang="en" sz="1000" b="1">
                <a:solidFill>
                  <a:srgbClr val="F5E2CF"/>
                </a:solidFill>
                <a:uFill>
                  <a:noFill/>
                </a:uFill>
                <a:latin typeface="Hind Siliguri"/>
                <a:ea typeface="Hind Siliguri"/>
                <a:cs typeface="Hind Siliguri"/>
                <a:sym typeface="Hind Siliguri"/>
                <a:hlinkClick r:id="rId5">
                  <a:extLst>
                    <a:ext uri="{A12FA001-AC4F-418D-AE19-62706E023703}">
                      <ahyp:hlinkClr xmlns:ahyp="http://schemas.microsoft.com/office/drawing/2018/hyperlinkcolor" val="tx"/>
                    </a:ext>
                  </a:extLst>
                </a:hlinkClick>
              </a:rPr>
              <a:t>Freepik</a:t>
            </a:r>
            <a:r>
              <a:rPr lang="en" sz="1000">
                <a:solidFill>
                  <a:srgbClr val="F5E2CF"/>
                </a:solidFill>
                <a:latin typeface="Hind Siliguri"/>
                <a:ea typeface="Hind Siliguri"/>
                <a:cs typeface="Hind Siliguri"/>
                <a:sym typeface="Hind Siliguri"/>
              </a:rPr>
              <a:t> </a:t>
            </a:r>
            <a:endParaRPr sz="1000" b="1">
              <a:solidFill>
                <a:srgbClr val="F5E2CF"/>
              </a:solidFill>
              <a:latin typeface="Hind Siliguri"/>
              <a:ea typeface="Hind Siliguri"/>
              <a:cs typeface="Hind Siliguri"/>
              <a:sym typeface="Hind Siliguri"/>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Background 1">
  <p:cSld name="CUSTOM_1">
    <p:spTree>
      <p:nvGrpSpPr>
        <p:cNvPr id="1" name="Shape 208"/>
        <p:cNvGrpSpPr/>
        <p:nvPr/>
      </p:nvGrpSpPr>
      <p:grpSpPr>
        <a:xfrm>
          <a:off x="0" y="0"/>
          <a:ext cx="0" cy="0"/>
          <a:chOff x="0" y="0"/>
          <a:chExt cx="0" cy="0"/>
        </a:xfrm>
      </p:grpSpPr>
      <p:pic>
        <p:nvPicPr>
          <p:cNvPr id="209" name="Google Shape;209;p27"/>
          <p:cNvPicPr preferRelativeResize="0"/>
          <p:nvPr/>
        </p:nvPicPr>
        <p:blipFill rotWithShape="1">
          <a:blip r:embed="rId2">
            <a:alphaModFix/>
          </a:blip>
          <a:srcRect l="18172" r="42243" b="39975"/>
          <a:stretch/>
        </p:blipFill>
        <p:spPr>
          <a:xfrm>
            <a:off x="7306536" y="0"/>
            <a:ext cx="1837476" cy="3087299"/>
          </a:xfrm>
          <a:prstGeom prst="rect">
            <a:avLst/>
          </a:prstGeom>
          <a:noFill/>
          <a:ln>
            <a:noFill/>
          </a:ln>
        </p:spPr>
      </p:pic>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Background 2">
  <p:cSld name="CUSTOM_2">
    <p:bg>
      <p:bgPr>
        <a:solidFill>
          <a:srgbClr val="3B4954"/>
        </a:solidFill>
        <a:effectLst/>
      </p:bgPr>
    </p:bg>
    <p:spTree>
      <p:nvGrpSpPr>
        <p:cNvPr id="1" name="Shape 210"/>
        <p:cNvGrpSpPr/>
        <p:nvPr/>
      </p:nvGrpSpPr>
      <p:grpSpPr>
        <a:xfrm>
          <a:off x="0" y="0"/>
          <a:ext cx="0" cy="0"/>
          <a:chOff x="0" y="0"/>
          <a:chExt cx="0" cy="0"/>
        </a:xfrm>
      </p:grpSpPr>
      <p:pic>
        <p:nvPicPr>
          <p:cNvPr id="211" name="Google Shape;211;p28"/>
          <p:cNvPicPr preferRelativeResize="0"/>
          <p:nvPr/>
        </p:nvPicPr>
        <p:blipFill rotWithShape="1">
          <a:blip r:embed="rId2">
            <a:alphaModFix/>
          </a:blip>
          <a:srcRect r="84489"/>
          <a:stretch/>
        </p:blipFill>
        <p:spPr>
          <a:xfrm>
            <a:off x="8423993" y="0"/>
            <a:ext cx="719999" cy="5143501"/>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720000" y="386250"/>
            <a:ext cx="77040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9" name="Google Shape;19;p4"/>
          <p:cNvSpPr txBox="1">
            <a:spLocks noGrp="1"/>
          </p:cNvSpPr>
          <p:nvPr>
            <p:ph type="body" idx="1"/>
          </p:nvPr>
        </p:nvSpPr>
        <p:spPr>
          <a:xfrm>
            <a:off x="720000" y="1152475"/>
            <a:ext cx="7704000" cy="3416400"/>
          </a:xfrm>
          <a:prstGeom prst="rect">
            <a:avLst/>
          </a:prstGeom>
        </p:spPr>
        <p:txBody>
          <a:bodyPr spcFirstLastPara="1" wrap="square" lIns="91425" tIns="91425" rIns="91425" bIns="91425" anchor="ctr" anchorCtr="0">
            <a:noAutofit/>
          </a:bodyPr>
          <a:lstStyle>
            <a:lvl1pPr marL="457200" lvl="0" indent="-330200">
              <a:spcBef>
                <a:spcPts val="0"/>
              </a:spcBef>
              <a:spcAft>
                <a:spcPts val="0"/>
              </a:spcAft>
              <a:buSzPts val="1600"/>
              <a:buChar char="●"/>
              <a:defRPr/>
            </a:lvl1pPr>
            <a:lvl2pPr marL="914400" lvl="1" indent="-330200">
              <a:spcBef>
                <a:spcPts val="0"/>
              </a:spcBef>
              <a:spcAft>
                <a:spcPts val="0"/>
              </a:spcAft>
              <a:buSzPts val="1600"/>
              <a:buChar char="○"/>
              <a:defRPr/>
            </a:lvl2pPr>
            <a:lvl3pPr marL="1371600" lvl="2" indent="-330200">
              <a:spcBef>
                <a:spcPts val="0"/>
              </a:spcBef>
              <a:spcAft>
                <a:spcPts val="0"/>
              </a:spcAft>
              <a:buSzPts val="1600"/>
              <a:buChar char="■"/>
              <a:defRPr/>
            </a:lvl3pPr>
            <a:lvl4pPr marL="1828800" lvl="3" indent="-330200">
              <a:spcBef>
                <a:spcPts val="0"/>
              </a:spcBef>
              <a:spcAft>
                <a:spcPts val="0"/>
              </a:spcAft>
              <a:buSzPts val="1600"/>
              <a:buChar char="●"/>
              <a:defRPr/>
            </a:lvl4pPr>
            <a:lvl5pPr marL="2286000" lvl="4" indent="-330200">
              <a:spcBef>
                <a:spcPts val="0"/>
              </a:spcBef>
              <a:spcAft>
                <a:spcPts val="0"/>
              </a:spcAft>
              <a:buSzPts val="1600"/>
              <a:buChar char="○"/>
              <a:defRPr/>
            </a:lvl5pPr>
            <a:lvl6pPr marL="2743200" lvl="5" indent="-330200">
              <a:spcBef>
                <a:spcPts val="0"/>
              </a:spcBef>
              <a:spcAft>
                <a:spcPts val="0"/>
              </a:spcAft>
              <a:buSzPts val="1600"/>
              <a:buChar char="■"/>
              <a:defRPr/>
            </a:lvl6pPr>
            <a:lvl7pPr marL="3200400" lvl="6" indent="-330200">
              <a:spcBef>
                <a:spcPts val="0"/>
              </a:spcBef>
              <a:spcAft>
                <a:spcPts val="0"/>
              </a:spcAft>
              <a:buSzPts val="1600"/>
              <a:buChar char="●"/>
              <a:defRPr/>
            </a:lvl7pPr>
            <a:lvl8pPr marL="3657600" lvl="7" indent="-330200">
              <a:spcBef>
                <a:spcPts val="0"/>
              </a:spcBef>
              <a:spcAft>
                <a:spcPts val="0"/>
              </a:spcAft>
              <a:buSzPts val="1600"/>
              <a:buChar char="○"/>
              <a:defRPr/>
            </a:lvl8pPr>
            <a:lvl9pPr marL="4114800" lvl="8" indent="-330200">
              <a:spcBef>
                <a:spcPts val="0"/>
              </a:spcBef>
              <a:spcAft>
                <a:spcPts val="0"/>
              </a:spcAft>
              <a:buSzPts val="1600"/>
              <a:buChar char="■"/>
              <a:defRPr/>
            </a:lvl9pPr>
          </a:lstStyle>
          <a:p>
            <a:endParaRPr/>
          </a:p>
        </p:txBody>
      </p:sp>
      <p:pic>
        <p:nvPicPr>
          <p:cNvPr id="20" name="Google Shape;20;p4"/>
          <p:cNvPicPr preferRelativeResize="0"/>
          <p:nvPr/>
        </p:nvPicPr>
        <p:blipFill rotWithShape="1">
          <a:blip r:embed="rId2">
            <a:alphaModFix/>
          </a:blip>
          <a:srcRect l="18172" t="45862" r="70667" b="37678"/>
          <a:stretch/>
        </p:blipFill>
        <p:spPr>
          <a:xfrm>
            <a:off x="0" y="0"/>
            <a:ext cx="518049" cy="846599"/>
          </a:xfrm>
          <a:prstGeom prst="rect">
            <a:avLst/>
          </a:prstGeom>
          <a:noFill/>
          <a:ln>
            <a:noFill/>
          </a:ln>
        </p:spPr>
      </p:pic>
      <p:sp>
        <p:nvSpPr>
          <p:cNvPr id="21" name="Google Shape;21;p4"/>
          <p:cNvSpPr/>
          <p:nvPr/>
        </p:nvSpPr>
        <p:spPr>
          <a:xfrm rot="10800000">
            <a:off x="317500" y="4545888"/>
            <a:ext cx="78300" cy="78300"/>
          </a:xfrm>
          <a:prstGeom prst="ellipse">
            <a:avLst/>
          </a:prstGeom>
          <a:solidFill>
            <a:srgbClr val="F958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4"/>
          <p:cNvSpPr/>
          <p:nvPr/>
        </p:nvSpPr>
        <p:spPr>
          <a:xfrm rot="10800000">
            <a:off x="317500" y="4261788"/>
            <a:ext cx="78300" cy="78300"/>
          </a:xfrm>
          <a:prstGeom prst="ellipse">
            <a:avLst/>
          </a:prstGeom>
          <a:solidFill>
            <a:srgbClr val="F958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4"/>
          <p:cNvSpPr/>
          <p:nvPr/>
        </p:nvSpPr>
        <p:spPr>
          <a:xfrm rot="10800000">
            <a:off x="317500" y="3977688"/>
            <a:ext cx="78300" cy="78300"/>
          </a:xfrm>
          <a:prstGeom prst="ellipse">
            <a:avLst/>
          </a:prstGeom>
          <a:solidFill>
            <a:srgbClr val="F958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4"/>
          <p:cNvSpPr/>
          <p:nvPr/>
        </p:nvSpPr>
        <p:spPr>
          <a:xfrm rot="10800000">
            <a:off x="317500" y="4829988"/>
            <a:ext cx="78300" cy="78300"/>
          </a:xfrm>
          <a:prstGeom prst="ellipse">
            <a:avLst/>
          </a:prstGeom>
          <a:solidFill>
            <a:srgbClr val="F958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4"/>
          <p:cNvSpPr/>
          <p:nvPr/>
        </p:nvSpPr>
        <p:spPr>
          <a:xfrm>
            <a:off x="7777341" y="-194700"/>
            <a:ext cx="1734600" cy="1734600"/>
          </a:xfrm>
          <a:prstGeom prst="ellipse">
            <a:avLst/>
          </a:prstGeom>
          <a:solidFill>
            <a:srgbClr val="F95851">
              <a:alpha val="60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4"/>
          <p:cNvSpPr/>
          <p:nvPr/>
        </p:nvSpPr>
        <p:spPr>
          <a:xfrm>
            <a:off x="7397650" y="278146"/>
            <a:ext cx="846600" cy="846600"/>
          </a:xfrm>
          <a:prstGeom prst="ellipse">
            <a:avLst/>
          </a:prstGeom>
          <a:noFill/>
          <a:ln w="28575" cap="flat" cmpd="sng">
            <a:solidFill>
              <a:srgbClr val="F9585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7"/>
        <p:cNvGrpSpPr/>
        <p:nvPr/>
      </p:nvGrpSpPr>
      <p:grpSpPr>
        <a:xfrm>
          <a:off x="0" y="0"/>
          <a:ext cx="0" cy="0"/>
          <a:chOff x="0" y="0"/>
          <a:chExt cx="0" cy="0"/>
        </a:xfrm>
      </p:grpSpPr>
      <p:sp>
        <p:nvSpPr>
          <p:cNvPr id="28" name="Google Shape;28;p5"/>
          <p:cNvSpPr txBox="1">
            <a:spLocks noGrp="1"/>
          </p:cNvSpPr>
          <p:nvPr>
            <p:ph type="title"/>
          </p:nvPr>
        </p:nvSpPr>
        <p:spPr>
          <a:xfrm>
            <a:off x="720000" y="386250"/>
            <a:ext cx="77040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9" name="Google Shape;29;p5"/>
          <p:cNvSpPr txBox="1">
            <a:spLocks noGrp="1"/>
          </p:cNvSpPr>
          <p:nvPr>
            <p:ph type="subTitle" idx="1"/>
          </p:nvPr>
        </p:nvSpPr>
        <p:spPr>
          <a:xfrm>
            <a:off x="1006275" y="3396750"/>
            <a:ext cx="2967900" cy="978000"/>
          </a:xfrm>
          <a:prstGeom prst="rect">
            <a:avLst/>
          </a:prstGeom>
        </p:spPr>
        <p:txBody>
          <a:bodyPr spcFirstLastPara="1" wrap="square" lIns="91425" tIns="91425" rIns="91425" bIns="91425" anchor="t" anchorCtr="0">
            <a:noAutofit/>
          </a:bodyPr>
          <a:lstStyle>
            <a:lvl1pPr lvl="0" algn="ctr">
              <a:spcBef>
                <a:spcPts val="0"/>
              </a:spcBef>
              <a:spcAft>
                <a:spcPts val="0"/>
              </a:spcAft>
              <a:buSzPts val="1600"/>
              <a:buNone/>
              <a:defRPr/>
            </a:lvl1pPr>
            <a:lvl2pPr lvl="1" algn="ctr">
              <a:spcBef>
                <a:spcPts val="0"/>
              </a:spcBef>
              <a:spcAft>
                <a:spcPts val="0"/>
              </a:spcAft>
              <a:buSzPts val="1600"/>
              <a:buNone/>
              <a:defRPr/>
            </a:lvl2pPr>
            <a:lvl3pPr lvl="2" algn="ctr">
              <a:spcBef>
                <a:spcPts val="0"/>
              </a:spcBef>
              <a:spcAft>
                <a:spcPts val="0"/>
              </a:spcAft>
              <a:buSzPts val="1600"/>
              <a:buNone/>
              <a:defRPr/>
            </a:lvl3pPr>
            <a:lvl4pPr lvl="3" algn="ctr">
              <a:spcBef>
                <a:spcPts val="0"/>
              </a:spcBef>
              <a:spcAft>
                <a:spcPts val="0"/>
              </a:spcAft>
              <a:buSzPts val="1600"/>
              <a:buNone/>
              <a:defRPr/>
            </a:lvl4pPr>
            <a:lvl5pPr lvl="4" algn="ctr">
              <a:spcBef>
                <a:spcPts val="0"/>
              </a:spcBef>
              <a:spcAft>
                <a:spcPts val="0"/>
              </a:spcAft>
              <a:buSzPts val="1600"/>
              <a:buNone/>
              <a:defRPr/>
            </a:lvl5pPr>
            <a:lvl6pPr lvl="5" algn="ctr">
              <a:spcBef>
                <a:spcPts val="0"/>
              </a:spcBef>
              <a:spcAft>
                <a:spcPts val="0"/>
              </a:spcAft>
              <a:buSzPts val="1600"/>
              <a:buNone/>
              <a:defRPr/>
            </a:lvl6pPr>
            <a:lvl7pPr lvl="6" algn="ctr">
              <a:spcBef>
                <a:spcPts val="0"/>
              </a:spcBef>
              <a:spcAft>
                <a:spcPts val="0"/>
              </a:spcAft>
              <a:buSzPts val="1600"/>
              <a:buNone/>
              <a:defRPr/>
            </a:lvl7pPr>
            <a:lvl8pPr lvl="7" algn="ctr">
              <a:spcBef>
                <a:spcPts val="0"/>
              </a:spcBef>
              <a:spcAft>
                <a:spcPts val="0"/>
              </a:spcAft>
              <a:buSzPts val="1600"/>
              <a:buNone/>
              <a:defRPr/>
            </a:lvl8pPr>
            <a:lvl9pPr lvl="8" algn="ctr">
              <a:spcBef>
                <a:spcPts val="0"/>
              </a:spcBef>
              <a:spcAft>
                <a:spcPts val="0"/>
              </a:spcAft>
              <a:buSzPts val="1600"/>
              <a:buNone/>
              <a:defRPr/>
            </a:lvl9pPr>
          </a:lstStyle>
          <a:p>
            <a:endParaRPr/>
          </a:p>
        </p:txBody>
      </p:sp>
      <p:sp>
        <p:nvSpPr>
          <p:cNvPr id="30" name="Google Shape;30;p5"/>
          <p:cNvSpPr txBox="1">
            <a:spLocks noGrp="1"/>
          </p:cNvSpPr>
          <p:nvPr>
            <p:ph type="subTitle" idx="2"/>
          </p:nvPr>
        </p:nvSpPr>
        <p:spPr>
          <a:xfrm>
            <a:off x="5176650" y="3396750"/>
            <a:ext cx="2967900" cy="978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a:lvl1pPr>
            <a:lvl2pPr lvl="1" algn="ctr" rtl="0">
              <a:spcBef>
                <a:spcPts val="0"/>
              </a:spcBef>
              <a:spcAft>
                <a:spcPts val="0"/>
              </a:spcAft>
              <a:buSzPts val="1600"/>
              <a:buNone/>
              <a:defRPr/>
            </a:lvl2pPr>
            <a:lvl3pPr lvl="2" algn="ctr" rtl="0">
              <a:spcBef>
                <a:spcPts val="0"/>
              </a:spcBef>
              <a:spcAft>
                <a:spcPts val="0"/>
              </a:spcAft>
              <a:buSzPts val="1600"/>
              <a:buNone/>
              <a:defRPr/>
            </a:lvl3pPr>
            <a:lvl4pPr lvl="3" algn="ctr" rtl="0">
              <a:spcBef>
                <a:spcPts val="0"/>
              </a:spcBef>
              <a:spcAft>
                <a:spcPts val="0"/>
              </a:spcAft>
              <a:buSzPts val="1600"/>
              <a:buNone/>
              <a:defRPr/>
            </a:lvl4pPr>
            <a:lvl5pPr lvl="4" algn="ctr" rtl="0">
              <a:spcBef>
                <a:spcPts val="0"/>
              </a:spcBef>
              <a:spcAft>
                <a:spcPts val="0"/>
              </a:spcAft>
              <a:buSzPts val="1600"/>
              <a:buNone/>
              <a:defRPr/>
            </a:lvl5pPr>
            <a:lvl6pPr lvl="5" algn="ctr" rtl="0">
              <a:spcBef>
                <a:spcPts val="0"/>
              </a:spcBef>
              <a:spcAft>
                <a:spcPts val="0"/>
              </a:spcAft>
              <a:buSzPts val="1600"/>
              <a:buNone/>
              <a:defRPr/>
            </a:lvl6pPr>
            <a:lvl7pPr lvl="6" algn="ctr" rtl="0">
              <a:spcBef>
                <a:spcPts val="0"/>
              </a:spcBef>
              <a:spcAft>
                <a:spcPts val="0"/>
              </a:spcAft>
              <a:buSzPts val="1600"/>
              <a:buNone/>
              <a:defRPr/>
            </a:lvl7pPr>
            <a:lvl8pPr lvl="7" algn="ctr" rtl="0">
              <a:spcBef>
                <a:spcPts val="0"/>
              </a:spcBef>
              <a:spcAft>
                <a:spcPts val="0"/>
              </a:spcAft>
              <a:buSzPts val="1600"/>
              <a:buNone/>
              <a:defRPr/>
            </a:lvl8pPr>
            <a:lvl9pPr lvl="8" algn="ctr" rtl="0">
              <a:spcBef>
                <a:spcPts val="0"/>
              </a:spcBef>
              <a:spcAft>
                <a:spcPts val="0"/>
              </a:spcAft>
              <a:buSzPts val="1600"/>
              <a:buNone/>
              <a:defRPr/>
            </a:lvl9pPr>
          </a:lstStyle>
          <a:p>
            <a:endParaRPr/>
          </a:p>
        </p:txBody>
      </p:sp>
      <p:sp>
        <p:nvSpPr>
          <p:cNvPr id="31" name="Google Shape;31;p5"/>
          <p:cNvSpPr txBox="1">
            <a:spLocks noGrp="1"/>
          </p:cNvSpPr>
          <p:nvPr>
            <p:ph type="subTitle" idx="3"/>
          </p:nvPr>
        </p:nvSpPr>
        <p:spPr>
          <a:xfrm>
            <a:off x="1006225" y="2827025"/>
            <a:ext cx="29679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100"/>
              <a:buFont typeface="Lexend Exa"/>
              <a:buNone/>
              <a:defRPr sz="2100">
                <a:latin typeface="Lexend Exa"/>
                <a:ea typeface="Lexend Exa"/>
                <a:cs typeface="Lexend Exa"/>
                <a:sym typeface="Lexend Exa"/>
              </a:defRPr>
            </a:lvl1pPr>
            <a:lvl2pPr lvl="1" algn="ctr" rtl="0">
              <a:spcBef>
                <a:spcPts val="0"/>
              </a:spcBef>
              <a:spcAft>
                <a:spcPts val="0"/>
              </a:spcAft>
              <a:buSzPts val="2100"/>
              <a:buFont typeface="Lexend Exa"/>
              <a:buNone/>
              <a:defRPr sz="2100">
                <a:latin typeface="Lexend Exa"/>
                <a:ea typeface="Lexend Exa"/>
                <a:cs typeface="Lexend Exa"/>
                <a:sym typeface="Lexend Exa"/>
              </a:defRPr>
            </a:lvl2pPr>
            <a:lvl3pPr lvl="2" algn="ctr" rtl="0">
              <a:spcBef>
                <a:spcPts val="0"/>
              </a:spcBef>
              <a:spcAft>
                <a:spcPts val="0"/>
              </a:spcAft>
              <a:buSzPts val="2100"/>
              <a:buFont typeface="Lexend Exa"/>
              <a:buNone/>
              <a:defRPr sz="2100">
                <a:latin typeface="Lexend Exa"/>
                <a:ea typeface="Lexend Exa"/>
                <a:cs typeface="Lexend Exa"/>
                <a:sym typeface="Lexend Exa"/>
              </a:defRPr>
            </a:lvl3pPr>
            <a:lvl4pPr lvl="3" algn="ctr" rtl="0">
              <a:spcBef>
                <a:spcPts val="0"/>
              </a:spcBef>
              <a:spcAft>
                <a:spcPts val="0"/>
              </a:spcAft>
              <a:buSzPts val="2100"/>
              <a:buFont typeface="Lexend Exa"/>
              <a:buNone/>
              <a:defRPr sz="2100">
                <a:latin typeface="Lexend Exa"/>
                <a:ea typeface="Lexend Exa"/>
                <a:cs typeface="Lexend Exa"/>
                <a:sym typeface="Lexend Exa"/>
              </a:defRPr>
            </a:lvl4pPr>
            <a:lvl5pPr lvl="4" algn="ctr" rtl="0">
              <a:spcBef>
                <a:spcPts val="0"/>
              </a:spcBef>
              <a:spcAft>
                <a:spcPts val="0"/>
              </a:spcAft>
              <a:buSzPts val="2100"/>
              <a:buFont typeface="Lexend Exa"/>
              <a:buNone/>
              <a:defRPr sz="2100">
                <a:latin typeface="Lexend Exa"/>
                <a:ea typeface="Lexend Exa"/>
                <a:cs typeface="Lexend Exa"/>
                <a:sym typeface="Lexend Exa"/>
              </a:defRPr>
            </a:lvl5pPr>
            <a:lvl6pPr lvl="5" algn="ctr" rtl="0">
              <a:spcBef>
                <a:spcPts val="0"/>
              </a:spcBef>
              <a:spcAft>
                <a:spcPts val="0"/>
              </a:spcAft>
              <a:buSzPts val="2100"/>
              <a:buFont typeface="Lexend Exa"/>
              <a:buNone/>
              <a:defRPr sz="2100">
                <a:latin typeface="Lexend Exa"/>
                <a:ea typeface="Lexend Exa"/>
                <a:cs typeface="Lexend Exa"/>
                <a:sym typeface="Lexend Exa"/>
              </a:defRPr>
            </a:lvl6pPr>
            <a:lvl7pPr lvl="6" algn="ctr" rtl="0">
              <a:spcBef>
                <a:spcPts val="0"/>
              </a:spcBef>
              <a:spcAft>
                <a:spcPts val="0"/>
              </a:spcAft>
              <a:buSzPts val="2100"/>
              <a:buFont typeface="Lexend Exa"/>
              <a:buNone/>
              <a:defRPr sz="2100">
                <a:latin typeface="Lexend Exa"/>
                <a:ea typeface="Lexend Exa"/>
                <a:cs typeface="Lexend Exa"/>
                <a:sym typeface="Lexend Exa"/>
              </a:defRPr>
            </a:lvl7pPr>
            <a:lvl8pPr lvl="7" algn="ctr" rtl="0">
              <a:spcBef>
                <a:spcPts val="0"/>
              </a:spcBef>
              <a:spcAft>
                <a:spcPts val="0"/>
              </a:spcAft>
              <a:buSzPts val="2100"/>
              <a:buFont typeface="Lexend Exa"/>
              <a:buNone/>
              <a:defRPr sz="2100">
                <a:latin typeface="Lexend Exa"/>
                <a:ea typeface="Lexend Exa"/>
                <a:cs typeface="Lexend Exa"/>
                <a:sym typeface="Lexend Exa"/>
              </a:defRPr>
            </a:lvl8pPr>
            <a:lvl9pPr lvl="8" algn="ctr" rtl="0">
              <a:spcBef>
                <a:spcPts val="0"/>
              </a:spcBef>
              <a:spcAft>
                <a:spcPts val="0"/>
              </a:spcAft>
              <a:buSzPts val="2100"/>
              <a:buFont typeface="Lexend Exa"/>
              <a:buNone/>
              <a:defRPr sz="2100">
                <a:latin typeface="Lexend Exa"/>
                <a:ea typeface="Lexend Exa"/>
                <a:cs typeface="Lexend Exa"/>
                <a:sym typeface="Lexend Exa"/>
              </a:defRPr>
            </a:lvl9pPr>
          </a:lstStyle>
          <a:p>
            <a:endParaRPr/>
          </a:p>
        </p:txBody>
      </p:sp>
      <p:sp>
        <p:nvSpPr>
          <p:cNvPr id="32" name="Google Shape;32;p5"/>
          <p:cNvSpPr txBox="1">
            <a:spLocks noGrp="1"/>
          </p:cNvSpPr>
          <p:nvPr>
            <p:ph type="subTitle" idx="4"/>
          </p:nvPr>
        </p:nvSpPr>
        <p:spPr>
          <a:xfrm>
            <a:off x="5176650" y="2827025"/>
            <a:ext cx="29679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100"/>
              <a:buFont typeface="Lexend Exa"/>
              <a:buNone/>
              <a:defRPr sz="2100">
                <a:latin typeface="Lexend Exa"/>
                <a:ea typeface="Lexend Exa"/>
                <a:cs typeface="Lexend Exa"/>
                <a:sym typeface="Lexend Exa"/>
              </a:defRPr>
            </a:lvl1pPr>
            <a:lvl2pPr lvl="1" algn="ctr" rtl="0">
              <a:spcBef>
                <a:spcPts val="0"/>
              </a:spcBef>
              <a:spcAft>
                <a:spcPts val="0"/>
              </a:spcAft>
              <a:buSzPts val="2100"/>
              <a:buFont typeface="Lexend Exa"/>
              <a:buNone/>
              <a:defRPr sz="2100">
                <a:latin typeface="Lexend Exa"/>
                <a:ea typeface="Lexend Exa"/>
                <a:cs typeface="Lexend Exa"/>
                <a:sym typeface="Lexend Exa"/>
              </a:defRPr>
            </a:lvl2pPr>
            <a:lvl3pPr lvl="2" algn="ctr" rtl="0">
              <a:spcBef>
                <a:spcPts val="0"/>
              </a:spcBef>
              <a:spcAft>
                <a:spcPts val="0"/>
              </a:spcAft>
              <a:buSzPts val="2100"/>
              <a:buFont typeface="Lexend Exa"/>
              <a:buNone/>
              <a:defRPr sz="2100">
                <a:latin typeface="Lexend Exa"/>
                <a:ea typeface="Lexend Exa"/>
                <a:cs typeface="Lexend Exa"/>
                <a:sym typeface="Lexend Exa"/>
              </a:defRPr>
            </a:lvl3pPr>
            <a:lvl4pPr lvl="3" algn="ctr" rtl="0">
              <a:spcBef>
                <a:spcPts val="0"/>
              </a:spcBef>
              <a:spcAft>
                <a:spcPts val="0"/>
              </a:spcAft>
              <a:buSzPts val="2100"/>
              <a:buFont typeface="Lexend Exa"/>
              <a:buNone/>
              <a:defRPr sz="2100">
                <a:latin typeface="Lexend Exa"/>
                <a:ea typeface="Lexend Exa"/>
                <a:cs typeface="Lexend Exa"/>
                <a:sym typeface="Lexend Exa"/>
              </a:defRPr>
            </a:lvl4pPr>
            <a:lvl5pPr lvl="4" algn="ctr" rtl="0">
              <a:spcBef>
                <a:spcPts val="0"/>
              </a:spcBef>
              <a:spcAft>
                <a:spcPts val="0"/>
              </a:spcAft>
              <a:buSzPts val="2100"/>
              <a:buFont typeface="Lexend Exa"/>
              <a:buNone/>
              <a:defRPr sz="2100">
                <a:latin typeface="Lexend Exa"/>
                <a:ea typeface="Lexend Exa"/>
                <a:cs typeface="Lexend Exa"/>
                <a:sym typeface="Lexend Exa"/>
              </a:defRPr>
            </a:lvl5pPr>
            <a:lvl6pPr lvl="5" algn="ctr" rtl="0">
              <a:spcBef>
                <a:spcPts val="0"/>
              </a:spcBef>
              <a:spcAft>
                <a:spcPts val="0"/>
              </a:spcAft>
              <a:buSzPts val="2100"/>
              <a:buFont typeface="Lexend Exa"/>
              <a:buNone/>
              <a:defRPr sz="2100">
                <a:latin typeface="Lexend Exa"/>
                <a:ea typeface="Lexend Exa"/>
                <a:cs typeface="Lexend Exa"/>
                <a:sym typeface="Lexend Exa"/>
              </a:defRPr>
            </a:lvl6pPr>
            <a:lvl7pPr lvl="6" algn="ctr" rtl="0">
              <a:spcBef>
                <a:spcPts val="0"/>
              </a:spcBef>
              <a:spcAft>
                <a:spcPts val="0"/>
              </a:spcAft>
              <a:buSzPts val="2100"/>
              <a:buFont typeface="Lexend Exa"/>
              <a:buNone/>
              <a:defRPr sz="2100">
                <a:latin typeface="Lexend Exa"/>
                <a:ea typeface="Lexend Exa"/>
                <a:cs typeface="Lexend Exa"/>
                <a:sym typeface="Lexend Exa"/>
              </a:defRPr>
            </a:lvl7pPr>
            <a:lvl8pPr lvl="7" algn="ctr" rtl="0">
              <a:spcBef>
                <a:spcPts val="0"/>
              </a:spcBef>
              <a:spcAft>
                <a:spcPts val="0"/>
              </a:spcAft>
              <a:buSzPts val="2100"/>
              <a:buFont typeface="Lexend Exa"/>
              <a:buNone/>
              <a:defRPr sz="2100">
                <a:latin typeface="Lexend Exa"/>
                <a:ea typeface="Lexend Exa"/>
                <a:cs typeface="Lexend Exa"/>
                <a:sym typeface="Lexend Exa"/>
              </a:defRPr>
            </a:lvl8pPr>
            <a:lvl9pPr lvl="8" algn="ctr" rtl="0">
              <a:spcBef>
                <a:spcPts val="0"/>
              </a:spcBef>
              <a:spcAft>
                <a:spcPts val="0"/>
              </a:spcAft>
              <a:buSzPts val="2100"/>
              <a:buFont typeface="Lexend Exa"/>
              <a:buNone/>
              <a:defRPr sz="2100">
                <a:latin typeface="Lexend Exa"/>
                <a:ea typeface="Lexend Exa"/>
                <a:cs typeface="Lexend Exa"/>
                <a:sym typeface="Lexend Exa"/>
              </a:defRPr>
            </a:lvl9pPr>
          </a:lstStyle>
          <a:p>
            <a:endParaRPr/>
          </a:p>
        </p:txBody>
      </p:sp>
      <p:pic>
        <p:nvPicPr>
          <p:cNvPr id="33" name="Google Shape;33;p5"/>
          <p:cNvPicPr preferRelativeResize="0"/>
          <p:nvPr/>
        </p:nvPicPr>
        <p:blipFill rotWithShape="1">
          <a:blip r:embed="rId2">
            <a:alphaModFix/>
          </a:blip>
          <a:srcRect l="18172" t="45862" r="70667" b="37678"/>
          <a:stretch/>
        </p:blipFill>
        <p:spPr>
          <a:xfrm>
            <a:off x="0" y="0"/>
            <a:ext cx="518049" cy="846599"/>
          </a:xfrm>
          <a:prstGeom prst="rect">
            <a:avLst/>
          </a:prstGeom>
          <a:noFill/>
          <a:ln>
            <a:noFill/>
          </a:ln>
        </p:spPr>
      </p:pic>
      <p:sp>
        <p:nvSpPr>
          <p:cNvPr id="34" name="Google Shape;34;p5"/>
          <p:cNvSpPr/>
          <p:nvPr/>
        </p:nvSpPr>
        <p:spPr>
          <a:xfrm rot="10800000">
            <a:off x="317500" y="4545888"/>
            <a:ext cx="78300" cy="78300"/>
          </a:xfrm>
          <a:prstGeom prst="ellipse">
            <a:avLst/>
          </a:prstGeom>
          <a:solidFill>
            <a:srgbClr val="F958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rot="10800000">
            <a:off x="317500" y="4261788"/>
            <a:ext cx="78300" cy="78300"/>
          </a:xfrm>
          <a:prstGeom prst="ellipse">
            <a:avLst/>
          </a:prstGeom>
          <a:solidFill>
            <a:srgbClr val="F958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5"/>
          <p:cNvSpPr/>
          <p:nvPr/>
        </p:nvSpPr>
        <p:spPr>
          <a:xfrm rot="10800000">
            <a:off x="317500" y="3977688"/>
            <a:ext cx="78300" cy="78300"/>
          </a:xfrm>
          <a:prstGeom prst="ellipse">
            <a:avLst/>
          </a:prstGeom>
          <a:solidFill>
            <a:srgbClr val="F958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5"/>
          <p:cNvSpPr/>
          <p:nvPr/>
        </p:nvSpPr>
        <p:spPr>
          <a:xfrm rot="10800000">
            <a:off x="317500" y="4829988"/>
            <a:ext cx="78300" cy="78300"/>
          </a:xfrm>
          <a:prstGeom prst="ellipse">
            <a:avLst/>
          </a:prstGeom>
          <a:solidFill>
            <a:srgbClr val="F958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5"/>
          <p:cNvSpPr/>
          <p:nvPr/>
        </p:nvSpPr>
        <p:spPr>
          <a:xfrm>
            <a:off x="7777341" y="-194700"/>
            <a:ext cx="1734600" cy="1734600"/>
          </a:xfrm>
          <a:prstGeom prst="ellipse">
            <a:avLst/>
          </a:prstGeom>
          <a:solidFill>
            <a:srgbClr val="F95851">
              <a:alpha val="60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5"/>
          <p:cNvSpPr/>
          <p:nvPr/>
        </p:nvSpPr>
        <p:spPr>
          <a:xfrm>
            <a:off x="7397650" y="278146"/>
            <a:ext cx="846600" cy="846600"/>
          </a:xfrm>
          <a:prstGeom prst="ellipse">
            <a:avLst/>
          </a:prstGeom>
          <a:noFill/>
          <a:ln w="28575" cap="flat" cmpd="sng">
            <a:solidFill>
              <a:srgbClr val="F9585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txBox="1">
            <a:spLocks noGrp="1"/>
          </p:cNvSpPr>
          <p:nvPr>
            <p:ph type="title"/>
          </p:nvPr>
        </p:nvSpPr>
        <p:spPr>
          <a:xfrm>
            <a:off x="720000" y="38625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pic>
        <p:nvPicPr>
          <p:cNvPr id="42" name="Google Shape;42;p6"/>
          <p:cNvPicPr preferRelativeResize="0"/>
          <p:nvPr/>
        </p:nvPicPr>
        <p:blipFill rotWithShape="1">
          <a:blip r:embed="rId2">
            <a:alphaModFix/>
          </a:blip>
          <a:srcRect l="18172" t="45862" r="70667" b="37678"/>
          <a:stretch/>
        </p:blipFill>
        <p:spPr>
          <a:xfrm>
            <a:off x="0" y="0"/>
            <a:ext cx="518049" cy="846599"/>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3"/>
        <p:cNvGrpSpPr/>
        <p:nvPr/>
      </p:nvGrpSpPr>
      <p:grpSpPr>
        <a:xfrm>
          <a:off x="0" y="0"/>
          <a:ext cx="0" cy="0"/>
          <a:chOff x="0" y="0"/>
          <a:chExt cx="0" cy="0"/>
        </a:xfrm>
      </p:grpSpPr>
      <p:pic>
        <p:nvPicPr>
          <p:cNvPr id="44" name="Google Shape;44;p7"/>
          <p:cNvPicPr preferRelativeResize="0"/>
          <p:nvPr/>
        </p:nvPicPr>
        <p:blipFill rotWithShape="1">
          <a:blip r:embed="rId2">
            <a:alphaModFix/>
          </a:blip>
          <a:srcRect l="18172" r="42243" b="39975"/>
          <a:stretch/>
        </p:blipFill>
        <p:spPr>
          <a:xfrm>
            <a:off x="7306536" y="0"/>
            <a:ext cx="1837476" cy="3087299"/>
          </a:xfrm>
          <a:prstGeom prst="rect">
            <a:avLst/>
          </a:prstGeom>
          <a:noFill/>
          <a:ln>
            <a:noFill/>
          </a:ln>
        </p:spPr>
      </p:pic>
      <p:sp>
        <p:nvSpPr>
          <p:cNvPr id="45" name="Google Shape;45;p7"/>
          <p:cNvSpPr txBox="1">
            <a:spLocks noGrp="1"/>
          </p:cNvSpPr>
          <p:nvPr>
            <p:ph type="body" idx="1"/>
          </p:nvPr>
        </p:nvSpPr>
        <p:spPr>
          <a:xfrm>
            <a:off x="720000" y="1481850"/>
            <a:ext cx="3852000" cy="3087300"/>
          </a:xfrm>
          <a:prstGeom prst="rect">
            <a:avLst/>
          </a:prstGeom>
        </p:spPr>
        <p:txBody>
          <a:bodyPr spcFirstLastPara="1" wrap="square" lIns="91425" tIns="91425" rIns="91425" bIns="91425" anchor="ctr" anchorCtr="0">
            <a:noAutofit/>
          </a:bodyPr>
          <a:lstStyle>
            <a:lvl1pPr marL="457200" lvl="0" indent="-317500">
              <a:spcBef>
                <a:spcPts val="0"/>
              </a:spcBef>
              <a:spcAft>
                <a:spcPts val="0"/>
              </a:spcAft>
              <a:buClr>
                <a:srgbClr val="142850"/>
              </a:buClr>
              <a:buSzPts val="1400"/>
              <a:buFont typeface="Red Hat Text"/>
              <a:buChar char="●"/>
              <a:defRPr/>
            </a:lvl1pPr>
            <a:lvl2pPr marL="914400" lvl="1" indent="-317500">
              <a:spcBef>
                <a:spcPts val="1000"/>
              </a:spcBef>
              <a:spcAft>
                <a:spcPts val="0"/>
              </a:spcAft>
              <a:buClr>
                <a:srgbClr val="142850"/>
              </a:buClr>
              <a:buSzPts val="1400"/>
              <a:buFont typeface="Red Hat Text"/>
              <a:buChar char="○"/>
              <a:defRPr/>
            </a:lvl2pPr>
            <a:lvl3pPr marL="1371600" lvl="2" indent="-317500">
              <a:spcBef>
                <a:spcPts val="0"/>
              </a:spcBef>
              <a:spcAft>
                <a:spcPts val="0"/>
              </a:spcAft>
              <a:buClr>
                <a:srgbClr val="142850"/>
              </a:buClr>
              <a:buSzPts val="1400"/>
              <a:buFont typeface="Red Hat Text"/>
              <a:buChar char="■"/>
              <a:defRPr/>
            </a:lvl3pPr>
            <a:lvl4pPr marL="1828800" lvl="3" indent="-317500">
              <a:spcBef>
                <a:spcPts val="0"/>
              </a:spcBef>
              <a:spcAft>
                <a:spcPts val="0"/>
              </a:spcAft>
              <a:buClr>
                <a:srgbClr val="142850"/>
              </a:buClr>
              <a:buSzPts val="1400"/>
              <a:buFont typeface="Red Hat Text"/>
              <a:buChar char="●"/>
              <a:defRPr/>
            </a:lvl4pPr>
            <a:lvl5pPr marL="2286000" lvl="4" indent="-317500">
              <a:spcBef>
                <a:spcPts val="0"/>
              </a:spcBef>
              <a:spcAft>
                <a:spcPts val="0"/>
              </a:spcAft>
              <a:buClr>
                <a:srgbClr val="142850"/>
              </a:buClr>
              <a:buSzPts val="1400"/>
              <a:buFont typeface="Red Hat Text"/>
              <a:buChar char="○"/>
              <a:defRPr/>
            </a:lvl5pPr>
            <a:lvl6pPr marL="2743200" lvl="5" indent="-317500">
              <a:spcBef>
                <a:spcPts val="0"/>
              </a:spcBef>
              <a:spcAft>
                <a:spcPts val="0"/>
              </a:spcAft>
              <a:buClr>
                <a:srgbClr val="142850"/>
              </a:buClr>
              <a:buSzPts val="1400"/>
              <a:buFont typeface="Red Hat Text"/>
              <a:buChar char="■"/>
              <a:defRPr/>
            </a:lvl6pPr>
            <a:lvl7pPr marL="3200400" lvl="6" indent="-317500">
              <a:spcBef>
                <a:spcPts val="0"/>
              </a:spcBef>
              <a:spcAft>
                <a:spcPts val="0"/>
              </a:spcAft>
              <a:buClr>
                <a:srgbClr val="142850"/>
              </a:buClr>
              <a:buSzPts val="1400"/>
              <a:buFont typeface="Red Hat Text"/>
              <a:buChar char="●"/>
              <a:defRPr/>
            </a:lvl7pPr>
            <a:lvl8pPr marL="3657600" lvl="7" indent="-317500">
              <a:spcBef>
                <a:spcPts val="0"/>
              </a:spcBef>
              <a:spcAft>
                <a:spcPts val="0"/>
              </a:spcAft>
              <a:buClr>
                <a:srgbClr val="142850"/>
              </a:buClr>
              <a:buSzPts val="1400"/>
              <a:buFont typeface="Red Hat Text"/>
              <a:buChar char="○"/>
              <a:defRPr/>
            </a:lvl8pPr>
            <a:lvl9pPr marL="4114800" lvl="8" indent="-317500">
              <a:spcBef>
                <a:spcPts val="0"/>
              </a:spcBef>
              <a:spcAft>
                <a:spcPts val="0"/>
              </a:spcAft>
              <a:buClr>
                <a:srgbClr val="142850"/>
              </a:buClr>
              <a:buSzPts val="1400"/>
              <a:buFont typeface="Red Hat Text"/>
              <a:buChar char="■"/>
              <a:defRPr/>
            </a:lvl9pPr>
          </a:lstStyle>
          <a:p>
            <a:endParaRPr/>
          </a:p>
        </p:txBody>
      </p:sp>
      <p:sp>
        <p:nvSpPr>
          <p:cNvPr id="46" name="Google Shape;46;p7"/>
          <p:cNvSpPr txBox="1">
            <a:spLocks noGrp="1"/>
          </p:cNvSpPr>
          <p:nvPr>
            <p:ph type="title"/>
          </p:nvPr>
        </p:nvSpPr>
        <p:spPr>
          <a:xfrm>
            <a:off x="720000" y="38625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7"/>
        <p:cNvGrpSpPr/>
        <p:nvPr/>
      </p:nvGrpSpPr>
      <p:grpSpPr>
        <a:xfrm>
          <a:off x="0" y="0"/>
          <a:ext cx="0" cy="0"/>
          <a:chOff x="0" y="0"/>
          <a:chExt cx="0" cy="0"/>
        </a:xfrm>
      </p:grpSpPr>
      <p:pic>
        <p:nvPicPr>
          <p:cNvPr id="48" name="Google Shape;48;p8"/>
          <p:cNvPicPr preferRelativeResize="0"/>
          <p:nvPr/>
        </p:nvPicPr>
        <p:blipFill rotWithShape="1">
          <a:blip r:embed="rId2">
            <a:alphaModFix/>
          </a:blip>
          <a:srcRect l="10961" t="61778" r="10968" b="27722"/>
          <a:stretch/>
        </p:blipFill>
        <p:spPr>
          <a:xfrm>
            <a:off x="2760000" y="4603499"/>
            <a:ext cx="3624000" cy="539999"/>
          </a:xfrm>
          <a:prstGeom prst="rect">
            <a:avLst/>
          </a:prstGeom>
          <a:noFill/>
          <a:ln>
            <a:noFill/>
          </a:ln>
        </p:spPr>
      </p:pic>
      <p:pic>
        <p:nvPicPr>
          <p:cNvPr id="49" name="Google Shape;49;p8"/>
          <p:cNvPicPr preferRelativeResize="0"/>
          <p:nvPr/>
        </p:nvPicPr>
        <p:blipFill rotWithShape="1">
          <a:blip r:embed="rId2">
            <a:alphaModFix/>
          </a:blip>
          <a:srcRect l="10961" t="61778" r="10968" b="27722"/>
          <a:stretch/>
        </p:blipFill>
        <p:spPr>
          <a:xfrm>
            <a:off x="2760000" y="-1"/>
            <a:ext cx="3624000" cy="539999"/>
          </a:xfrm>
          <a:prstGeom prst="rect">
            <a:avLst/>
          </a:prstGeom>
          <a:noFill/>
          <a:ln>
            <a:noFill/>
          </a:ln>
        </p:spPr>
      </p:pic>
      <p:sp>
        <p:nvSpPr>
          <p:cNvPr id="50" name="Google Shape;50;p8"/>
          <p:cNvSpPr txBox="1">
            <a:spLocks noGrp="1"/>
          </p:cNvSpPr>
          <p:nvPr>
            <p:ph type="title"/>
          </p:nvPr>
        </p:nvSpPr>
        <p:spPr>
          <a:xfrm>
            <a:off x="1721700" y="1596475"/>
            <a:ext cx="5700600" cy="17982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rgbClr val="3B4954"/>
        </a:solidFill>
        <a:effectLst/>
      </p:bgPr>
    </p:bg>
    <p:spTree>
      <p:nvGrpSpPr>
        <p:cNvPr id="1" name="Shape 51"/>
        <p:cNvGrpSpPr/>
        <p:nvPr/>
      </p:nvGrpSpPr>
      <p:grpSpPr>
        <a:xfrm>
          <a:off x="0" y="0"/>
          <a:ext cx="0" cy="0"/>
          <a:chOff x="0" y="0"/>
          <a:chExt cx="0" cy="0"/>
        </a:xfrm>
      </p:grpSpPr>
      <p:sp>
        <p:nvSpPr>
          <p:cNvPr id="52" name="Google Shape;52;p9"/>
          <p:cNvSpPr txBox="1">
            <a:spLocks noGrp="1"/>
          </p:cNvSpPr>
          <p:nvPr>
            <p:ph type="title"/>
          </p:nvPr>
        </p:nvSpPr>
        <p:spPr>
          <a:xfrm>
            <a:off x="720000" y="1233175"/>
            <a:ext cx="4045200" cy="1482300"/>
          </a:xfrm>
          <a:prstGeom prst="rect">
            <a:avLst/>
          </a:prstGeom>
        </p:spPr>
        <p:txBody>
          <a:bodyPr spcFirstLastPara="1" wrap="square" lIns="91425" tIns="91425" rIns="91425" bIns="91425" anchor="b" anchorCtr="0">
            <a:noAutofit/>
          </a:bodyPr>
          <a:lstStyle>
            <a:lvl1pPr lvl="0">
              <a:spcBef>
                <a:spcPts val="0"/>
              </a:spcBef>
              <a:spcAft>
                <a:spcPts val="0"/>
              </a:spcAft>
              <a:buClr>
                <a:srgbClr val="F5E2CF"/>
              </a:buClr>
              <a:buSzPts val="4200"/>
              <a:buNone/>
              <a:defRPr sz="7000">
                <a:solidFill>
                  <a:srgbClr val="F5E2CF"/>
                </a:solidFill>
              </a:defRPr>
            </a:lvl1pPr>
            <a:lvl2pPr lvl="1" algn="ctr">
              <a:spcBef>
                <a:spcPts val="0"/>
              </a:spcBef>
              <a:spcAft>
                <a:spcPts val="0"/>
              </a:spcAft>
              <a:buClr>
                <a:srgbClr val="F5E2CF"/>
              </a:buClr>
              <a:buSzPts val="4200"/>
              <a:buNone/>
              <a:defRPr sz="4200">
                <a:solidFill>
                  <a:srgbClr val="F5E2CF"/>
                </a:solidFill>
              </a:defRPr>
            </a:lvl2pPr>
            <a:lvl3pPr lvl="2" algn="ctr">
              <a:spcBef>
                <a:spcPts val="0"/>
              </a:spcBef>
              <a:spcAft>
                <a:spcPts val="0"/>
              </a:spcAft>
              <a:buClr>
                <a:srgbClr val="F5E2CF"/>
              </a:buClr>
              <a:buSzPts val="4200"/>
              <a:buNone/>
              <a:defRPr sz="4200">
                <a:solidFill>
                  <a:srgbClr val="F5E2CF"/>
                </a:solidFill>
              </a:defRPr>
            </a:lvl3pPr>
            <a:lvl4pPr lvl="3" algn="ctr">
              <a:spcBef>
                <a:spcPts val="0"/>
              </a:spcBef>
              <a:spcAft>
                <a:spcPts val="0"/>
              </a:spcAft>
              <a:buClr>
                <a:srgbClr val="F5E2CF"/>
              </a:buClr>
              <a:buSzPts val="4200"/>
              <a:buNone/>
              <a:defRPr sz="4200">
                <a:solidFill>
                  <a:srgbClr val="F5E2CF"/>
                </a:solidFill>
              </a:defRPr>
            </a:lvl4pPr>
            <a:lvl5pPr lvl="4" algn="ctr">
              <a:spcBef>
                <a:spcPts val="0"/>
              </a:spcBef>
              <a:spcAft>
                <a:spcPts val="0"/>
              </a:spcAft>
              <a:buClr>
                <a:srgbClr val="F5E2CF"/>
              </a:buClr>
              <a:buSzPts val="4200"/>
              <a:buNone/>
              <a:defRPr sz="4200">
                <a:solidFill>
                  <a:srgbClr val="F5E2CF"/>
                </a:solidFill>
              </a:defRPr>
            </a:lvl5pPr>
            <a:lvl6pPr lvl="5" algn="ctr">
              <a:spcBef>
                <a:spcPts val="0"/>
              </a:spcBef>
              <a:spcAft>
                <a:spcPts val="0"/>
              </a:spcAft>
              <a:buClr>
                <a:srgbClr val="F5E2CF"/>
              </a:buClr>
              <a:buSzPts val="4200"/>
              <a:buNone/>
              <a:defRPr sz="4200">
                <a:solidFill>
                  <a:srgbClr val="F5E2CF"/>
                </a:solidFill>
              </a:defRPr>
            </a:lvl6pPr>
            <a:lvl7pPr lvl="6" algn="ctr">
              <a:spcBef>
                <a:spcPts val="0"/>
              </a:spcBef>
              <a:spcAft>
                <a:spcPts val="0"/>
              </a:spcAft>
              <a:buClr>
                <a:srgbClr val="F5E2CF"/>
              </a:buClr>
              <a:buSzPts val="4200"/>
              <a:buNone/>
              <a:defRPr sz="4200">
                <a:solidFill>
                  <a:srgbClr val="F5E2CF"/>
                </a:solidFill>
              </a:defRPr>
            </a:lvl7pPr>
            <a:lvl8pPr lvl="7" algn="ctr">
              <a:spcBef>
                <a:spcPts val="0"/>
              </a:spcBef>
              <a:spcAft>
                <a:spcPts val="0"/>
              </a:spcAft>
              <a:buClr>
                <a:srgbClr val="F5E2CF"/>
              </a:buClr>
              <a:buSzPts val="4200"/>
              <a:buNone/>
              <a:defRPr sz="4200">
                <a:solidFill>
                  <a:srgbClr val="F5E2CF"/>
                </a:solidFill>
              </a:defRPr>
            </a:lvl8pPr>
            <a:lvl9pPr lvl="8" algn="ctr">
              <a:spcBef>
                <a:spcPts val="0"/>
              </a:spcBef>
              <a:spcAft>
                <a:spcPts val="0"/>
              </a:spcAft>
              <a:buClr>
                <a:srgbClr val="F5E2CF"/>
              </a:buClr>
              <a:buSzPts val="4200"/>
              <a:buNone/>
              <a:defRPr sz="4200">
                <a:solidFill>
                  <a:srgbClr val="F5E2CF"/>
                </a:solidFill>
              </a:defRPr>
            </a:lvl9pPr>
          </a:lstStyle>
          <a:p>
            <a:endParaRPr/>
          </a:p>
        </p:txBody>
      </p:sp>
      <p:sp>
        <p:nvSpPr>
          <p:cNvPr id="53" name="Google Shape;53;p9"/>
          <p:cNvSpPr txBox="1">
            <a:spLocks noGrp="1"/>
          </p:cNvSpPr>
          <p:nvPr>
            <p:ph type="subTitle" idx="1"/>
          </p:nvPr>
        </p:nvSpPr>
        <p:spPr>
          <a:xfrm>
            <a:off x="720000" y="2803075"/>
            <a:ext cx="3852000" cy="12351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Clr>
                <a:srgbClr val="F5E2CF"/>
              </a:buClr>
              <a:buSzPts val="2100"/>
              <a:buNone/>
              <a:defRPr>
                <a:solidFill>
                  <a:srgbClr val="F5E2CF"/>
                </a:solidFill>
              </a:defRPr>
            </a:lvl1pPr>
            <a:lvl2pPr lvl="1" algn="ctr">
              <a:lnSpc>
                <a:spcPct val="100000"/>
              </a:lnSpc>
              <a:spcBef>
                <a:spcPts val="0"/>
              </a:spcBef>
              <a:spcAft>
                <a:spcPts val="0"/>
              </a:spcAft>
              <a:buClr>
                <a:srgbClr val="F5E2CF"/>
              </a:buClr>
              <a:buSzPts val="2100"/>
              <a:buNone/>
              <a:defRPr sz="2100">
                <a:solidFill>
                  <a:srgbClr val="F5E2CF"/>
                </a:solidFill>
              </a:defRPr>
            </a:lvl2pPr>
            <a:lvl3pPr lvl="2" algn="ctr">
              <a:lnSpc>
                <a:spcPct val="100000"/>
              </a:lnSpc>
              <a:spcBef>
                <a:spcPts val="0"/>
              </a:spcBef>
              <a:spcAft>
                <a:spcPts val="0"/>
              </a:spcAft>
              <a:buClr>
                <a:srgbClr val="F5E2CF"/>
              </a:buClr>
              <a:buSzPts val="2100"/>
              <a:buNone/>
              <a:defRPr sz="2100">
                <a:solidFill>
                  <a:srgbClr val="F5E2CF"/>
                </a:solidFill>
              </a:defRPr>
            </a:lvl3pPr>
            <a:lvl4pPr lvl="3" algn="ctr">
              <a:lnSpc>
                <a:spcPct val="100000"/>
              </a:lnSpc>
              <a:spcBef>
                <a:spcPts val="0"/>
              </a:spcBef>
              <a:spcAft>
                <a:spcPts val="0"/>
              </a:spcAft>
              <a:buClr>
                <a:srgbClr val="F5E2CF"/>
              </a:buClr>
              <a:buSzPts val="2100"/>
              <a:buNone/>
              <a:defRPr sz="2100">
                <a:solidFill>
                  <a:srgbClr val="F5E2CF"/>
                </a:solidFill>
              </a:defRPr>
            </a:lvl4pPr>
            <a:lvl5pPr lvl="4" algn="ctr">
              <a:lnSpc>
                <a:spcPct val="100000"/>
              </a:lnSpc>
              <a:spcBef>
                <a:spcPts val="0"/>
              </a:spcBef>
              <a:spcAft>
                <a:spcPts val="0"/>
              </a:spcAft>
              <a:buClr>
                <a:srgbClr val="F5E2CF"/>
              </a:buClr>
              <a:buSzPts val="2100"/>
              <a:buNone/>
              <a:defRPr sz="2100">
                <a:solidFill>
                  <a:srgbClr val="F5E2CF"/>
                </a:solidFill>
              </a:defRPr>
            </a:lvl5pPr>
            <a:lvl6pPr lvl="5" algn="ctr">
              <a:lnSpc>
                <a:spcPct val="100000"/>
              </a:lnSpc>
              <a:spcBef>
                <a:spcPts val="0"/>
              </a:spcBef>
              <a:spcAft>
                <a:spcPts val="0"/>
              </a:spcAft>
              <a:buClr>
                <a:srgbClr val="F5E2CF"/>
              </a:buClr>
              <a:buSzPts val="2100"/>
              <a:buNone/>
              <a:defRPr sz="2100">
                <a:solidFill>
                  <a:srgbClr val="F5E2CF"/>
                </a:solidFill>
              </a:defRPr>
            </a:lvl6pPr>
            <a:lvl7pPr lvl="6" algn="ctr">
              <a:lnSpc>
                <a:spcPct val="100000"/>
              </a:lnSpc>
              <a:spcBef>
                <a:spcPts val="0"/>
              </a:spcBef>
              <a:spcAft>
                <a:spcPts val="0"/>
              </a:spcAft>
              <a:buClr>
                <a:srgbClr val="F5E2CF"/>
              </a:buClr>
              <a:buSzPts val="2100"/>
              <a:buNone/>
              <a:defRPr sz="2100">
                <a:solidFill>
                  <a:srgbClr val="F5E2CF"/>
                </a:solidFill>
              </a:defRPr>
            </a:lvl7pPr>
            <a:lvl8pPr lvl="7" algn="ctr">
              <a:lnSpc>
                <a:spcPct val="100000"/>
              </a:lnSpc>
              <a:spcBef>
                <a:spcPts val="0"/>
              </a:spcBef>
              <a:spcAft>
                <a:spcPts val="0"/>
              </a:spcAft>
              <a:buClr>
                <a:srgbClr val="F5E2CF"/>
              </a:buClr>
              <a:buSzPts val="2100"/>
              <a:buNone/>
              <a:defRPr sz="2100">
                <a:solidFill>
                  <a:srgbClr val="F5E2CF"/>
                </a:solidFill>
              </a:defRPr>
            </a:lvl8pPr>
            <a:lvl9pPr lvl="8" algn="ctr">
              <a:lnSpc>
                <a:spcPct val="100000"/>
              </a:lnSpc>
              <a:spcBef>
                <a:spcPts val="0"/>
              </a:spcBef>
              <a:spcAft>
                <a:spcPts val="0"/>
              </a:spcAft>
              <a:buClr>
                <a:srgbClr val="F5E2CF"/>
              </a:buClr>
              <a:buSzPts val="2100"/>
              <a:buNone/>
              <a:defRPr sz="2100">
                <a:solidFill>
                  <a:srgbClr val="F5E2CF"/>
                </a:solidFill>
              </a:defRPr>
            </a:lvl9pPr>
          </a:lstStyle>
          <a:p>
            <a:endParaRPr/>
          </a:p>
        </p:txBody>
      </p:sp>
      <p:pic>
        <p:nvPicPr>
          <p:cNvPr id="54" name="Google Shape;54;p9"/>
          <p:cNvPicPr preferRelativeResize="0"/>
          <p:nvPr/>
        </p:nvPicPr>
        <p:blipFill rotWithShape="1">
          <a:blip r:embed="rId2">
            <a:alphaModFix/>
          </a:blip>
          <a:srcRect l="4914" r="45448"/>
          <a:stretch/>
        </p:blipFill>
        <p:spPr>
          <a:xfrm>
            <a:off x="6839766" y="0"/>
            <a:ext cx="2304249" cy="5143501"/>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bg>
      <p:bgPr>
        <a:solidFill>
          <a:srgbClr val="3B4954"/>
        </a:solidFill>
        <a:effectLst/>
      </p:bgPr>
    </p:bg>
    <p:spTree>
      <p:nvGrpSpPr>
        <p:cNvPr id="1" name="Shape 55"/>
        <p:cNvGrpSpPr/>
        <p:nvPr/>
      </p:nvGrpSpPr>
      <p:grpSpPr>
        <a:xfrm>
          <a:off x="0" y="0"/>
          <a:ext cx="0" cy="0"/>
          <a:chOff x="0" y="0"/>
          <a:chExt cx="0" cy="0"/>
        </a:xfrm>
      </p:grpSpPr>
      <p:sp>
        <p:nvSpPr>
          <p:cNvPr id="56" name="Google Shape;56;p10"/>
          <p:cNvSpPr/>
          <p:nvPr/>
        </p:nvSpPr>
        <p:spPr>
          <a:xfrm>
            <a:off x="0" y="-25"/>
            <a:ext cx="3462000" cy="5143500"/>
          </a:xfrm>
          <a:prstGeom prst="rect">
            <a:avLst/>
          </a:prstGeom>
          <a:solidFill>
            <a:srgbClr val="3B49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10"/>
          <p:cNvSpPr txBox="1">
            <a:spLocks noGrp="1"/>
          </p:cNvSpPr>
          <p:nvPr>
            <p:ph type="body" idx="1"/>
          </p:nvPr>
        </p:nvSpPr>
        <p:spPr>
          <a:xfrm>
            <a:off x="720000" y="1445425"/>
            <a:ext cx="2579100" cy="2303700"/>
          </a:xfrm>
          <a:prstGeom prst="rect">
            <a:avLst/>
          </a:prstGeom>
        </p:spPr>
        <p:txBody>
          <a:bodyPr spcFirstLastPara="1" wrap="square" lIns="91425" tIns="91425" rIns="91425" bIns="91425" anchor="ctr" anchorCtr="0">
            <a:noAutofit/>
          </a:bodyPr>
          <a:lstStyle>
            <a:lvl1pPr marL="457200" lvl="0" indent="-228600">
              <a:spcBef>
                <a:spcPts val="0"/>
              </a:spcBef>
              <a:spcAft>
                <a:spcPts val="0"/>
              </a:spcAft>
              <a:buClr>
                <a:srgbClr val="F5E2CF"/>
              </a:buClr>
              <a:buSzPts val="1600"/>
              <a:buNone/>
              <a:defRPr sz="2500">
                <a:solidFill>
                  <a:srgbClr val="F5E2CF"/>
                </a:solidFill>
                <a:latin typeface="Lexend Exa"/>
                <a:ea typeface="Lexend Exa"/>
                <a:cs typeface="Lexend Exa"/>
                <a:sym typeface="Lexend Exa"/>
              </a:defRPr>
            </a:lvl1pPr>
          </a:lstStyle>
          <a:p>
            <a:endParaRPr/>
          </a:p>
        </p:txBody>
      </p:sp>
      <p:pic>
        <p:nvPicPr>
          <p:cNvPr id="58" name="Google Shape;58;p10"/>
          <p:cNvPicPr preferRelativeResize="0"/>
          <p:nvPr/>
        </p:nvPicPr>
        <p:blipFill rotWithShape="1">
          <a:blip r:embed="rId2">
            <a:alphaModFix/>
          </a:blip>
          <a:srcRect t="18726" r="88840" b="51954"/>
          <a:stretch/>
        </p:blipFill>
        <p:spPr>
          <a:xfrm>
            <a:off x="0" y="1817775"/>
            <a:ext cx="518049" cy="1508001"/>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5E2C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386250"/>
            <a:ext cx="77040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rgbClr val="3B4954"/>
              </a:buClr>
              <a:buSzPts val="2800"/>
              <a:buFont typeface="Lexend Exa"/>
              <a:buNone/>
              <a:defRPr sz="2800">
                <a:solidFill>
                  <a:srgbClr val="3B4954"/>
                </a:solidFill>
                <a:latin typeface="Lexend Exa"/>
                <a:ea typeface="Lexend Exa"/>
                <a:cs typeface="Lexend Exa"/>
                <a:sym typeface="Lexend Exa"/>
              </a:defRPr>
            </a:lvl1pPr>
            <a:lvl2pPr lvl="1">
              <a:spcBef>
                <a:spcPts val="0"/>
              </a:spcBef>
              <a:spcAft>
                <a:spcPts val="0"/>
              </a:spcAft>
              <a:buClr>
                <a:srgbClr val="3B4954"/>
              </a:buClr>
              <a:buSzPts val="2800"/>
              <a:buFont typeface="Lexend Exa"/>
              <a:buNone/>
              <a:defRPr sz="2800">
                <a:solidFill>
                  <a:srgbClr val="3B4954"/>
                </a:solidFill>
                <a:latin typeface="Lexend Exa"/>
                <a:ea typeface="Lexend Exa"/>
                <a:cs typeface="Lexend Exa"/>
                <a:sym typeface="Lexend Exa"/>
              </a:defRPr>
            </a:lvl2pPr>
            <a:lvl3pPr lvl="2">
              <a:spcBef>
                <a:spcPts val="0"/>
              </a:spcBef>
              <a:spcAft>
                <a:spcPts val="0"/>
              </a:spcAft>
              <a:buClr>
                <a:srgbClr val="3B4954"/>
              </a:buClr>
              <a:buSzPts val="2800"/>
              <a:buFont typeface="Lexend Exa"/>
              <a:buNone/>
              <a:defRPr sz="2800">
                <a:solidFill>
                  <a:srgbClr val="3B4954"/>
                </a:solidFill>
                <a:latin typeface="Lexend Exa"/>
                <a:ea typeface="Lexend Exa"/>
                <a:cs typeface="Lexend Exa"/>
                <a:sym typeface="Lexend Exa"/>
              </a:defRPr>
            </a:lvl3pPr>
            <a:lvl4pPr lvl="3">
              <a:spcBef>
                <a:spcPts val="0"/>
              </a:spcBef>
              <a:spcAft>
                <a:spcPts val="0"/>
              </a:spcAft>
              <a:buClr>
                <a:srgbClr val="3B4954"/>
              </a:buClr>
              <a:buSzPts val="2800"/>
              <a:buFont typeface="Lexend Exa"/>
              <a:buNone/>
              <a:defRPr sz="2800">
                <a:solidFill>
                  <a:srgbClr val="3B4954"/>
                </a:solidFill>
                <a:latin typeface="Lexend Exa"/>
                <a:ea typeface="Lexend Exa"/>
                <a:cs typeface="Lexend Exa"/>
                <a:sym typeface="Lexend Exa"/>
              </a:defRPr>
            </a:lvl4pPr>
            <a:lvl5pPr lvl="4">
              <a:spcBef>
                <a:spcPts val="0"/>
              </a:spcBef>
              <a:spcAft>
                <a:spcPts val="0"/>
              </a:spcAft>
              <a:buClr>
                <a:srgbClr val="3B4954"/>
              </a:buClr>
              <a:buSzPts val="2800"/>
              <a:buFont typeface="Lexend Exa"/>
              <a:buNone/>
              <a:defRPr sz="2800">
                <a:solidFill>
                  <a:srgbClr val="3B4954"/>
                </a:solidFill>
                <a:latin typeface="Lexend Exa"/>
                <a:ea typeface="Lexend Exa"/>
                <a:cs typeface="Lexend Exa"/>
                <a:sym typeface="Lexend Exa"/>
              </a:defRPr>
            </a:lvl5pPr>
            <a:lvl6pPr lvl="5">
              <a:spcBef>
                <a:spcPts val="0"/>
              </a:spcBef>
              <a:spcAft>
                <a:spcPts val="0"/>
              </a:spcAft>
              <a:buClr>
                <a:srgbClr val="3B4954"/>
              </a:buClr>
              <a:buSzPts val="2800"/>
              <a:buFont typeface="Lexend Exa"/>
              <a:buNone/>
              <a:defRPr sz="2800">
                <a:solidFill>
                  <a:srgbClr val="3B4954"/>
                </a:solidFill>
                <a:latin typeface="Lexend Exa"/>
                <a:ea typeface="Lexend Exa"/>
                <a:cs typeface="Lexend Exa"/>
                <a:sym typeface="Lexend Exa"/>
              </a:defRPr>
            </a:lvl6pPr>
            <a:lvl7pPr lvl="6">
              <a:spcBef>
                <a:spcPts val="0"/>
              </a:spcBef>
              <a:spcAft>
                <a:spcPts val="0"/>
              </a:spcAft>
              <a:buClr>
                <a:srgbClr val="3B4954"/>
              </a:buClr>
              <a:buSzPts val="2800"/>
              <a:buFont typeface="Lexend Exa"/>
              <a:buNone/>
              <a:defRPr sz="2800">
                <a:solidFill>
                  <a:srgbClr val="3B4954"/>
                </a:solidFill>
                <a:latin typeface="Lexend Exa"/>
                <a:ea typeface="Lexend Exa"/>
                <a:cs typeface="Lexend Exa"/>
                <a:sym typeface="Lexend Exa"/>
              </a:defRPr>
            </a:lvl7pPr>
            <a:lvl8pPr lvl="7">
              <a:spcBef>
                <a:spcPts val="0"/>
              </a:spcBef>
              <a:spcAft>
                <a:spcPts val="0"/>
              </a:spcAft>
              <a:buClr>
                <a:srgbClr val="3B4954"/>
              </a:buClr>
              <a:buSzPts val="2800"/>
              <a:buFont typeface="Lexend Exa"/>
              <a:buNone/>
              <a:defRPr sz="2800">
                <a:solidFill>
                  <a:srgbClr val="3B4954"/>
                </a:solidFill>
                <a:latin typeface="Lexend Exa"/>
                <a:ea typeface="Lexend Exa"/>
                <a:cs typeface="Lexend Exa"/>
                <a:sym typeface="Lexend Exa"/>
              </a:defRPr>
            </a:lvl8pPr>
            <a:lvl9pPr lvl="8">
              <a:spcBef>
                <a:spcPts val="0"/>
              </a:spcBef>
              <a:spcAft>
                <a:spcPts val="0"/>
              </a:spcAft>
              <a:buClr>
                <a:srgbClr val="3B4954"/>
              </a:buClr>
              <a:buSzPts val="2800"/>
              <a:buFont typeface="Lexend Exa"/>
              <a:buNone/>
              <a:defRPr sz="2800">
                <a:solidFill>
                  <a:srgbClr val="3B4954"/>
                </a:solidFill>
                <a:latin typeface="Lexend Exa"/>
                <a:ea typeface="Lexend Exa"/>
                <a:cs typeface="Lexend Exa"/>
                <a:sym typeface="Lexend Exa"/>
              </a:defRPr>
            </a:lvl9pPr>
          </a:lstStyle>
          <a:p>
            <a:endParaRPr/>
          </a:p>
        </p:txBody>
      </p:sp>
      <p:sp>
        <p:nvSpPr>
          <p:cNvPr id="7" name="Google Shape;7;p1"/>
          <p:cNvSpPr txBox="1">
            <a:spLocks noGrp="1"/>
          </p:cNvSpPr>
          <p:nvPr>
            <p:ph type="body" idx="1"/>
          </p:nvPr>
        </p:nvSpPr>
        <p:spPr>
          <a:xfrm>
            <a:off x="720000" y="1152475"/>
            <a:ext cx="7704000" cy="3416400"/>
          </a:xfrm>
          <a:prstGeom prst="rect">
            <a:avLst/>
          </a:prstGeom>
          <a:noFill/>
          <a:ln>
            <a:noFill/>
          </a:ln>
        </p:spPr>
        <p:txBody>
          <a:bodyPr spcFirstLastPara="1" wrap="square" lIns="91425" tIns="91425" rIns="91425" bIns="91425" anchor="ctr" anchorCtr="0">
            <a:noAutofit/>
          </a:bodyPr>
          <a:lstStyle>
            <a:lvl1pPr marL="457200" lvl="0" indent="-330200">
              <a:lnSpc>
                <a:spcPct val="100000"/>
              </a:lnSpc>
              <a:spcBef>
                <a:spcPts val="0"/>
              </a:spcBef>
              <a:spcAft>
                <a:spcPts val="0"/>
              </a:spcAft>
              <a:buClr>
                <a:srgbClr val="3B4954"/>
              </a:buClr>
              <a:buSzPts val="1600"/>
              <a:buFont typeface="Hind Siliguri"/>
              <a:buChar char="●"/>
              <a:defRPr sz="1600">
                <a:solidFill>
                  <a:srgbClr val="3B4954"/>
                </a:solidFill>
                <a:latin typeface="Hind Siliguri"/>
                <a:ea typeface="Hind Siliguri"/>
                <a:cs typeface="Hind Siliguri"/>
                <a:sym typeface="Hind Siliguri"/>
              </a:defRPr>
            </a:lvl1pPr>
            <a:lvl2pPr marL="914400" lvl="1" indent="-330200">
              <a:lnSpc>
                <a:spcPct val="100000"/>
              </a:lnSpc>
              <a:spcBef>
                <a:spcPts val="0"/>
              </a:spcBef>
              <a:spcAft>
                <a:spcPts val="0"/>
              </a:spcAft>
              <a:buClr>
                <a:srgbClr val="3B4954"/>
              </a:buClr>
              <a:buSzPts val="1600"/>
              <a:buFont typeface="Hind Siliguri"/>
              <a:buChar char="○"/>
              <a:defRPr sz="1600">
                <a:solidFill>
                  <a:srgbClr val="3B4954"/>
                </a:solidFill>
                <a:latin typeface="Hind Siliguri"/>
                <a:ea typeface="Hind Siliguri"/>
                <a:cs typeface="Hind Siliguri"/>
                <a:sym typeface="Hind Siliguri"/>
              </a:defRPr>
            </a:lvl2pPr>
            <a:lvl3pPr marL="1371600" lvl="2" indent="-330200">
              <a:lnSpc>
                <a:spcPct val="100000"/>
              </a:lnSpc>
              <a:spcBef>
                <a:spcPts val="0"/>
              </a:spcBef>
              <a:spcAft>
                <a:spcPts val="0"/>
              </a:spcAft>
              <a:buClr>
                <a:srgbClr val="3B4954"/>
              </a:buClr>
              <a:buSzPts val="1600"/>
              <a:buFont typeface="Hind Siliguri"/>
              <a:buChar char="■"/>
              <a:defRPr sz="1600">
                <a:solidFill>
                  <a:srgbClr val="3B4954"/>
                </a:solidFill>
                <a:latin typeface="Hind Siliguri"/>
                <a:ea typeface="Hind Siliguri"/>
                <a:cs typeface="Hind Siliguri"/>
                <a:sym typeface="Hind Siliguri"/>
              </a:defRPr>
            </a:lvl3pPr>
            <a:lvl4pPr marL="1828800" lvl="3" indent="-330200">
              <a:lnSpc>
                <a:spcPct val="100000"/>
              </a:lnSpc>
              <a:spcBef>
                <a:spcPts val="0"/>
              </a:spcBef>
              <a:spcAft>
                <a:spcPts val="0"/>
              </a:spcAft>
              <a:buClr>
                <a:srgbClr val="3B4954"/>
              </a:buClr>
              <a:buSzPts val="1600"/>
              <a:buFont typeface="Hind Siliguri"/>
              <a:buChar char="●"/>
              <a:defRPr sz="1600">
                <a:solidFill>
                  <a:srgbClr val="3B4954"/>
                </a:solidFill>
                <a:latin typeface="Hind Siliguri"/>
                <a:ea typeface="Hind Siliguri"/>
                <a:cs typeface="Hind Siliguri"/>
                <a:sym typeface="Hind Siliguri"/>
              </a:defRPr>
            </a:lvl4pPr>
            <a:lvl5pPr marL="2286000" lvl="4" indent="-330200">
              <a:lnSpc>
                <a:spcPct val="100000"/>
              </a:lnSpc>
              <a:spcBef>
                <a:spcPts val="0"/>
              </a:spcBef>
              <a:spcAft>
                <a:spcPts val="0"/>
              </a:spcAft>
              <a:buClr>
                <a:srgbClr val="3B4954"/>
              </a:buClr>
              <a:buSzPts val="1600"/>
              <a:buFont typeface="Hind Siliguri"/>
              <a:buChar char="○"/>
              <a:defRPr sz="1600">
                <a:solidFill>
                  <a:srgbClr val="3B4954"/>
                </a:solidFill>
                <a:latin typeface="Hind Siliguri"/>
                <a:ea typeface="Hind Siliguri"/>
                <a:cs typeface="Hind Siliguri"/>
                <a:sym typeface="Hind Siliguri"/>
              </a:defRPr>
            </a:lvl5pPr>
            <a:lvl6pPr marL="2743200" lvl="5" indent="-330200">
              <a:lnSpc>
                <a:spcPct val="100000"/>
              </a:lnSpc>
              <a:spcBef>
                <a:spcPts val="0"/>
              </a:spcBef>
              <a:spcAft>
                <a:spcPts val="0"/>
              </a:spcAft>
              <a:buClr>
                <a:srgbClr val="3B4954"/>
              </a:buClr>
              <a:buSzPts val="1600"/>
              <a:buFont typeface="Hind Siliguri"/>
              <a:buChar char="■"/>
              <a:defRPr sz="1600">
                <a:solidFill>
                  <a:srgbClr val="3B4954"/>
                </a:solidFill>
                <a:latin typeface="Hind Siliguri"/>
                <a:ea typeface="Hind Siliguri"/>
                <a:cs typeface="Hind Siliguri"/>
                <a:sym typeface="Hind Siliguri"/>
              </a:defRPr>
            </a:lvl6pPr>
            <a:lvl7pPr marL="3200400" lvl="6" indent="-330200">
              <a:lnSpc>
                <a:spcPct val="100000"/>
              </a:lnSpc>
              <a:spcBef>
                <a:spcPts val="0"/>
              </a:spcBef>
              <a:spcAft>
                <a:spcPts val="0"/>
              </a:spcAft>
              <a:buClr>
                <a:srgbClr val="3B4954"/>
              </a:buClr>
              <a:buSzPts val="1600"/>
              <a:buFont typeface="Hind Siliguri"/>
              <a:buChar char="●"/>
              <a:defRPr sz="1600">
                <a:solidFill>
                  <a:srgbClr val="3B4954"/>
                </a:solidFill>
                <a:latin typeface="Hind Siliguri"/>
                <a:ea typeface="Hind Siliguri"/>
                <a:cs typeface="Hind Siliguri"/>
                <a:sym typeface="Hind Siliguri"/>
              </a:defRPr>
            </a:lvl7pPr>
            <a:lvl8pPr marL="3657600" lvl="7" indent="-330200">
              <a:lnSpc>
                <a:spcPct val="100000"/>
              </a:lnSpc>
              <a:spcBef>
                <a:spcPts val="0"/>
              </a:spcBef>
              <a:spcAft>
                <a:spcPts val="0"/>
              </a:spcAft>
              <a:buClr>
                <a:srgbClr val="3B4954"/>
              </a:buClr>
              <a:buSzPts val="1600"/>
              <a:buFont typeface="Hind Siliguri"/>
              <a:buChar char="○"/>
              <a:defRPr sz="1600">
                <a:solidFill>
                  <a:srgbClr val="3B4954"/>
                </a:solidFill>
                <a:latin typeface="Hind Siliguri"/>
                <a:ea typeface="Hind Siliguri"/>
                <a:cs typeface="Hind Siliguri"/>
                <a:sym typeface="Hind Siliguri"/>
              </a:defRPr>
            </a:lvl8pPr>
            <a:lvl9pPr marL="4114800" lvl="8" indent="-330200">
              <a:lnSpc>
                <a:spcPct val="100000"/>
              </a:lnSpc>
              <a:spcBef>
                <a:spcPts val="0"/>
              </a:spcBef>
              <a:spcAft>
                <a:spcPts val="0"/>
              </a:spcAft>
              <a:buClr>
                <a:srgbClr val="3B4954"/>
              </a:buClr>
              <a:buSzPts val="1600"/>
              <a:buFont typeface="Hind Siliguri"/>
              <a:buChar char="■"/>
              <a:defRPr sz="1600">
                <a:solidFill>
                  <a:srgbClr val="3B4954"/>
                </a:solidFill>
                <a:latin typeface="Hind Siliguri"/>
                <a:ea typeface="Hind Siliguri"/>
                <a:cs typeface="Hind Siliguri"/>
                <a:sym typeface="Hind Siliguri"/>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4.svg"/></Relationships>
</file>

<file path=ppt/slides/_rels/slide10.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9.xml"/><Relationship Id="rId4" Type="http://schemas.openxmlformats.org/officeDocument/2006/relationships/image" Target="../media/image9.jpeg"/></Relationships>
</file>

<file path=ppt/slides/_rels/slide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3.xml"/><Relationship Id="rId4" Type="http://schemas.openxmlformats.org/officeDocument/2006/relationships/image" Target="../media/image1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31"/>
          <p:cNvSpPr/>
          <p:nvPr/>
        </p:nvSpPr>
        <p:spPr>
          <a:xfrm>
            <a:off x="1395347" y="1323954"/>
            <a:ext cx="6754007" cy="695700"/>
          </a:xfrm>
          <a:prstGeom prst="rect">
            <a:avLst/>
          </a:prstGeom>
          <a:noFill/>
          <a:ln w="28575" cap="flat" cmpd="sng">
            <a:solidFill>
              <a:srgbClr val="F9585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31"/>
          <p:cNvSpPr txBox="1">
            <a:spLocks noGrp="1"/>
          </p:cNvSpPr>
          <p:nvPr>
            <p:ph type="ctrTitle"/>
          </p:nvPr>
        </p:nvSpPr>
        <p:spPr>
          <a:xfrm>
            <a:off x="789825" y="-97636"/>
            <a:ext cx="7640149" cy="1105651"/>
          </a:xfrm>
          <a:prstGeom prst="rect">
            <a:avLst/>
          </a:prstGeom>
        </p:spPr>
        <p:txBody>
          <a:bodyPr spcFirstLastPara="1" wrap="square" lIns="91425" tIns="91425" rIns="91425" bIns="91425" anchor="b" anchorCtr="0">
            <a:noAutofit/>
          </a:bodyPr>
          <a:lstStyle/>
          <a:p>
            <a:r>
              <a:rPr lang="en" sz="4000">
                <a:solidFill>
                  <a:srgbClr val="F95851"/>
                </a:solidFill>
              </a:rPr>
              <a:t>TEAM BASED </a:t>
            </a:r>
            <a:r>
              <a:rPr lang="en" sz="4000">
                <a:solidFill>
                  <a:schemeClr val="bg2"/>
                </a:solidFill>
              </a:rPr>
              <a:t>PROJECT</a:t>
            </a:r>
            <a:r>
              <a:rPr lang="en" sz="3200">
                <a:solidFill>
                  <a:schemeClr val="bg2"/>
                </a:solidFill>
              </a:rPr>
              <a:t> </a:t>
            </a:r>
            <a:endParaRPr lang="en" sz="4800">
              <a:solidFill>
                <a:schemeClr val="bg2"/>
              </a:solidFill>
            </a:endParaRPr>
          </a:p>
        </p:txBody>
      </p:sp>
      <p:sp>
        <p:nvSpPr>
          <p:cNvPr id="222" name="Google Shape;222;p31"/>
          <p:cNvSpPr txBox="1">
            <a:spLocks noGrp="1"/>
          </p:cNvSpPr>
          <p:nvPr>
            <p:ph type="subTitle" idx="1"/>
          </p:nvPr>
        </p:nvSpPr>
        <p:spPr>
          <a:xfrm>
            <a:off x="2444961" y="719324"/>
            <a:ext cx="4248549" cy="760251"/>
          </a:xfrm>
          <a:prstGeom prst="rect">
            <a:avLst/>
          </a:prstGeom>
        </p:spPr>
        <p:txBody>
          <a:bodyPr spcFirstLastPara="1" wrap="square" lIns="91425" tIns="91425" rIns="91425" bIns="91425" anchor="ctr" anchorCtr="0">
            <a:noAutofit/>
          </a:bodyPr>
          <a:lstStyle/>
          <a:p>
            <a:pPr marL="0" indent="0"/>
            <a:r>
              <a:rPr lang="en"/>
              <a:t>PRAKTEK PROGRAMA KOMPUTER</a:t>
            </a:r>
            <a:endParaRPr lang="en-US"/>
          </a:p>
        </p:txBody>
      </p:sp>
      <p:sp>
        <p:nvSpPr>
          <p:cNvPr id="227" name="Google Shape;227;p31"/>
          <p:cNvSpPr/>
          <p:nvPr/>
        </p:nvSpPr>
        <p:spPr>
          <a:xfrm flipH="1">
            <a:off x="791026" y="3530575"/>
            <a:ext cx="1215900" cy="1215900"/>
          </a:xfrm>
          <a:prstGeom prst="ellipse">
            <a:avLst/>
          </a:prstGeom>
          <a:solidFill>
            <a:srgbClr val="F95851">
              <a:alpha val="60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31"/>
          <p:cNvSpPr/>
          <p:nvPr/>
        </p:nvSpPr>
        <p:spPr>
          <a:xfrm flipH="1">
            <a:off x="1691625" y="4151613"/>
            <a:ext cx="593400" cy="593400"/>
          </a:xfrm>
          <a:prstGeom prst="ellipse">
            <a:avLst/>
          </a:prstGeom>
          <a:noFill/>
          <a:ln w="28575" cap="flat" cmpd="sng">
            <a:solidFill>
              <a:srgbClr val="F5E2C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8" name="Graphic 8" descr="Brain in head with solid fill">
            <a:extLst>
              <a:ext uri="{FF2B5EF4-FFF2-40B4-BE49-F238E27FC236}">
                <a16:creationId xmlns:a16="http://schemas.microsoft.com/office/drawing/2014/main" id="{244BFBD9-C8B3-4185-BC78-A6799336A31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12243" y="2373343"/>
            <a:ext cx="1744692" cy="1777041"/>
          </a:xfrm>
          <a:prstGeom prst="rect">
            <a:avLst/>
          </a:prstGeom>
        </p:spPr>
      </p:pic>
      <p:sp>
        <p:nvSpPr>
          <p:cNvPr id="2" name="TextBox 1">
            <a:extLst>
              <a:ext uri="{FF2B5EF4-FFF2-40B4-BE49-F238E27FC236}">
                <a16:creationId xmlns:a16="http://schemas.microsoft.com/office/drawing/2014/main" id="{3D876E2B-4890-4F5F-BF11-8CAC2D2CD6AC}"/>
              </a:ext>
            </a:extLst>
          </p:cNvPr>
          <p:cNvSpPr txBox="1"/>
          <p:nvPr/>
        </p:nvSpPr>
        <p:spPr>
          <a:xfrm>
            <a:off x="1854300" y="1336893"/>
            <a:ext cx="5748462"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a:solidFill>
                  <a:srgbClr val="F95851"/>
                </a:solidFill>
                <a:latin typeface="Lexend Exa"/>
              </a:rPr>
              <a:t>PROGRAM KLINIK KECANTIKAN TULAS</a:t>
            </a:r>
          </a:p>
        </p:txBody>
      </p:sp>
      <p:sp>
        <p:nvSpPr>
          <p:cNvPr id="3" name="TextBox 2">
            <a:extLst>
              <a:ext uri="{FF2B5EF4-FFF2-40B4-BE49-F238E27FC236}">
                <a16:creationId xmlns:a16="http://schemas.microsoft.com/office/drawing/2014/main" id="{41B32DFC-686E-4314-BCB7-2DC55BF587B7}"/>
              </a:ext>
            </a:extLst>
          </p:cNvPr>
          <p:cNvSpPr txBox="1"/>
          <p:nvPr/>
        </p:nvSpPr>
        <p:spPr>
          <a:xfrm>
            <a:off x="3200400" y="2343150"/>
            <a:ext cx="274320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13" name="Google Shape;220;p31">
            <a:extLst>
              <a:ext uri="{FF2B5EF4-FFF2-40B4-BE49-F238E27FC236}">
                <a16:creationId xmlns:a16="http://schemas.microsoft.com/office/drawing/2014/main" id="{D253279E-9A40-4DDD-9A0B-D1009C57294D}"/>
              </a:ext>
            </a:extLst>
          </p:cNvPr>
          <p:cNvSpPr/>
          <p:nvPr/>
        </p:nvSpPr>
        <p:spPr>
          <a:xfrm>
            <a:off x="2705986" y="2245973"/>
            <a:ext cx="3911831" cy="2044440"/>
          </a:xfrm>
          <a:prstGeom prst="rect">
            <a:avLst/>
          </a:prstGeom>
          <a:noFill/>
          <a:ln w="28575" cap="flat" cmpd="sng">
            <a:solidFill>
              <a:srgbClr val="F9585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TextBox 4">
            <a:extLst>
              <a:ext uri="{FF2B5EF4-FFF2-40B4-BE49-F238E27FC236}">
                <a16:creationId xmlns:a16="http://schemas.microsoft.com/office/drawing/2014/main" id="{4E78C7FA-2628-4437-AFCE-B9D00BEF5E55}"/>
              </a:ext>
            </a:extLst>
          </p:cNvPr>
          <p:cNvSpPr txBox="1"/>
          <p:nvPr/>
        </p:nvSpPr>
        <p:spPr>
          <a:xfrm>
            <a:off x="2945130" y="2461260"/>
            <a:ext cx="3545728" cy="160043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chemeClr val="bg1"/>
                </a:solidFill>
              </a:rPr>
              <a:t>Rahmat </a:t>
            </a:r>
            <a:r>
              <a:rPr lang="en-US" err="1">
                <a:solidFill>
                  <a:schemeClr val="bg1"/>
                </a:solidFill>
              </a:rPr>
              <a:t>Herpradipto</a:t>
            </a:r>
            <a:r>
              <a:rPr lang="en-US">
                <a:solidFill>
                  <a:schemeClr val="bg1"/>
                </a:solidFill>
              </a:rPr>
              <a:t>              (I0320083)</a:t>
            </a:r>
          </a:p>
          <a:p>
            <a:endParaRPr lang="en-US">
              <a:solidFill>
                <a:schemeClr val="bg1"/>
              </a:solidFill>
            </a:endParaRPr>
          </a:p>
          <a:p>
            <a:r>
              <a:rPr lang="en-US">
                <a:solidFill>
                  <a:schemeClr val="bg1"/>
                </a:solidFill>
              </a:rPr>
              <a:t>Rizky Ammar Surya Saputra (I0320087) </a:t>
            </a:r>
          </a:p>
          <a:p>
            <a:endParaRPr lang="en-US">
              <a:solidFill>
                <a:schemeClr val="bg1"/>
              </a:solidFill>
            </a:endParaRPr>
          </a:p>
          <a:p>
            <a:r>
              <a:rPr lang="en-US">
                <a:solidFill>
                  <a:schemeClr val="bg1"/>
                </a:solidFill>
              </a:rPr>
              <a:t>Sekar Salsabila Santosa        (I0320093)</a:t>
            </a:r>
          </a:p>
          <a:p>
            <a:endParaRPr lang="en-US">
              <a:solidFill>
                <a:schemeClr val="bg1"/>
              </a:solidFill>
            </a:endParaRPr>
          </a:p>
          <a:p>
            <a:r>
              <a:rPr lang="en-US" err="1">
                <a:solidFill>
                  <a:schemeClr val="bg1"/>
                </a:solidFill>
              </a:rPr>
              <a:t>Tazkiya</a:t>
            </a:r>
            <a:r>
              <a:rPr lang="en-US">
                <a:solidFill>
                  <a:schemeClr val="bg1"/>
                </a:solidFill>
              </a:rPr>
              <a:t> Mutia </a:t>
            </a:r>
            <a:r>
              <a:rPr lang="en-US" err="1">
                <a:solidFill>
                  <a:schemeClr val="bg1"/>
                </a:solidFill>
              </a:rPr>
              <a:t>Yogasani</a:t>
            </a:r>
            <a:r>
              <a:rPr lang="en-US">
                <a:solidFill>
                  <a:schemeClr val="bg1"/>
                </a:solidFill>
              </a:rPr>
              <a:t>         (I0320100)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09"/>
        <p:cNvGrpSpPr/>
        <p:nvPr/>
      </p:nvGrpSpPr>
      <p:grpSpPr>
        <a:xfrm>
          <a:off x="0" y="0"/>
          <a:ext cx="0" cy="0"/>
          <a:chOff x="0" y="0"/>
          <a:chExt cx="0" cy="0"/>
        </a:xfrm>
      </p:grpSpPr>
      <p:sp>
        <p:nvSpPr>
          <p:cNvPr id="515" name="Google Shape;515;p45"/>
          <p:cNvSpPr/>
          <p:nvPr/>
        </p:nvSpPr>
        <p:spPr>
          <a:xfrm flipH="1">
            <a:off x="1007750" y="3748825"/>
            <a:ext cx="1215900" cy="1215900"/>
          </a:xfrm>
          <a:prstGeom prst="ellipse">
            <a:avLst/>
          </a:prstGeom>
          <a:solidFill>
            <a:srgbClr val="F95851">
              <a:alpha val="60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45"/>
          <p:cNvSpPr/>
          <p:nvPr/>
        </p:nvSpPr>
        <p:spPr>
          <a:xfrm flipH="1">
            <a:off x="1896400" y="4080275"/>
            <a:ext cx="593400" cy="593400"/>
          </a:xfrm>
          <a:prstGeom prst="ellipse">
            <a:avLst/>
          </a:prstGeom>
          <a:noFill/>
          <a:ln w="28575" cap="flat" cmpd="sng">
            <a:solidFill>
              <a:srgbClr val="F5E2C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6" name="Picture 6" descr="Diagram&#10;&#10;Description automatically generated">
            <a:extLst>
              <a:ext uri="{FF2B5EF4-FFF2-40B4-BE49-F238E27FC236}">
                <a16:creationId xmlns:a16="http://schemas.microsoft.com/office/drawing/2014/main" id="{1DE3979F-2556-4B6C-A36D-995C063F53AD}"/>
              </a:ext>
            </a:extLst>
          </p:cNvPr>
          <p:cNvPicPr>
            <a:picLocks noChangeAspect="1"/>
          </p:cNvPicPr>
          <p:nvPr/>
        </p:nvPicPr>
        <p:blipFill rotWithShape="1">
          <a:blip r:embed="rId3"/>
          <a:srcRect r="9530" b="15460"/>
          <a:stretch/>
        </p:blipFill>
        <p:spPr>
          <a:xfrm>
            <a:off x="726406" y="219114"/>
            <a:ext cx="7698852" cy="4704431"/>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33"/>
          <p:cNvSpPr txBox="1">
            <a:spLocks noGrp="1"/>
          </p:cNvSpPr>
          <p:nvPr>
            <p:ph type="title"/>
          </p:nvPr>
        </p:nvSpPr>
        <p:spPr>
          <a:xfrm>
            <a:off x="720000" y="386250"/>
            <a:ext cx="7704000" cy="572700"/>
          </a:xfrm>
          <a:prstGeom prst="rect">
            <a:avLst/>
          </a:prstGeom>
        </p:spPr>
        <p:txBody>
          <a:bodyPr spcFirstLastPara="1" wrap="square" lIns="91425" tIns="91425" rIns="91425" bIns="91425" anchor="t" anchorCtr="0">
            <a:noAutofit/>
          </a:bodyPr>
          <a:lstStyle/>
          <a:p>
            <a:r>
              <a:rPr lang="en"/>
              <a:t>Fitur Program</a:t>
            </a:r>
          </a:p>
        </p:txBody>
      </p:sp>
      <p:sp>
        <p:nvSpPr>
          <p:cNvPr id="240" name="Google Shape;240;p33"/>
          <p:cNvSpPr txBox="1">
            <a:spLocks noGrp="1"/>
          </p:cNvSpPr>
          <p:nvPr>
            <p:ph type="subTitle" idx="1"/>
          </p:nvPr>
        </p:nvSpPr>
        <p:spPr>
          <a:xfrm>
            <a:off x="2007400" y="2150625"/>
            <a:ext cx="2125800" cy="725100"/>
          </a:xfrm>
          <a:prstGeom prst="rect">
            <a:avLst/>
          </a:prstGeom>
        </p:spPr>
        <p:txBody>
          <a:bodyPr spcFirstLastPara="1" wrap="square" lIns="91425" tIns="91425" rIns="91425" bIns="91425" anchor="t" anchorCtr="0">
            <a:noAutofit/>
          </a:bodyPr>
          <a:lstStyle/>
          <a:p>
            <a:pPr marL="0" indent="0" algn="just"/>
            <a:r>
              <a:rPr lang="en" sz="1200" dirty="0"/>
              <a:t>Customer </a:t>
            </a:r>
            <a:r>
              <a:rPr lang="en" sz="1200" dirty="0" err="1"/>
              <a:t>dapat</a:t>
            </a:r>
            <a:r>
              <a:rPr lang="en" sz="1200" dirty="0"/>
              <a:t> </a:t>
            </a:r>
            <a:r>
              <a:rPr lang="en" sz="1200" dirty="0" err="1"/>
              <a:t>masuk</a:t>
            </a:r>
            <a:r>
              <a:rPr lang="en" sz="1200" dirty="0"/>
              <a:t> </a:t>
            </a:r>
            <a:r>
              <a:rPr lang="en" sz="1200" dirty="0" err="1"/>
              <a:t>dalam</a:t>
            </a:r>
            <a:r>
              <a:rPr lang="en" sz="1200" dirty="0"/>
              <a:t> program </a:t>
            </a:r>
            <a:r>
              <a:rPr lang="en" sz="1200" dirty="0" err="1"/>
              <a:t>menggunakan</a:t>
            </a:r>
            <a:r>
              <a:rPr lang="en" sz="1200" dirty="0"/>
              <a:t> </a:t>
            </a:r>
            <a:r>
              <a:rPr lang="en" sz="1200" dirty="0" err="1"/>
              <a:t>fitur</a:t>
            </a:r>
            <a:r>
              <a:rPr lang="en" sz="1200" dirty="0"/>
              <a:t> sign up / login</a:t>
            </a:r>
            <a:endParaRPr lang="en-US" sz="1200"/>
          </a:p>
        </p:txBody>
      </p:sp>
      <p:sp>
        <p:nvSpPr>
          <p:cNvPr id="241" name="Google Shape;241;p33"/>
          <p:cNvSpPr txBox="1">
            <a:spLocks noGrp="1"/>
          </p:cNvSpPr>
          <p:nvPr>
            <p:ph type="title" idx="2"/>
          </p:nvPr>
        </p:nvSpPr>
        <p:spPr>
          <a:xfrm>
            <a:off x="720000" y="1844050"/>
            <a:ext cx="1287300" cy="6342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01</a:t>
            </a:r>
            <a:endParaRPr/>
          </a:p>
        </p:txBody>
      </p:sp>
      <p:sp>
        <p:nvSpPr>
          <p:cNvPr id="242" name="Google Shape;242;p33"/>
          <p:cNvSpPr txBox="1">
            <a:spLocks noGrp="1"/>
          </p:cNvSpPr>
          <p:nvPr>
            <p:ph type="subTitle" idx="3"/>
          </p:nvPr>
        </p:nvSpPr>
        <p:spPr>
          <a:xfrm>
            <a:off x="2007400" y="1744625"/>
            <a:ext cx="2643384" cy="470400"/>
          </a:xfrm>
          <a:prstGeom prst="rect">
            <a:avLst/>
          </a:prstGeom>
        </p:spPr>
        <p:txBody>
          <a:bodyPr spcFirstLastPara="1" wrap="square" lIns="91425" tIns="91425" rIns="91425" bIns="91425" anchor="t" anchorCtr="0">
            <a:noAutofit/>
          </a:bodyPr>
          <a:lstStyle/>
          <a:p>
            <a:pPr marL="0" indent="0"/>
            <a:r>
              <a:rPr lang="en" sz="1800" i="1"/>
              <a:t>Login </a:t>
            </a:r>
            <a:r>
              <a:rPr lang="en" sz="1800"/>
              <a:t>Pengguna</a:t>
            </a:r>
            <a:endParaRPr sz="1800"/>
          </a:p>
        </p:txBody>
      </p:sp>
      <p:sp>
        <p:nvSpPr>
          <p:cNvPr id="243" name="Google Shape;243;p33"/>
          <p:cNvSpPr txBox="1">
            <a:spLocks noGrp="1"/>
          </p:cNvSpPr>
          <p:nvPr>
            <p:ph type="title" idx="4"/>
          </p:nvPr>
        </p:nvSpPr>
        <p:spPr>
          <a:xfrm>
            <a:off x="5000700" y="1844050"/>
            <a:ext cx="1287300" cy="6342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02</a:t>
            </a:r>
            <a:endParaRPr/>
          </a:p>
        </p:txBody>
      </p:sp>
      <p:sp>
        <p:nvSpPr>
          <p:cNvPr id="244" name="Google Shape;244;p33"/>
          <p:cNvSpPr txBox="1">
            <a:spLocks noGrp="1"/>
          </p:cNvSpPr>
          <p:nvPr>
            <p:ph type="subTitle" idx="5"/>
          </p:nvPr>
        </p:nvSpPr>
        <p:spPr>
          <a:xfrm>
            <a:off x="6298200" y="2150625"/>
            <a:ext cx="2125800" cy="725100"/>
          </a:xfrm>
          <a:prstGeom prst="rect">
            <a:avLst/>
          </a:prstGeom>
        </p:spPr>
        <p:txBody>
          <a:bodyPr spcFirstLastPara="1" wrap="square" lIns="91425" tIns="91425" rIns="91425" bIns="91425" anchor="t" anchorCtr="0">
            <a:noAutofit/>
          </a:bodyPr>
          <a:lstStyle/>
          <a:p>
            <a:pPr marL="0" indent="0" algn="just">
              <a:buClr>
                <a:schemeClr val="dk1"/>
              </a:buClr>
              <a:buSzPts val="1100"/>
            </a:pPr>
            <a:r>
              <a:rPr lang="en" sz="1200" dirty="0"/>
              <a:t>Customer yang </a:t>
            </a:r>
            <a:r>
              <a:rPr lang="en" sz="1200" dirty="0" err="1"/>
              <a:t>menginginkan</a:t>
            </a:r>
            <a:r>
              <a:rPr lang="en" sz="1200" dirty="0"/>
              <a:t> </a:t>
            </a:r>
            <a:r>
              <a:rPr lang="en" sz="1200" dirty="0" err="1"/>
              <a:t>pelayanan</a:t>
            </a:r>
            <a:r>
              <a:rPr lang="en" sz="1200" dirty="0"/>
              <a:t> treatment pada </a:t>
            </a:r>
            <a:r>
              <a:rPr lang="en" sz="1200" dirty="0" err="1"/>
              <a:t>klinik</a:t>
            </a:r>
            <a:r>
              <a:rPr lang="en" sz="1200" dirty="0"/>
              <a:t> </a:t>
            </a:r>
            <a:r>
              <a:rPr lang="en" sz="1200" dirty="0" err="1"/>
              <a:t>dapat</a:t>
            </a:r>
            <a:r>
              <a:rPr lang="en" sz="1200" dirty="0"/>
              <a:t> </a:t>
            </a:r>
            <a:r>
              <a:rPr lang="en" sz="1200" dirty="0" err="1"/>
              <a:t>melalui</a:t>
            </a:r>
            <a:r>
              <a:rPr lang="en" sz="1200" dirty="0"/>
              <a:t> </a:t>
            </a:r>
            <a:r>
              <a:rPr lang="en" sz="1200" dirty="0" err="1"/>
              <a:t>fitur</a:t>
            </a:r>
            <a:r>
              <a:rPr lang="en" sz="1200" dirty="0"/>
              <a:t> </a:t>
            </a:r>
            <a:r>
              <a:rPr lang="en" sz="1200" dirty="0" err="1"/>
              <a:t>ini</a:t>
            </a:r>
            <a:endParaRPr lang="en-US" sz="1200"/>
          </a:p>
        </p:txBody>
      </p:sp>
      <p:sp>
        <p:nvSpPr>
          <p:cNvPr id="245" name="Google Shape;245;p33"/>
          <p:cNvSpPr txBox="1">
            <a:spLocks noGrp="1"/>
          </p:cNvSpPr>
          <p:nvPr>
            <p:ph type="subTitle" idx="6"/>
          </p:nvPr>
        </p:nvSpPr>
        <p:spPr>
          <a:xfrm>
            <a:off x="6298200" y="1744625"/>
            <a:ext cx="2125800" cy="470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i="1"/>
              <a:t>Treatment</a:t>
            </a:r>
          </a:p>
        </p:txBody>
      </p:sp>
      <p:sp>
        <p:nvSpPr>
          <p:cNvPr id="246" name="Google Shape;246;p33"/>
          <p:cNvSpPr txBox="1">
            <a:spLocks noGrp="1"/>
          </p:cNvSpPr>
          <p:nvPr>
            <p:ph type="title" idx="7"/>
          </p:nvPr>
        </p:nvSpPr>
        <p:spPr>
          <a:xfrm>
            <a:off x="720000" y="3480950"/>
            <a:ext cx="1287300" cy="6342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03</a:t>
            </a:r>
            <a:endParaRPr/>
          </a:p>
        </p:txBody>
      </p:sp>
      <p:sp>
        <p:nvSpPr>
          <p:cNvPr id="247" name="Google Shape;247;p33"/>
          <p:cNvSpPr txBox="1">
            <a:spLocks noGrp="1"/>
          </p:cNvSpPr>
          <p:nvPr>
            <p:ph type="subTitle" idx="8"/>
          </p:nvPr>
        </p:nvSpPr>
        <p:spPr>
          <a:xfrm>
            <a:off x="2007400" y="3767050"/>
            <a:ext cx="2125800" cy="725100"/>
          </a:xfrm>
          <a:prstGeom prst="rect">
            <a:avLst/>
          </a:prstGeom>
        </p:spPr>
        <p:txBody>
          <a:bodyPr spcFirstLastPara="1" wrap="square" lIns="91425" tIns="91425" rIns="91425" bIns="91425" anchor="t" anchorCtr="0">
            <a:noAutofit/>
          </a:bodyPr>
          <a:lstStyle/>
          <a:p>
            <a:pPr marL="0" indent="0" algn="just">
              <a:buClr>
                <a:schemeClr val="dk1"/>
              </a:buClr>
              <a:buSzPts val="1100"/>
            </a:pPr>
            <a:r>
              <a:rPr lang="en" sz="1200" dirty="0" err="1"/>
              <a:t>Konsultasi</a:t>
            </a:r>
            <a:r>
              <a:rPr lang="en" sz="1200" dirty="0"/>
              <a:t> </a:t>
            </a:r>
            <a:r>
              <a:rPr lang="en" sz="1200" dirty="0" err="1"/>
              <a:t>dengan</a:t>
            </a:r>
            <a:r>
              <a:rPr lang="en" sz="1200" dirty="0"/>
              <a:t> </a:t>
            </a:r>
            <a:r>
              <a:rPr lang="en" sz="1200" dirty="0" err="1"/>
              <a:t>waktu</a:t>
            </a:r>
            <a:r>
              <a:rPr lang="en" sz="1200" dirty="0"/>
              <a:t>, </a:t>
            </a:r>
            <a:r>
              <a:rPr lang="en" sz="1200" dirty="0" err="1"/>
              <a:t>dokter</a:t>
            </a:r>
            <a:r>
              <a:rPr lang="en" sz="1200" dirty="0"/>
              <a:t>, dan juga </a:t>
            </a:r>
            <a:r>
              <a:rPr lang="en" sz="1200" dirty="0" err="1"/>
              <a:t>pelayanan</a:t>
            </a:r>
            <a:r>
              <a:rPr lang="en" sz="1200" dirty="0"/>
              <a:t> yang </a:t>
            </a:r>
            <a:r>
              <a:rPr lang="en" sz="1200" dirty="0" err="1"/>
              <a:t>diinginkan</a:t>
            </a:r>
            <a:endParaRPr lang="en-US" sz="1200"/>
          </a:p>
        </p:txBody>
      </p:sp>
      <p:sp>
        <p:nvSpPr>
          <p:cNvPr id="248" name="Google Shape;248;p33"/>
          <p:cNvSpPr txBox="1">
            <a:spLocks noGrp="1"/>
          </p:cNvSpPr>
          <p:nvPr>
            <p:ph type="subTitle" idx="9"/>
          </p:nvPr>
        </p:nvSpPr>
        <p:spPr>
          <a:xfrm>
            <a:off x="2007400" y="3361050"/>
            <a:ext cx="2125800" cy="470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i="1"/>
              <a:t>Consultation</a:t>
            </a:r>
          </a:p>
        </p:txBody>
      </p:sp>
      <p:sp>
        <p:nvSpPr>
          <p:cNvPr id="249" name="Google Shape;249;p33"/>
          <p:cNvSpPr txBox="1">
            <a:spLocks noGrp="1"/>
          </p:cNvSpPr>
          <p:nvPr>
            <p:ph type="title" idx="13"/>
          </p:nvPr>
        </p:nvSpPr>
        <p:spPr>
          <a:xfrm>
            <a:off x="5000700" y="3480950"/>
            <a:ext cx="1287300" cy="6342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04</a:t>
            </a:r>
            <a:endParaRPr/>
          </a:p>
        </p:txBody>
      </p:sp>
      <p:sp>
        <p:nvSpPr>
          <p:cNvPr id="250" name="Google Shape;250;p33"/>
          <p:cNvSpPr txBox="1">
            <a:spLocks noGrp="1"/>
          </p:cNvSpPr>
          <p:nvPr>
            <p:ph type="subTitle" idx="14"/>
          </p:nvPr>
        </p:nvSpPr>
        <p:spPr>
          <a:xfrm>
            <a:off x="6298200" y="3767050"/>
            <a:ext cx="2125800" cy="725100"/>
          </a:xfrm>
          <a:prstGeom prst="rect">
            <a:avLst/>
          </a:prstGeom>
        </p:spPr>
        <p:txBody>
          <a:bodyPr spcFirstLastPara="1" wrap="square" lIns="91425" tIns="91425" rIns="91425" bIns="91425" anchor="t" anchorCtr="0">
            <a:noAutofit/>
          </a:bodyPr>
          <a:lstStyle/>
          <a:p>
            <a:pPr marL="0" indent="0" algn="just">
              <a:buClr>
                <a:schemeClr val="dk1"/>
              </a:buClr>
              <a:buSzPts val="1100"/>
            </a:pPr>
            <a:r>
              <a:rPr lang="en" sz="1200" dirty="0" err="1"/>
              <a:t>Produk</a:t>
            </a:r>
            <a:r>
              <a:rPr lang="en" sz="1200" dirty="0"/>
              <a:t> yang </a:t>
            </a:r>
            <a:r>
              <a:rPr lang="en" sz="1200" dirty="0" err="1"/>
              <a:t>disediakan</a:t>
            </a:r>
            <a:r>
              <a:rPr lang="en" sz="1200" dirty="0"/>
              <a:t> oleh </a:t>
            </a:r>
            <a:r>
              <a:rPr lang="en" sz="1200" dirty="0" err="1"/>
              <a:t>klinik</a:t>
            </a:r>
            <a:r>
              <a:rPr lang="en" sz="1200" dirty="0"/>
              <a:t> </a:t>
            </a:r>
            <a:r>
              <a:rPr lang="en" sz="1200" dirty="0" err="1"/>
              <a:t>dapat</a:t>
            </a:r>
            <a:r>
              <a:rPr lang="en" sz="1200" dirty="0"/>
              <a:t> </a:t>
            </a:r>
            <a:r>
              <a:rPr lang="en" sz="1200" dirty="0" err="1"/>
              <a:t>dibeli</a:t>
            </a:r>
            <a:r>
              <a:rPr lang="en" sz="1200" dirty="0"/>
              <a:t> </a:t>
            </a:r>
            <a:r>
              <a:rPr lang="en" sz="1200" dirty="0" err="1"/>
              <a:t>melalui</a:t>
            </a:r>
            <a:r>
              <a:rPr lang="en" sz="1200" dirty="0"/>
              <a:t> </a:t>
            </a:r>
            <a:r>
              <a:rPr lang="en" sz="1200" dirty="0" err="1"/>
              <a:t>fitur</a:t>
            </a:r>
            <a:r>
              <a:rPr lang="en" sz="1200" dirty="0"/>
              <a:t> </a:t>
            </a:r>
            <a:r>
              <a:rPr lang="en" sz="1200" dirty="0" err="1"/>
              <a:t>ini</a:t>
            </a:r>
            <a:endParaRPr lang="en-US" sz="1200"/>
          </a:p>
        </p:txBody>
      </p:sp>
      <p:sp>
        <p:nvSpPr>
          <p:cNvPr id="251" name="Google Shape;251;p33"/>
          <p:cNvSpPr txBox="1">
            <a:spLocks noGrp="1"/>
          </p:cNvSpPr>
          <p:nvPr>
            <p:ph type="subTitle" idx="15"/>
          </p:nvPr>
        </p:nvSpPr>
        <p:spPr>
          <a:xfrm>
            <a:off x="6298200" y="3361050"/>
            <a:ext cx="2125800" cy="470400"/>
          </a:xfrm>
          <a:prstGeom prst="rect">
            <a:avLst/>
          </a:prstGeom>
        </p:spPr>
        <p:txBody>
          <a:bodyPr spcFirstLastPara="1" wrap="square" lIns="91425" tIns="91425" rIns="91425" bIns="91425" anchor="t" anchorCtr="0">
            <a:noAutofit/>
          </a:bodyPr>
          <a:lstStyle/>
          <a:p>
            <a:pPr marL="0" indent="0"/>
            <a:r>
              <a:rPr lang="en-ID" sz="1800" i="1"/>
              <a:t>Buy Medicine</a:t>
            </a:r>
            <a:endParaRPr lang="id-ID" sz="1800"/>
          </a:p>
          <a:p>
            <a:pPr marL="0" lvl="0" indent="0" algn="l">
              <a:spcBef>
                <a:spcPts val="0"/>
              </a:spcBef>
              <a:spcAft>
                <a:spcPts val="0"/>
              </a:spcAft>
              <a:buNone/>
            </a:pPr>
            <a:endParaRPr lang="en"/>
          </a:p>
        </p:txBody>
      </p:sp>
      <p:sp>
        <p:nvSpPr>
          <p:cNvPr id="252" name="Google Shape;252;p33"/>
          <p:cNvSpPr/>
          <p:nvPr/>
        </p:nvSpPr>
        <p:spPr>
          <a:xfrm>
            <a:off x="661775" y="386250"/>
            <a:ext cx="5280300" cy="634200"/>
          </a:xfrm>
          <a:prstGeom prst="rect">
            <a:avLst/>
          </a:prstGeom>
          <a:noFill/>
          <a:ln w="28575" cap="flat" cmpd="sng">
            <a:solidFill>
              <a:srgbClr val="F9585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3" name="Google Shape;253;p33"/>
          <p:cNvGrpSpPr/>
          <p:nvPr/>
        </p:nvGrpSpPr>
        <p:grpSpPr>
          <a:xfrm>
            <a:off x="1229224" y="4220188"/>
            <a:ext cx="646500" cy="78300"/>
            <a:chOff x="33400" y="4261788"/>
            <a:chExt cx="646500" cy="78300"/>
          </a:xfrm>
        </p:grpSpPr>
        <p:sp>
          <p:nvSpPr>
            <p:cNvPr id="254" name="Google Shape;254;p33"/>
            <p:cNvSpPr/>
            <p:nvPr/>
          </p:nvSpPr>
          <p:spPr>
            <a:xfrm rot="-5400000">
              <a:off x="33400" y="4261788"/>
              <a:ext cx="78300" cy="78300"/>
            </a:xfrm>
            <a:prstGeom prst="ellipse">
              <a:avLst/>
            </a:prstGeom>
            <a:solidFill>
              <a:srgbClr val="F958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33"/>
            <p:cNvSpPr/>
            <p:nvPr/>
          </p:nvSpPr>
          <p:spPr>
            <a:xfrm rot="-5400000">
              <a:off x="317500" y="4261788"/>
              <a:ext cx="78300" cy="78300"/>
            </a:xfrm>
            <a:prstGeom prst="ellipse">
              <a:avLst/>
            </a:prstGeom>
            <a:solidFill>
              <a:srgbClr val="F958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33"/>
            <p:cNvSpPr/>
            <p:nvPr/>
          </p:nvSpPr>
          <p:spPr>
            <a:xfrm rot="-5400000">
              <a:off x="601600" y="4261788"/>
              <a:ext cx="78300" cy="78300"/>
            </a:xfrm>
            <a:prstGeom prst="ellipse">
              <a:avLst/>
            </a:prstGeom>
            <a:solidFill>
              <a:srgbClr val="F958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7" name="Google Shape;257;p33"/>
          <p:cNvGrpSpPr/>
          <p:nvPr/>
        </p:nvGrpSpPr>
        <p:grpSpPr>
          <a:xfrm>
            <a:off x="5497401" y="2612890"/>
            <a:ext cx="646500" cy="78300"/>
            <a:chOff x="33400" y="4261788"/>
            <a:chExt cx="646500" cy="78300"/>
          </a:xfrm>
        </p:grpSpPr>
        <p:sp>
          <p:nvSpPr>
            <p:cNvPr id="258" name="Google Shape;258;p33"/>
            <p:cNvSpPr/>
            <p:nvPr/>
          </p:nvSpPr>
          <p:spPr>
            <a:xfrm rot="-5400000">
              <a:off x="33400" y="4261788"/>
              <a:ext cx="78300" cy="78300"/>
            </a:xfrm>
            <a:prstGeom prst="ellipse">
              <a:avLst/>
            </a:prstGeom>
            <a:solidFill>
              <a:srgbClr val="F958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33"/>
            <p:cNvSpPr/>
            <p:nvPr/>
          </p:nvSpPr>
          <p:spPr>
            <a:xfrm rot="-5400000">
              <a:off x="317500" y="4261788"/>
              <a:ext cx="78300" cy="78300"/>
            </a:xfrm>
            <a:prstGeom prst="ellipse">
              <a:avLst/>
            </a:prstGeom>
            <a:solidFill>
              <a:srgbClr val="F958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33"/>
            <p:cNvSpPr/>
            <p:nvPr/>
          </p:nvSpPr>
          <p:spPr>
            <a:xfrm rot="-5400000">
              <a:off x="601600" y="4261788"/>
              <a:ext cx="78300" cy="78300"/>
            </a:xfrm>
            <a:prstGeom prst="ellipse">
              <a:avLst/>
            </a:prstGeom>
            <a:solidFill>
              <a:srgbClr val="F958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1" name="Google Shape;261;p33"/>
          <p:cNvSpPr/>
          <p:nvPr/>
        </p:nvSpPr>
        <p:spPr>
          <a:xfrm>
            <a:off x="7777341" y="-194700"/>
            <a:ext cx="1734600" cy="1734600"/>
          </a:xfrm>
          <a:prstGeom prst="ellipse">
            <a:avLst/>
          </a:prstGeom>
          <a:solidFill>
            <a:srgbClr val="F95851">
              <a:alpha val="60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33"/>
          <p:cNvSpPr/>
          <p:nvPr/>
        </p:nvSpPr>
        <p:spPr>
          <a:xfrm>
            <a:off x="7397650" y="278146"/>
            <a:ext cx="846600" cy="846600"/>
          </a:xfrm>
          <a:prstGeom prst="ellipse">
            <a:avLst/>
          </a:prstGeom>
          <a:noFill/>
          <a:ln w="28575" cap="flat" cmpd="sng">
            <a:solidFill>
              <a:srgbClr val="F5E2C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3" name="Google Shape;263;p33"/>
          <p:cNvGrpSpPr/>
          <p:nvPr/>
        </p:nvGrpSpPr>
        <p:grpSpPr>
          <a:xfrm>
            <a:off x="5497401" y="4220188"/>
            <a:ext cx="646500" cy="78300"/>
            <a:chOff x="33400" y="4261788"/>
            <a:chExt cx="646500" cy="78300"/>
          </a:xfrm>
        </p:grpSpPr>
        <p:sp>
          <p:nvSpPr>
            <p:cNvPr id="264" name="Google Shape;264;p33"/>
            <p:cNvSpPr/>
            <p:nvPr/>
          </p:nvSpPr>
          <p:spPr>
            <a:xfrm rot="-5400000">
              <a:off x="33400" y="4261788"/>
              <a:ext cx="78300" cy="78300"/>
            </a:xfrm>
            <a:prstGeom prst="ellipse">
              <a:avLst/>
            </a:prstGeom>
            <a:solidFill>
              <a:srgbClr val="F958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33"/>
            <p:cNvSpPr/>
            <p:nvPr/>
          </p:nvSpPr>
          <p:spPr>
            <a:xfrm rot="-5400000">
              <a:off x="317500" y="4261788"/>
              <a:ext cx="78300" cy="78300"/>
            </a:xfrm>
            <a:prstGeom prst="ellipse">
              <a:avLst/>
            </a:prstGeom>
            <a:solidFill>
              <a:srgbClr val="F958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33"/>
            <p:cNvSpPr/>
            <p:nvPr/>
          </p:nvSpPr>
          <p:spPr>
            <a:xfrm rot="-5400000">
              <a:off x="601600" y="4261788"/>
              <a:ext cx="78300" cy="78300"/>
            </a:xfrm>
            <a:prstGeom prst="ellipse">
              <a:avLst/>
            </a:prstGeom>
            <a:solidFill>
              <a:srgbClr val="F958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7" name="Google Shape;267;p33"/>
          <p:cNvGrpSpPr/>
          <p:nvPr/>
        </p:nvGrpSpPr>
        <p:grpSpPr>
          <a:xfrm>
            <a:off x="1229224" y="2612890"/>
            <a:ext cx="646500" cy="78300"/>
            <a:chOff x="33400" y="4261788"/>
            <a:chExt cx="646500" cy="78300"/>
          </a:xfrm>
        </p:grpSpPr>
        <p:sp>
          <p:nvSpPr>
            <p:cNvPr id="268" name="Google Shape;268;p33"/>
            <p:cNvSpPr/>
            <p:nvPr/>
          </p:nvSpPr>
          <p:spPr>
            <a:xfrm rot="-5400000">
              <a:off x="33400" y="4261788"/>
              <a:ext cx="78300" cy="78300"/>
            </a:xfrm>
            <a:prstGeom prst="ellipse">
              <a:avLst/>
            </a:prstGeom>
            <a:solidFill>
              <a:srgbClr val="F958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33"/>
            <p:cNvSpPr/>
            <p:nvPr/>
          </p:nvSpPr>
          <p:spPr>
            <a:xfrm rot="-5400000">
              <a:off x="317500" y="4261788"/>
              <a:ext cx="78300" cy="78300"/>
            </a:xfrm>
            <a:prstGeom prst="ellipse">
              <a:avLst/>
            </a:prstGeom>
            <a:solidFill>
              <a:srgbClr val="F958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33"/>
            <p:cNvSpPr/>
            <p:nvPr/>
          </p:nvSpPr>
          <p:spPr>
            <a:xfrm rot="-5400000">
              <a:off x="601600" y="4261788"/>
              <a:ext cx="78300" cy="78300"/>
            </a:xfrm>
            <a:prstGeom prst="ellipse">
              <a:avLst/>
            </a:prstGeom>
            <a:solidFill>
              <a:srgbClr val="F958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71" name="Google Shape;271;p33"/>
          <p:cNvPicPr preferRelativeResize="0"/>
          <p:nvPr/>
        </p:nvPicPr>
        <p:blipFill rotWithShape="1">
          <a:blip r:embed="rId3">
            <a:alphaModFix/>
          </a:blip>
          <a:srcRect t="36834" r="84489" b="47677"/>
          <a:stretch/>
        </p:blipFill>
        <p:spPr>
          <a:xfrm>
            <a:off x="0" y="1894574"/>
            <a:ext cx="719999" cy="79662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33"/>
          <p:cNvSpPr txBox="1">
            <a:spLocks noGrp="1"/>
          </p:cNvSpPr>
          <p:nvPr>
            <p:ph type="title"/>
          </p:nvPr>
        </p:nvSpPr>
        <p:spPr>
          <a:xfrm>
            <a:off x="720000" y="386250"/>
            <a:ext cx="7704000" cy="572700"/>
          </a:xfrm>
          <a:prstGeom prst="rect">
            <a:avLst/>
          </a:prstGeom>
        </p:spPr>
        <p:txBody>
          <a:bodyPr spcFirstLastPara="1" wrap="square" lIns="91425" tIns="91425" rIns="91425" bIns="91425" anchor="t" anchorCtr="0">
            <a:noAutofit/>
          </a:bodyPr>
          <a:lstStyle/>
          <a:p>
            <a:r>
              <a:rPr lang="en"/>
              <a:t>Fitur Program</a:t>
            </a:r>
          </a:p>
        </p:txBody>
      </p:sp>
      <p:sp>
        <p:nvSpPr>
          <p:cNvPr id="240" name="Google Shape;240;p33"/>
          <p:cNvSpPr txBox="1">
            <a:spLocks noGrp="1"/>
          </p:cNvSpPr>
          <p:nvPr>
            <p:ph type="subTitle" idx="1"/>
          </p:nvPr>
        </p:nvSpPr>
        <p:spPr>
          <a:xfrm>
            <a:off x="2007400" y="2150625"/>
            <a:ext cx="2125800" cy="725100"/>
          </a:xfrm>
          <a:prstGeom prst="rect">
            <a:avLst/>
          </a:prstGeom>
        </p:spPr>
        <p:txBody>
          <a:bodyPr spcFirstLastPara="1" wrap="square" lIns="91425" tIns="91425" rIns="91425" bIns="91425" anchor="t" anchorCtr="0">
            <a:noAutofit/>
          </a:bodyPr>
          <a:lstStyle/>
          <a:p>
            <a:pPr marL="0" indent="0" algn="just"/>
            <a:r>
              <a:rPr lang="en" sz="1200" dirty="0" err="1"/>
              <a:t>Pembatalan</a:t>
            </a:r>
            <a:r>
              <a:rPr lang="en" sz="1200" dirty="0"/>
              <a:t> </a:t>
            </a:r>
            <a:r>
              <a:rPr lang="en" sz="1200" dirty="0" err="1"/>
              <a:t>pesanan</a:t>
            </a:r>
            <a:r>
              <a:rPr lang="en" sz="1200" dirty="0"/>
              <a:t> </a:t>
            </a:r>
            <a:r>
              <a:rPr lang="en" sz="1200" dirty="0" err="1"/>
              <a:t>dapat</a:t>
            </a:r>
            <a:r>
              <a:rPr lang="en" sz="1200" dirty="0"/>
              <a:t> </a:t>
            </a:r>
            <a:r>
              <a:rPr lang="en" sz="1200" dirty="0" err="1"/>
              <a:t>dilakukan</a:t>
            </a:r>
            <a:r>
              <a:rPr lang="en" sz="1200" dirty="0"/>
              <a:t> </a:t>
            </a:r>
            <a:r>
              <a:rPr lang="en" sz="1200" dirty="0" err="1"/>
              <a:t>dengan</a:t>
            </a:r>
            <a:r>
              <a:rPr lang="en" sz="1200" dirty="0"/>
              <a:t> </a:t>
            </a:r>
            <a:r>
              <a:rPr lang="en" sz="1200" dirty="0" err="1"/>
              <a:t>memasukkan</a:t>
            </a:r>
            <a:r>
              <a:rPr lang="en" sz="1200" dirty="0"/>
              <a:t> </a:t>
            </a:r>
            <a:r>
              <a:rPr lang="en" sz="1200" dirty="0" err="1"/>
              <a:t>nomor</a:t>
            </a:r>
            <a:r>
              <a:rPr lang="en" sz="1200" dirty="0"/>
              <a:t> </a:t>
            </a:r>
            <a:r>
              <a:rPr lang="en" sz="1200" dirty="0" err="1"/>
              <a:t>pesanan</a:t>
            </a:r>
            <a:r>
              <a:rPr lang="en" sz="1200" dirty="0"/>
              <a:t> </a:t>
            </a:r>
            <a:endParaRPr lang="en-US" sz="1200"/>
          </a:p>
        </p:txBody>
      </p:sp>
      <p:sp>
        <p:nvSpPr>
          <p:cNvPr id="241" name="Google Shape;241;p33"/>
          <p:cNvSpPr txBox="1">
            <a:spLocks noGrp="1"/>
          </p:cNvSpPr>
          <p:nvPr>
            <p:ph type="title" idx="2"/>
          </p:nvPr>
        </p:nvSpPr>
        <p:spPr>
          <a:xfrm>
            <a:off x="720000" y="1844050"/>
            <a:ext cx="1287300" cy="6342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05</a:t>
            </a:r>
            <a:endParaRPr/>
          </a:p>
        </p:txBody>
      </p:sp>
      <p:sp>
        <p:nvSpPr>
          <p:cNvPr id="242" name="Google Shape;242;p33"/>
          <p:cNvSpPr txBox="1">
            <a:spLocks noGrp="1"/>
          </p:cNvSpPr>
          <p:nvPr>
            <p:ph type="subTitle" idx="3"/>
          </p:nvPr>
        </p:nvSpPr>
        <p:spPr>
          <a:xfrm>
            <a:off x="2007400" y="1744625"/>
            <a:ext cx="2643384" cy="470400"/>
          </a:xfrm>
          <a:prstGeom prst="rect">
            <a:avLst/>
          </a:prstGeom>
        </p:spPr>
        <p:txBody>
          <a:bodyPr spcFirstLastPara="1" wrap="square" lIns="91425" tIns="91425" rIns="91425" bIns="91425" anchor="t" anchorCtr="0">
            <a:noAutofit/>
          </a:bodyPr>
          <a:lstStyle/>
          <a:p>
            <a:pPr marL="0" indent="0"/>
            <a:r>
              <a:rPr lang="en" sz="1800"/>
              <a:t>Pembatalan</a:t>
            </a:r>
          </a:p>
        </p:txBody>
      </p:sp>
      <p:sp>
        <p:nvSpPr>
          <p:cNvPr id="243" name="Google Shape;243;p33"/>
          <p:cNvSpPr txBox="1">
            <a:spLocks noGrp="1"/>
          </p:cNvSpPr>
          <p:nvPr>
            <p:ph type="title" idx="4"/>
          </p:nvPr>
        </p:nvSpPr>
        <p:spPr>
          <a:xfrm>
            <a:off x="5000700" y="1844050"/>
            <a:ext cx="1287300" cy="6342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06</a:t>
            </a:r>
            <a:endParaRPr/>
          </a:p>
        </p:txBody>
      </p:sp>
      <p:sp>
        <p:nvSpPr>
          <p:cNvPr id="244" name="Google Shape;244;p33"/>
          <p:cNvSpPr txBox="1">
            <a:spLocks noGrp="1"/>
          </p:cNvSpPr>
          <p:nvPr>
            <p:ph type="subTitle" idx="5"/>
          </p:nvPr>
        </p:nvSpPr>
        <p:spPr>
          <a:xfrm>
            <a:off x="6298200" y="2150625"/>
            <a:ext cx="2125800" cy="725100"/>
          </a:xfrm>
          <a:prstGeom prst="rect">
            <a:avLst/>
          </a:prstGeom>
        </p:spPr>
        <p:txBody>
          <a:bodyPr spcFirstLastPara="1" wrap="square" lIns="91425" tIns="91425" rIns="91425" bIns="91425" anchor="t" anchorCtr="0">
            <a:noAutofit/>
          </a:bodyPr>
          <a:lstStyle/>
          <a:p>
            <a:pPr marL="0" indent="0" algn="just">
              <a:buClr>
                <a:schemeClr val="dk1"/>
              </a:buClr>
              <a:buSzPts val="1100"/>
            </a:pPr>
            <a:r>
              <a:rPr lang="en" sz="1200" dirty="0"/>
              <a:t>Hasil </a:t>
            </a:r>
            <a:r>
              <a:rPr lang="en" sz="1200" dirty="0" err="1"/>
              <a:t>akhir</a:t>
            </a:r>
            <a:r>
              <a:rPr lang="en" sz="1200" dirty="0"/>
              <a:t> </a:t>
            </a:r>
            <a:r>
              <a:rPr lang="en" sz="1200" dirty="0" err="1"/>
              <a:t>dari</a:t>
            </a:r>
            <a:r>
              <a:rPr lang="en" sz="1200" dirty="0"/>
              <a:t> </a:t>
            </a:r>
            <a:r>
              <a:rPr lang="en" sz="1200" dirty="0" err="1"/>
              <a:t>pembayaran</a:t>
            </a:r>
            <a:r>
              <a:rPr lang="en" sz="1200" dirty="0"/>
              <a:t>, customer </a:t>
            </a:r>
            <a:r>
              <a:rPr lang="en" sz="1200" dirty="0" err="1"/>
              <a:t>akan</a:t>
            </a:r>
            <a:r>
              <a:rPr lang="en" sz="1200" dirty="0"/>
              <a:t> </a:t>
            </a:r>
            <a:r>
              <a:rPr lang="en" sz="1200" dirty="0" err="1"/>
              <a:t>mendapatkan</a:t>
            </a:r>
            <a:r>
              <a:rPr lang="en" sz="1200" dirty="0"/>
              <a:t> </a:t>
            </a:r>
            <a:r>
              <a:rPr lang="en" sz="1200" dirty="0" err="1"/>
              <a:t>struk</a:t>
            </a:r>
            <a:r>
              <a:rPr lang="en" sz="1200" dirty="0"/>
              <a:t> txt</a:t>
            </a:r>
            <a:endParaRPr lang="en-US" sz="1200"/>
          </a:p>
        </p:txBody>
      </p:sp>
      <p:sp>
        <p:nvSpPr>
          <p:cNvPr id="245" name="Google Shape;245;p33"/>
          <p:cNvSpPr txBox="1">
            <a:spLocks noGrp="1"/>
          </p:cNvSpPr>
          <p:nvPr>
            <p:ph type="subTitle" idx="6"/>
          </p:nvPr>
        </p:nvSpPr>
        <p:spPr>
          <a:xfrm>
            <a:off x="6298200" y="1744625"/>
            <a:ext cx="2125800" cy="470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a:t>Pembayaran</a:t>
            </a:r>
          </a:p>
        </p:txBody>
      </p:sp>
      <p:sp>
        <p:nvSpPr>
          <p:cNvPr id="252" name="Google Shape;252;p33"/>
          <p:cNvSpPr/>
          <p:nvPr/>
        </p:nvSpPr>
        <p:spPr>
          <a:xfrm>
            <a:off x="661775" y="386250"/>
            <a:ext cx="5280300" cy="634200"/>
          </a:xfrm>
          <a:prstGeom prst="rect">
            <a:avLst/>
          </a:prstGeom>
          <a:noFill/>
          <a:ln w="28575" cap="flat" cmpd="sng">
            <a:solidFill>
              <a:srgbClr val="F9585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7" name="Google Shape;257;p33"/>
          <p:cNvGrpSpPr/>
          <p:nvPr/>
        </p:nvGrpSpPr>
        <p:grpSpPr>
          <a:xfrm>
            <a:off x="5497401" y="2612890"/>
            <a:ext cx="646500" cy="78300"/>
            <a:chOff x="33400" y="4261788"/>
            <a:chExt cx="646500" cy="78300"/>
          </a:xfrm>
        </p:grpSpPr>
        <p:sp>
          <p:nvSpPr>
            <p:cNvPr id="258" name="Google Shape;258;p33"/>
            <p:cNvSpPr/>
            <p:nvPr/>
          </p:nvSpPr>
          <p:spPr>
            <a:xfrm rot="-5400000">
              <a:off x="33400" y="4261788"/>
              <a:ext cx="78300" cy="78300"/>
            </a:xfrm>
            <a:prstGeom prst="ellipse">
              <a:avLst/>
            </a:prstGeom>
            <a:solidFill>
              <a:srgbClr val="F958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33"/>
            <p:cNvSpPr/>
            <p:nvPr/>
          </p:nvSpPr>
          <p:spPr>
            <a:xfrm rot="-5400000">
              <a:off x="317500" y="4261788"/>
              <a:ext cx="78300" cy="78300"/>
            </a:xfrm>
            <a:prstGeom prst="ellipse">
              <a:avLst/>
            </a:prstGeom>
            <a:solidFill>
              <a:srgbClr val="F958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33"/>
            <p:cNvSpPr/>
            <p:nvPr/>
          </p:nvSpPr>
          <p:spPr>
            <a:xfrm rot="-5400000">
              <a:off x="601600" y="4261788"/>
              <a:ext cx="78300" cy="78300"/>
            </a:xfrm>
            <a:prstGeom prst="ellipse">
              <a:avLst/>
            </a:prstGeom>
            <a:solidFill>
              <a:srgbClr val="F958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1" name="Google Shape;261;p33"/>
          <p:cNvSpPr/>
          <p:nvPr/>
        </p:nvSpPr>
        <p:spPr>
          <a:xfrm>
            <a:off x="7777341" y="-194700"/>
            <a:ext cx="1734600" cy="1734600"/>
          </a:xfrm>
          <a:prstGeom prst="ellipse">
            <a:avLst/>
          </a:prstGeom>
          <a:solidFill>
            <a:srgbClr val="F95851">
              <a:alpha val="60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33"/>
          <p:cNvSpPr/>
          <p:nvPr/>
        </p:nvSpPr>
        <p:spPr>
          <a:xfrm>
            <a:off x="7397650" y="278146"/>
            <a:ext cx="846600" cy="846600"/>
          </a:xfrm>
          <a:prstGeom prst="ellipse">
            <a:avLst/>
          </a:prstGeom>
          <a:noFill/>
          <a:ln w="28575" cap="flat" cmpd="sng">
            <a:solidFill>
              <a:srgbClr val="F5E2C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7" name="Google Shape;267;p33"/>
          <p:cNvGrpSpPr/>
          <p:nvPr/>
        </p:nvGrpSpPr>
        <p:grpSpPr>
          <a:xfrm>
            <a:off x="1229224" y="2612890"/>
            <a:ext cx="646500" cy="78300"/>
            <a:chOff x="33400" y="4261788"/>
            <a:chExt cx="646500" cy="78300"/>
          </a:xfrm>
        </p:grpSpPr>
        <p:sp>
          <p:nvSpPr>
            <p:cNvPr id="268" name="Google Shape;268;p33"/>
            <p:cNvSpPr/>
            <p:nvPr/>
          </p:nvSpPr>
          <p:spPr>
            <a:xfrm rot="-5400000">
              <a:off x="33400" y="4261788"/>
              <a:ext cx="78300" cy="78300"/>
            </a:xfrm>
            <a:prstGeom prst="ellipse">
              <a:avLst/>
            </a:prstGeom>
            <a:solidFill>
              <a:srgbClr val="F958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33"/>
            <p:cNvSpPr/>
            <p:nvPr/>
          </p:nvSpPr>
          <p:spPr>
            <a:xfrm rot="-5400000">
              <a:off x="317500" y="4261788"/>
              <a:ext cx="78300" cy="78300"/>
            </a:xfrm>
            <a:prstGeom prst="ellipse">
              <a:avLst/>
            </a:prstGeom>
            <a:solidFill>
              <a:srgbClr val="F958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33"/>
            <p:cNvSpPr/>
            <p:nvPr/>
          </p:nvSpPr>
          <p:spPr>
            <a:xfrm rot="-5400000">
              <a:off x="601600" y="4261788"/>
              <a:ext cx="78300" cy="78300"/>
            </a:xfrm>
            <a:prstGeom prst="ellipse">
              <a:avLst/>
            </a:prstGeom>
            <a:solidFill>
              <a:srgbClr val="F958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71" name="Google Shape;271;p33"/>
          <p:cNvPicPr preferRelativeResize="0"/>
          <p:nvPr/>
        </p:nvPicPr>
        <p:blipFill rotWithShape="1">
          <a:blip r:embed="rId3">
            <a:alphaModFix/>
          </a:blip>
          <a:srcRect t="36834" r="84489" b="47677"/>
          <a:stretch/>
        </p:blipFill>
        <p:spPr>
          <a:xfrm>
            <a:off x="0" y="1894574"/>
            <a:ext cx="719999" cy="796626"/>
          </a:xfrm>
          <a:prstGeom prst="rect">
            <a:avLst/>
          </a:prstGeom>
          <a:noFill/>
          <a:ln>
            <a:noFill/>
          </a:ln>
        </p:spPr>
      </p:pic>
    </p:spTree>
    <p:extLst>
      <p:ext uri="{BB962C8B-B14F-4D97-AF65-F5344CB8AC3E}">
        <p14:creationId xmlns:p14="http://schemas.microsoft.com/office/powerpoint/2010/main" val="39599970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37"/>
        <p:cNvGrpSpPr/>
        <p:nvPr/>
      </p:nvGrpSpPr>
      <p:grpSpPr>
        <a:xfrm>
          <a:off x="0" y="0"/>
          <a:ext cx="0" cy="0"/>
          <a:chOff x="0" y="0"/>
          <a:chExt cx="0" cy="0"/>
        </a:xfrm>
      </p:grpSpPr>
      <p:sp>
        <p:nvSpPr>
          <p:cNvPr id="639" name="Google Shape;639;p50"/>
          <p:cNvSpPr/>
          <p:nvPr/>
        </p:nvSpPr>
        <p:spPr>
          <a:xfrm>
            <a:off x="1038025" y="2274600"/>
            <a:ext cx="3630375" cy="629850"/>
          </a:xfrm>
          <a:prstGeom prst="rect">
            <a:avLst/>
          </a:prstGeom>
          <a:noFill/>
          <a:ln w="28575" cap="flat" cmpd="sng">
            <a:solidFill>
              <a:srgbClr val="F9585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50"/>
          <p:cNvSpPr txBox="1">
            <a:spLocks noGrp="1"/>
          </p:cNvSpPr>
          <p:nvPr>
            <p:ph type="title"/>
          </p:nvPr>
        </p:nvSpPr>
        <p:spPr>
          <a:xfrm>
            <a:off x="720000" y="386250"/>
            <a:ext cx="7704000" cy="572700"/>
          </a:xfrm>
          <a:prstGeom prst="rect">
            <a:avLst/>
          </a:prstGeom>
        </p:spPr>
        <p:txBody>
          <a:bodyPr spcFirstLastPara="1" wrap="square" lIns="91425" tIns="91425" rIns="91425" bIns="91425" anchor="t" anchorCtr="0">
            <a:noAutofit/>
          </a:bodyPr>
          <a:lstStyle/>
          <a:p>
            <a:r>
              <a:rPr lang="en"/>
              <a:t>KEUNGGULAN PROGRAM</a:t>
            </a:r>
          </a:p>
        </p:txBody>
      </p:sp>
      <p:sp>
        <p:nvSpPr>
          <p:cNvPr id="647" name="Google Shape;647;p50"/>
          <p:cNvSpPr txBox="1">
            <a:spLocks noGrp="1"/>
          </p:cNvSpPr>
          <p:nvPr>
            <p:ph type="subTitle" idx="5"/>
          </p:nvPr>
        </p:nvSpPr>
        <p:spPr>
          <a:xfrm>
            <a:off x="1009500" y="2272825"/>
            <a:ext cx="3630300" cy="576150"/>
          </a:xfrm>
          <a:prstGeom prst="rect">
            <a:avLst/>
          </a:prstGeom>
        </p:spPr>
        <p:txBody>
          <a:bodyPr spcFirstLastPara="1" wrap="square" lIns="91425" tIns="91425" rIns="91425" bIns="91425" anchor="t" anchorCtr="0">
            <a:noAutofit/>
          </a:bodyPr>
          <a:lstStyle/>
          <a:p>
            <a:pPr marL="0" indent="0"/>
            <a:r>
              <a:rPr lang="en"/>
              <a:t>Customer </a:t>
            </a:r>
            <a:r>
              <a:rPr lang="en" err="1"/>
              <a:t>dapat</a:t>
            </a:r>
            <a:r>
              <a:rPr lang="en"/>
              <a:t> </a:t>
            </a:r>
            <a:r>
              <a:rPr lang="en" err="1"/>
              <a:t>melakukan</a:t>
            </a:r>
            <a:r>
              <a:rPr lang="en"/>
              <a:t> </a:t>
            </a:r>
            <a:r>
              <a:rPr lang="en" err="1"/>
              <a:t>reservasi</a:t>
            </a:r>
            <a:r>
              <a:rPr lang="en"/>
              <a:t> </a:t>
            </a:r>
            <a:r>
              <a:rPr lang="en" err="1"/>
              <a:t>untuk</a:t>
            </a:r>
            <a:r>
              <a:rPr lang="en"/>
              <a:t> </a:t>
            </a:r>
            <a:r>
              <a:rPr lang="en" err="1"/>
              <a:t>beberapa</a:t>
            </a:r>
            <a:r>
              <a:rPr lang="en"/>
              <a:t> orang</a:t>
            </a:r>
            <a:endParaRPr lang="en-US"/>
          </a:p>
        </p:txBody>
      </p:sp>
      <p:sp>
        <p:nvSpPr>
          <p:cNvPr id="649" name="Google Shape;649;p50"/>
          <p:cNvSpPr txBox="1">
            <a:spLocks noGrp="1"/>
          </p:cNvSpPr>
          <p:nvPr>
            <p:ph type="subTitle" idx="7"/>
          </p:nvPr>
        </p:nvSpPr>
        <p:spPr>
          <a:xfrm>
            <a:off x="1619050" y="1893600"/>
            <a:ext cx="2363475" cy="483000"/>
          </a:xfrm>
          <a:prstGeom prst="rect">
            <a:avLst/>
          </a:prstGeom>
        </p:spPr>
        <p:txBody>
          <a:bodyPr spcFirstLastPara="1" wrap="square" lIns="91425" tIns="91425" rIns="91425" bIns="91425" anchor="t" anchorCtr="0">
            <a:noAutofit/>
          </a:bodyPr>
          <a:lstStyle/>
          <a:p>
            <a:pPr marL="0" indent="0"/>
            <a:r>
              <a:rPr lang="en" sz="1600"/>
              <a:t>Multi Reservation</a:t>
            </a:r>
          </a:p>
        </p:txBody>
      </p:sp>
      <p:grpSp>
        <p:nvGrpSpPr>
          <p:cNvPr id="675" name="Google Shape;675;p50"/>
          <p:cNvGrpSpPr/>
          <p:nvPr/>
        </p:nvGrpSpPr>
        <p:grpSpPr>
          <a:xfrm>
            <a:off x="1036017" y="2081601"/>
            <a:ext cx="504011" cy="63838"/>
            <a:chOff x="33400" y="4261788"/>
            <a:chExt cx="646500" cy="78300"/>
          </a:xfrm>
        </p:grpSpPr>
        <p:sp>
          <p:nvSpPr>
            <p:cNvPr id="676" name="Google Shape;676;p50"/>
            <p:cNvSpPr/>
            <p:nvPr/>
          </p:nvSpPr>
          <p:spPr>
            <a:xfrm rot="-5400000">
              <a:off x="33400" y="4261788"/>
              <a:ext cx="78300" cy="78300"/>
            </a:xfrm>
            <a:prstGeom prst="ellipse">
              <a:avLst/>
            </a:prstGeom>
            <a:solidFill>
              <a:srgbClr val="F958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50"/>
            <p:cNvSpPr/>
            <p:nvPr/>
          </p:nvSpPr>
          <p:spPr>
            <a:xfrm rot="-5400000">
              <a:off x="317500" y="4261788"/>
              <a:ext cx="78300" cy="78300"/>
            </a:xfrm>
            <a:prstGeom prst="ellipse">
              <a:avLst/>
            </a:prstGeom>
            <a:solidFill>
              <a:srgbClr val="F958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50"/>
            <p:cNvSpPr/>
            <p:nvPr/>
          </p:nvSpPr>
          <p:spPr>
            <a:xfrm rot="-5400000">
              <a:off x="601600" y="4261788"/>
              <a:ext cx="78300" cy="78300"/>
            </a:xfrm>
            <a:prstGeom prst="ellipse">
              <a:avLst/>
            </a:prstGeom>
            <a:solidFill>
              <a:srgbClr val="F958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639;p50">
            <a:extLst>
              <a:ext uri="{FF2B5EF4-FFF2-40B4-BE49-F238E27FC236}">
                <a16:creationId xmlns:a16="http://schemas.microsoft.com/office/drawing/2014/main" id="{01992FE6-C8E0-4BE1-A2BA-6BFEB59F16C4}"/>
              </a:ext>
            </a:extLst>
          </p:cNvPr>
          <p:cNvSpPr/>
          <p:nvPr/>
        </p:nvSpPr>
        <p:spPr>
          <a:xfrm>
            <a:off x="999924" y="3693825"/>
            <a:ext cx="3630375" cy="629850"/>
          </a:xfrm>
          <a:prstGeom prst="rect">
            <a:avLst/>
          </a:prstGeom>
          <a:noFill/>
          <a:ln w="28575" cap="flat" cmpd="sng">
            <a:solidFill>
              <a:srgbClr val="F9585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647;p50">
            <a:extLst>
              <a:ext uri="{FF2B5EF4-FFF2-40B4-BE49-F238E27FC236}">
                <a16:creationId xmlns:a16="http://schemas.microsoft.com/office/drawing/2014/main" id="{0A23AFF2-9537-40C6-9CC0-CD3FA36C0EC4}"/>
              </a:ext>
            </a:extLst>
          </p:cNvPr>
          <p:cNvSpPr txBox="1">
            <a:spLocks/>
          </p:cNvSpPr>
          <p:nvPr/>
        </p:nvSpPr>
        <p:spPr>
          <a:xfrm>
            <a:off x="980925" y="3701575"/>
            <a:ext cx="3630300" cy="57615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rgbClr val="3B4954"/>
              </a:buClr>
              <a:buSzPts val="1600"/>
              <a:buFont typeface="Hind Siliguri"/>
              <a:buNone/>
              <a:defRPr sz="1600" b="0" i="0" u="none" strike="noStrike" cap="none">
                <a:solidFill>
                  <a:srgbClr val="3B4954"/>
                </a:solidFill>
                <a:latin typeface="Hind Siliguri"/>
                <a:ea typeface="Hind Siliguri"/>
                <a:cs typeface="Hind Siliguri"/>
                <a:sym typeface="Hind Siliguri"/>
              </a:defRPr>
            </a:lvl1pPr>
            <a:lvl2pPr marL="914400" marR="0" lvl="1" indent="-330200" algn="l" rtl="0">
              <a:lnSpc>
                <a:spcPct val="100000"/>
              </a:lnSpc>
              <a:spcBef>
                <a:spcPts val="0"/>
              </a:spcBef>
              <a:spcAft>
                <a:spcPts val="0"/>
              </a:spcAft>
              <a:buClr>
                <a:srgbClr val="3B4954"/>
              </a:buClr>
              <a:buSzPts val="1600"/>
              <a:buFont typeface="Hind Siliguri"/>
              <a:buNone/>
              <a:defRPr sz="1600" b="0" i="0" u="none" strike="noStrike" cap="none">
                <a:solidFill>
                  <a:srgbClr val="3B4954"/>
                </a:solidFill>
                <a:latin typeface="Hind Siliguri"/>
                <a:ea typeface="Hind Siliguri"/>
                <a:cs typeface="Hind Siliguri"/>
                <a:sym typeface="Hind Siliguri"/>
              </a:defRPr>
            </a:lvl2pPr>
            <a:lvl3pPr marL="1371600" marR="0" lvl="2" indent="-330200" algn="l" rtl="0">
              <a:lnSpc>
                <a:spcPct val="100000"/>
              </a:lnSpc>
              <a:spcBef>
                <a:spcPts val="0"/>
              </a:spcBef>
              <a:spcAft>
                <a:spcPts val="0"/>
              </a:spcAft>
              <a:buClr>
                <a:srgbClr val="3B4954"/>
              </a:buClr>
              <a:buSzPts val="1600"/>
              <a:buFont typeface="Hind Siliguri"/>
              <a:buNone/>
              <a:defRPr sz="1600" b="0" i="0" u="none" strike="noStrike" cap="none">
                <a:solidFill>
                  <a:srgbClr val="3B4954"/>
                </a:solidFill>
                <a:latin typeface="Hind Siliguri"/>
                <a:ea typeface="Hind Siliguri"/>
                <a:cs typeface="Hind Siliguri"/>
                <a:sym typeface="Hind Siliguri"/>
              </a:defRPr>
            </a:lvl3pPr>
            <a:lvl4pPr marL="1828800" marR="0" lvl="3" indent="-330200" algn="l" rtl="0">
              <a:lnSpc>
                <a:spcPct val="100000"/>
              </a:lnSpc>
              <a:spcBef>
                <a:spcPts val="0"/>
              </a:spcBef>
              <a:spcAft>
                <a:spcPts val="0"/>
              </a:spcAft>
              <a:buClr>
                <a:srgbClr val="3B4954"/>
              </a:buClr>
              <a:buSzPts val="1600"/>
              <a:buFont typeface="Hind Siliguri"/>
              <a:buNone/>
              <a:defRPr sz="1600" b="0" i="0" u="none" strike="noStrike" cap="none">
                <a:solidFill>
                  <a:srgbClr val="3B4954"/>
                </a:solidFill>
                <a:latin typeface="Hind Siliguri"/>
                <a:ea typeface="Hind Siliguri"/>
                <a:cs typeface="Hind Siliguri"/>
                <a:sym typeface="Hind Siliguri"/>
              </a:defRPr>
            </a:lvl4pPr>
            <a:lvl5pPr marL="2286000" marR="0" lvl="4" indent="-330200" algn="l" rtl="0">
              <a:lnSpc>
                <a:spcPct val="100000"/>
              </a:lnSpc>
              <a:spcBef>
                <a:spcPts val="0"/>
              </a:spcBef>
              <a:spcAft>
                <a:spcPts val="0"/>
              </a:spcAft>
              <a:buClr>
                <a:srgbClr val="3B4954"/>
              </a:buClr>
              <a:buSzPts val="1600"/>
              <a:buFont typeface="Hind Siliguri"/>
              <a:buNone/>
              <a:defRPr sz="1600" b="0" i="0" u="none" strike="noStrike" cap="none">
                <a:solidFill>
                  <a:srgbClr val="3B4954"/>
                </a:solidFill>
                <a:latin typeface="Hind Siliguri"/>
                <a:ea typeface="Hind Siliguri"/>
                <a:cs typeface="Hind Siliguri"/>
                <a:sym typeface="Hind Siliguri"/>
              </a:defRPr>
            </a:lvl5pPr>
            <a:lvl6pPr marL="2743200" marR="0" lvl="5" indent="-330200" algn="l" rtl="0">
              <a:lnSpc>
                <a:spcPct val="100000"/>
              </a:lnSpc>
              <a:spcBef>
                <a:spcPts val="0"/>
              </a:spcBef>
              <a:spcAft>
                <a:spcPts val="0"/>
              </a:spcAft>
              <a:buClr>
                <a:srgbClr val="3B4954"/>
              </a:buClr>
              <a:buSzPts val="1600"/>
              <a:buFont typeface="Hind Siliguri"/>
              <a:buNone/>
              <a:defRPr sz="1600" b="0" i="0" u="none" strike="noStrike" cap="none">
                <a:solidFill>
                  <a:srgbClr val="3B4954"/>
                </a:solidFill>
                <a:latin typeface="Hind Siliguri"/>
                <a:ea typeface="Hind Siliguri"/>
                <a:cs typeface="Hind Siliguri"/>
                <a:sym typeface="Hind Siliguri"/>
              </a:defRPr>
            </a:lvl6pPr>
            <a:lvl7pPr marL="3200400" marR="0" lvl="6" indent="-330200" algn="l" rtl="0">
              <a:lnSpc>
                <a:spcPct val="100000"/>
              </a:lnSpc>
              <a:spcBef>
                <a:spcPts val="0"/>
              </a:spcBef>
              <a:spcAft>
                <a:spcPts val="0"/>
              </a:spcAft>
              <a:buClr>
                <a:srgbClr val="3B4954"/>
              </a:buClr>
              <a:buSzPts val="1600"/>
              <a:buFont typeface="Hind Siliguri"/>
              <a:buNone/>
              <a:defRPr sz="1600" b="0" i="0" u="none" strike="noStrike" cap="none">
                <a:solidFill>
                  <a:srgbClr val="3B4954"/>
                </a:solidFill>
                <a:latin typeface="Hind Siliguri"/>
                <a:ea typeface="Hind Siliguri"/>
                <a:cs typeface="Hind Siliguri"/>
                <a:sym typeface="Hind Siliguri"/>
              </a:defRPr>
            </a:lvl7pPr>
            <a:lvl8pPr marL="3657600" marR="0" lvl="7" indent="-330200" algn="l" rtl="0">
              <a:lnSpc>
                <a:spcPct val="100000"/>
              </a:lnSpc>
              <a:spcBef>
                <a:spcPts val="0"/>
              </a:spcBef>
              <a:spcAft>
                <a:spcPts val="0"/>
              </a:spcAft>
              <a:buClr>
                <a:srgbClr val="3B4954"/>
              </a:buClr>
              <a:buSzPts val="1600"/>
              <a:buFont typeface="Hind Siliguri"/>
              <a:buNone/>
              <a:defRPr sz="1600" b="0" i="0" u="none" strike="noStrike" cap="none">
                <a:solidFill>
                  <a:srgbClr val="3B4954"/>
                </a:solidFill>
                <a:latin typeface="Hind Siliguri"/>
                <a:ea typeface="Hind Siliguri"/>
                <a:cs typeface="Hind Siliguri"/>
                <a:sym typeface="Hind Siliguri"/>
              </a:defRPr>
            </a:lvl8pPr>
            <a:lvl9pPr marL="4114800" marR="0" lvl="8" indent="-330200" algn="l" rtl="0">
              <a:lnSpc>
                <a:spcPct val="100000"/>
              </a:lnSpc>
              <a:spcBef>
                <a:spcPts val="0"/>
              </a:spcBef>
              <a:spcAft>
                <a:spcPts val="0"/>
              </a:spcAft>
              <a:buClr>
                <a:srgbClr val="3B4954"/>
              </a:buClr>
              <a:buSzPts val="1600"/>
              <a:buFont typeface="Hind Siliguri"/>
              <a:buNone/>
              <a:defRPr sz="1600" b="0" i="0" u="none" strike="noStrike" cap="none">
                <a:solidFill>
                  <a:srgbClr val="3B4954"/>
                </a:solidFill>
                <a:latin typeface="Hind Siliguri"/>
                <a:ea typeface="Hind Siliguri"/>
                <a:cs typeface="Hind Siliguri"/>
                <a:sym typeface="Hind Siliguri"/>
              </a:defRPr>
            </a:lvl9pPr>
          </a:lstStyle>
          <a:p>
            <a:pPr marL="0" indent="0"/>
            <a:r>
              <a:rPr lang="en"/>
              <a:t>Online payment service </a:t>
            </a:r>
            <a:r>
              <a:rPr lang="en" err="1"/>
              <a:t>melalui</a:t>
            </a:r>
            <a:r>
              <a:rPr lang="en"/>
              <a:t> </a:t>
            </a:r>
            <a:r>
              <a:rPr lang="en" err="1"/>
              <a:t>transver</a:t>
            </a:r>
            <a:r>
              <a:rPr lang="en"/>
              <a:t> via bank, Ovo, dan Dana</a:t>
            </a:r>
          </a:p>
        </p:txBody>
      </p:sp>
      <p:grpSp>
        <p:nvGrpSpPr>
          <p:cNvPr id="62" name="Google Shape;675;p50">
            <a:extLst>
              <a:ext uri="{FF2B5EF4-FFF2-40B4-BE49-F238E27FC236}">
                <a16:creationId xmlns:a16="http://schemas.microsoft.com/office/drawing/2014/main" id="{E441AEDE-DF9E-47E0-AA08-3BA1024E9B8D}"/>
              </a:ext>
            </a:extLst>
          </p:cNvPr>
          <p:cNvGrpSpPr/>
          <p:nvPr/>
        </p:nvGrpSpPr>
        <p:grpSpPr>
          <a:xfrm>
            <a:off x="997917" y="3500826"/>
            <a:ext cx="504015" cy="63838"/>
            <a:chOff x="33400" y="4261788"/>
            <a:chExt cx="646500" cy="78300"/>
          </a:xfrm>
        </p:grpSpPr>
        <p:sp>
          <p:nvSpPr>
            <p:cNvPr id="63" name="Google Shape;676;p50">
              <a:extLst>
                <a:ext uri="{FF2B5EF4-FFF2-40B4-BE49-F238E27FC236}">
                  <a16:creationId xmlns:a16="http://schemas.microsoft.com/office/drawing/2014/main" id="{59FD49E5-FBA6-4C3F-969C-E08F268F6CD6}"/>
                </a:ext>
              </a:extLst>
            </p:cNvPr>
            <p:cNvSpPr/>
            <p:nvPr/>
          </p:nvSpPr>
          <p:spPr>
            <a:xfrm rot="-5400000">
              <a:off x="33400" y="4261788"/>
              <a:ext cx="78300" cy="78300"/>
            </a:xfrm>
            <a:prstGeom prst="ellipse">
              <a:avLst/>
            </a:prstGeom>
            <a:solidFill>
              <a:srgbClr val="F958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77;p50">
              <a:extLst>
                <a:ext uri="{FF2B5EF4-FFF2-40B4-BE49-F238E27FC236}">
                  <a16:creationId xmlns:a16="http://schemas.microsoft.com/office/drawing/2014/main" id="{88CF49E6-E598-494C-A97E-1FF349A40B40}"/>
                </a:ext>
              </a:extLst>
            </p:cNvPr>
            <p:cNvSpPr/>
            <p:nvPr/>
          </p:nvSpPr>
          <p:spPr>
            <a:xfrm rot="-5400000">
              <a:off x="317500" y="4261788"/>
              <a:ext cx="78300" cy="78300"/>
            </a:xfrm>
            <a:prstGeom prst="ellipse">
              <a:avLst/>
            </a:prstGeom>
            <a:solidFill>
              <a:srgbClr val="F958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78;p50">
              <a:extLst>
                <a:ext uri="{FF2B5EF4-FFF2-40B4-BE49-F238E27FC236}">
                  <a16:creationId xmlns:a16="http://schemas.microsoft.com/office/drawing/2014/main" id="{31DA7EBD-D7BD-4FEB-887B-735FE2FC8EFB}"/>
                </a:ext>
              </a:extLst>
            </p:cNvPr>
            <p:cNvSpPr/>
            <p:nvPr/>
          </p:nvSpPr>
          <p:spPr>
            <a:xfrm rot="-5400000">
              <a:off x="601600" y="4261788"/>
              <a:ext cx="78300" cy="78300"/>
            </a:xfrm>
            <a:prstGeom prst="ellipse">
              <a:avLst/>
            </a:prstGeom>
            <a:solidFill>
              <a:srgbClr val="F958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 name="Google Shape;649;p50">
            <a:extLst>
              <a:ext uri="{FF2B5EF4-FFF2-40B4-BE49-F238E27FC236}">
                <a16:creationId xmlns:a16="http://schemas.microsoft.com/office/drawing/2014/main" id="{06514EF3-6E57-48E2-A13D-8DF1B8087D4B}"/>
              </a:ext>
            </a:extLst>
          </p:cNvPr>
          <p:cNvSpPr txBox="1">
            <a:spLocks/>
          </p:cNvSpPr>
          <p:nvPr/>
        </p:nvSpPr>
        <p:spPr>
          <a:xfrm>
            <a:off x="1619050" y="3312825"/>
            <a:ext cx="2363475" cy="483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rgbClr val="3B4954"/>
              </a:buClr>
              <a:buSzPts val="2100"/>
              <a:buFont typeface="Lexend Exa"/>
              <a:buNone/>
              <a:defRPr sz="2100" b="0" i="0" u="none" strike="noStrike" cap="none">
                <a:solidFill>
                  <a:srgbClr val="3B4954"/>
                </a:solidFill>
                <a:latin typeface="Lexend Exa"/>
                <a:ea typeface="Lexend Exa"/>
                <a:cs typeface="Lexend Exa"/>
                <a:sym typeface="Lexend Exa"/>
              </a:defRPr>
            </a:lvl1pPr>
            <a:lvl2pPr marL="914400" marR="0" lvl="1" indent="-330200" algn="l" rtl="0">
              <a:lnSpc>
                <a:spcPct val="100000"/>
              </a:lnSpc>
              <a:spcBef>
                <a:spcPts val="0"/>
              </a:spcBef>
              <a:spcAft>
                <a:spcPts val="0"/>
              </a:spcAft>
              <a:buClr>
                <a:srgbClr val="3B4954"/>
              </a:buClr>
              <a:buSzPts val="2100"/>
              <a:buFont typeface="Lexend Exa"/>
              <a:buNone/>
              <a:defRPr sz="2100" b="0" i="0" u="none" strike="noStrike" cap="none">
                <a:solidFill>
                  <a:srgbClr val="3B4954"/>
                </a:solidFill>
                <a:latin typeface="Lexend Exa"/>
                <a:ea typeface="Lexend Exa"/>
                <a:cs typeface="Lexend Exa"/>
                <a:sym typeface="Lexend Exa"/>
              </a:defRPr>
            </a:lvl2pPr>
            <a:lvl3pPr marL="1371600" marR="0" lvl="2" indent="-330200" algn="l" rtl="0">
              <a:lnSpc>
                <a:spcPct val="100000"/>
              </a:lnSpc>
              <a:spcBef>
                <a:spcPts val="0"/>
              </a:spcBef>
              <a:spcAft>
                <a:spcPts val="0"/>
              </a:spcAft>
              <a:buClr>
                <a:srgbClr val="3B4954"/>
              </a:buClr>
              <a:buSzPts val="2100"/>
              <a:buFont typeface="Lexend Exa"/>
              <a:buNone/>
              <a:defRPr sz="2100" b="0" i="0" u="none" strike="noStrike" cap="none">
                <a:solidFill>
                  <a:srgbClr val="3B4954"/>
                </a:solidFill>
                <a:latin typeface="Lexend Exa"/>
                <a:ea typeface="Lexend Exa"/>
                <a:cs typeface="Lexend Exa"/>
                <a:sym typeface="Lexend Exa"/>
              </a:defRPr>
            </a:lvl3pPr>
            <a:lvl4pPr marL="1828800" marR="0" lvl="3" indent="-330200" algn="l" rtl="0">
              <a:lnSpc>
                <a:spcPct val="100000"/>
              </a:lnSpc>
              <a:spcBef>
                <a:spcPts val="0"/>
              </a:spcBef>
              <a:spcAft>
                <a:spcPts val="0"/>
              </a:spcAft>
              <a:buClr>
                <a:srgbClr val="3B4954"/>
              </a:buClr>
              <a:buSzPts val="2100"/>
              <a:buFont typeface="Lexend Exa"/>
              <a:buNone/>
              <a:defRPr sz="2100" b="0" i="0" u="none" strike="noStrike" cap="none">
                <a:solidFill>
                  <a:srgbClr val="3B4954"/>
                </a:solidFill>
                <a:latin typeface="Lexend Exa"/>
                <a:ea typeface="Lexend Exa"/>
                <a:cs typeface="Lexend Exa"/>
                <a:sym typeface="Lexend Exa"/>
              </a:defRPr>
            </a:lvl4pPr>
            <a:lvl5pPr marL="2286000" marR="0" lvl="4" indent="-330200" algn="l" rtl="0">
              <a:lnSpc>
                <a:spcPct val="100000"/>
              </a:lnSpc>
              <a:spcBef>
                <a:spcPts val="0"/>
              </a:spcBef>
              <a:spcAft>
                <a:spcPts val="0"/>
              </a:spcAft>
              <a:buClr>
                <a:srgbClr val="3B4954"/>
              </a:buClr>
              <a:buSzPts val="2100"/>
              <a:buFont typeface="Lexend Exa"/>
              <a:buNone/>
              <a:defRPr sz="2100" b="0" i="0" u="none" strike="noStrike" cap="none">
                <a:solidFill>
                  <a:srgbClr val="3B4954"/>
                </a:solidFill>
                <a:latin typeface="Lexend Exa"/>
                <a:ea typeface="Lexend Exa"/>
                <a:cs typeface="Lexend Exa"/>
                <a:sym typeface="Lexend Exa"/>
              </a:defRPr>
            </a:lvl5pPr>
            <a:lvl6pPr marL="2743200" marR="0" lvl="5" indent="-330200" algn="l" rtl="0">
              <a:lnSpc>
                <a:spcPct val="100000"/>
              </a:lnSpc>
              <a:spcBef>
                <a:spcPts val="0"/>
              </a:spcBef>
              <a:spcAft>
                <a:spcPts val="0"/>
              </a:spcAft>
              <a:buClr>
                <a:srgbClr val="3B4954"/>
              </a:buClr>
              <a:buSzPts val="2100"/>
              <a:buFont typeface="Lexend Exa"/>
              <a:buNone/>
              <a:defRPr sz="2100" b="0" i="0" u="none" strike="noStrike" cap="none">
                <a:solidFill>
                  <a:srgbClr val="3B4954"/>
                </a:solidFill>
                <a:latin typeface="Lexend Exa"/>
                <a:ea typeface="Lexend Exa"/>
                <a:cs typeface="Lexend Exa"/>
                <a:sym typeface="Lexend Exa"/>
              </a:defRPr>
            </a:lvl6pPr>
            <a:lvl7pPr marL="3200400" marR="0" lvl="6" indent="-330200" algn="l" rtl="0">
              <a:lnSpc>
                <a:spcPct val="100000"/>
              </a:lnSpc>
              <a:spcBef>
                <a:spcPts val="0"/>
              </a:spcBef>
              <a:spcAft>
                <a:spcPts val="0"/>
              </a:spcAft>
              <a:buClr>
                <a:srgbClr val="3B4954"/>
              </a:buClr>
              <a:buSzPts val="2100"/>
              <a:buFont typeface="Lexend Exa"/>
              <a:buNone/>
              <a:defRPr sz="2100" b="0" i="0" u="none" strike="noStrike" cap="none">
                <a:solidFill>
                  <a:srgbClr val="3B4954"/>
                </a:solidFill>
                <a:latin typeface="Lexend Exa"/>
                <a:ea typeface="Lexend Exa"/>
                <a:cs typeface="Lexend Exa"/>
                <a:sym typeface="Lexend Exa"/>
              </a:defRPr>
            </a:lvl7pPr>
            <a:lvl8pPr marL="3657600" marR="0" lvl="7" indent="-330200" algn="l" rtl="0">
              <a:lnSpc>
                <a:spcPct val="100000"/>
              </a:lnSpc>
              <a:spcBef>
                <a:spcPts val="0"/>
              </a:spcBef>
              <a:spcAft>
                <a:spcPts val="0"/>
              </a:spcAft>
              <a:buClr>
                <a:srgbClr val="3B4954"/>
              </a:buClr>
              <a:buSzPts val="2100"/>
              <a:buFont typeface="Lexend Exa"/>
              <a:buNone/>
              <a:defRPr sz="2100" b="0" i="0" u="none" strike="noStrike" cap="none">
                <a:solidFill>
                  <a:srgbClr val="3B4954"/>
                </a:solidFill>
                <a:latin typeface="Lexend Exa"/>
                <a:ea typeface="Lexend Exa"/>
                <a:cs typeface="Lexend Exa"/>
                <a:sym typeface="Lexend Exa"/>
              </a:defRPr>
            </a:lvl8pPr>
            <a:lvl9pPr marL="4114800" marR="0" lvl="8" indent="-330200" algn="l" rtl="0">
              <a:lnSpc>
                <a:spcPct val="100000"/>
              </a:lnSpc>
              <a:spcBef>
                <a:spcPts val="0"/>
              </a:spcBef>
              <a:spcAft>
                <a:spcPts val="0"/>
              </a:spcAft>
              <a:buClr>
                <a:srgbClr val="3B4954"/>
              </a:buClr>
              <a:buSzPts val="2100"/>
              <a:buFont typeface="Lexend Exa"/>
              <a:buNone/>
              <a:defRPr sz="2100" b="0" i="0" u="none" strike="noStrike" cap="none">
                <a:solidFill>
                  <a:srgbClr val="3B4954"/>
                </a:solidFill>
                <a:latin typeface="Lexend Exa"/>
                <a:ea typeface="Lexend Exa"/>
                <a:cs typeface="Lexend Exa"/>
                <a:sym typeface="Lexend Exa"/>
              </a:defRPr>
            </a:lvl9pPr>
          </a:lstStyle>
          <a:p>
            <a:pPr marL="0" indent="0"/>
            <a:r>
              <a:rPr lang="en" sz="1600"/>
              <a:t>Online Payment</a:t>
            </a:r>
          </a:p>
        </p:txBody>
      </p:sp>
      <p:sp>
        <p:nvSpPr>
          <p:cNvPr id="68" name="Google Shape;639;p50">
            <a:extLst>
              <a:ext uri="{FF2B5EF4-FFF2-40B4-BE49-F238E27FC236}">
                <a16:creationId xmlns:a16="http://schemas.microsoft.com/office/drawing/2014/main" id="{F63AF8A9-0DA2-4C16-BFC0-61F10CE84648}"/>
              </a:ext>
            </a:extLst>
          </p:cNvPr>
          <p:cNvSpPr/>
          <p:nvPr/>
        </p:nvSpPr>
        <p:spPr>
          <a:xfrm>
            <a:off x="5057574" y="2274600"/>
            <a:ext cx="3858975" cy="629850"/>
          </a:xfrm>
          <a:prstGeom prst="rect">
            <a:avLst/>
          </a:prstGeom>
          <a:noFill/>
          <a:ln w="28575" cap="flat" cmpd="sng">
            <a:solidFill>
              <a:srgbClr val="F9585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647;p50">
            <a:extLst>
              <a:ext uri="{FF2B5EF4-FFF2-40B4-BE49-F238E27FC236}">
                <a16:creationId xmlns:a16="http://schemas.microsoft.com/office/drawing/2014/main" id="{45F46B94-1670-416D-8C65-4ADA6E4302DC}"/>
              </a:ext>
            </a:extLst>
          </p:cNvPr>
          <p:cNvSpPr txBox="1">
            <a:spLocks/>
          </p:cNvSpPr>
          <p:nvPr/>
        </p:nvSpPr>
        <p:spPr>
          <a:xfrm>
            <a:off x="5057625" y="2253775"/>
            <a:ext cx="3792225" cy="57615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rgbClr val="3B4954"/>
              </a:buClr>
              <a:buSzPts val="1600"/>
              <a:buFont typeface="Hind Siliguri"/>
              <a:buNone/>
              <a:defRPr sz="1600" b="0" i="0" u="none" strike="noStrike" cap="none">
                <a:solidFill>
                  <a:srgbClr val="3B4954"/>
                </a:solidFill>
                <a:latin typeface="Hind Siliguri"/>
                <a:ea typeface="Hind Siliguri"/>
                <a:cs typeface="Hind Siliguri"/>
                <a:sym typeface="Hind Siliguri"/>
              </a:defRPr>
            </a:lvl1pPr>
            <a:lvl2pPr marL="914400" marR="0" lvl="1" indent="-330200" algn="l" rtl="0">
              <a:lnSpc>
                <a:spcPct val="100000"/>
              </a:lnSpc>
              <a:spcBef>
                <a:spcPts val="0"/>
              </a:spcBef>
              <a:spcAft>
                <a:spcPts val="0"/>
              </a:spcAft>
              <a:buClr>
                <a:srgbClr val="3B4954"/>
              </a:buClr>
              <a:buSzPts val="1600"/>
              <a:buFont typeface="Hind Siliguri"/>
              <a:buNone/>
              <a:defRPr sz="1600" b="0" i="0" u="none" strike="noStrike" cap="none">
                <a:solidFill>
                  <a:srgbClr val="3B4954"/>
                </a:solidFill>
                <a:latin typeface="Hind Siliguri"/>
                <a:ea typeface="Hind Siliguri"/>
                <a:cs typeface="Hind Siliguri"/>
                <a:sym typeface="Hind Siliguri"/>
              </a:defRPr>
            </a:lvl2pPr>
            <a:lvl3pPr marL="1371600" marR="0" lvl="2" indent="-330200" algn="l" rtl="0">
              <a:lnSpc>
                <a:spcPct val="100000"/>
              </a:lnSpc>
              <a:spcBef>
                <a:spcPts val="0"/>
              </a:spcBef>
              <a:spcAft>
                <a:spcPts val="0"/>
              </a:spcAft>
              <a:buClr>
                <a:srgbClr val="3B4954"/>
              </a:buClr>
              <a:buSzPts val="1600"/>
              <a:buFont typeface="Hind Siliguri"/>
              <a:buNone/>
              <a:defRPr sz="1600" b="0" i="0" u="none" strike="noStrike" cap="none">
                <a:solidFill>
                  <a:srgbClr val="3B4954"/>
                </a:solidFill>
                <a:latin typeface="Hind Siliguri"/>
                <a:ea typeface="Hind Siliguri"/>
                <a:cs typeface="Hind Siliguri"/>
                <a:sym typeface="Hind Siliguri"/>
              </a:defRPr>
            </a:lvl3pPr>
            <a:lvl4pPr marL="1828800" marR="0" lvl="3" indent="-330200" algn="l" rtl="0">
              <a:lnSpc>
                <a:spcPct val="100000"/>
              </a:lnSpc>
              <a:spcBef>
                <a:spcPts val="0"/>
              </a:spcBef>
              <a:spcAft>
                <a:spcPts val="0"/>
              </a:spcAft>
              <a:buClr>
                <a:srgbClr val="3B4954"/>
              </a:buClr>
              <a:buSzPts val="1600"/>
              <a:buFont typeface="Hind Siliguri"/>
              <a:buNone/>
              <a:defRPr sz="1600" b="0" i="0" u="none" strike="noStrike" cap="none">
                <a:solidFill>
                  <a:srgbClr val="3B4954"/>
                </a:solidFill>
                <a:latin typeface="Hind Siliguri"/>
                <a:ea typeface="Hind Siliguri"/>
                <a:cs typeface="Hind Siliguri"/>
                <a:sym typeface="Hind Siliguri"/>
              </a:defRPr>
            </a:lvl4pPr>
            <a:lvl5pPr marL="2286000" marR="0" lvl="4" indent="-330200" algn="l" rtl="0">
              <a:lnSpc>
                <a:spcPct val="100000"/>
              </a:lnSpc>
              <a:spcBef>
                <a:spcPts val="0"/>
              </a:spcBef>
              <a:spcAft>
                <a:spcPts val="0"/>
              </a:spcAft>
              <a:buClr>
                <a:srgbClr val="3B4954"/>
              </a:buClr>
              <a:buSzPts val="1600"/>
              <a:buFont typeface="Hind Siliguri"/>
              <a:buNone/>
              <a:defRPr sz="1600" b="0" i="0" u="none" strike="noStrike" cap="none">
                <a:solidFill>
                  <a:srgbClr val="3B4954"/>
                </a:solidFill>
                <a:latin typeface="Hind Siliguri"/>
                <a:ea typeface="Hind Siliguri"/>
                <a:cs typeface="Hind Siliguri"/>
                <a:sym typeface="Hind Siliguri"/>
              </a:defRPr>
            </a:lvl5pPr>
            <a:lvl6pPr marL="2743200" marR="0" lvl="5" indent="-330200" algn="l" rtl="0">
              <a:lnSpc>
                <a:spcPct val="100000"/>
              </a:lnSpc>
              <a:spcBef>
                <a:spcPts val="0"/>
              </a:spcBef>
              <a:spcAft>
                <a:spcPts val="0"/>
              </a:spcAft>
              <a:buClr>
                <a:srgbClr val="3B4954"/>
              </a:buClr>
              <a:buSzPts val="1600"/>
              <a:buFont typeface="Hind Siliguri"/>
              <a:buNone/>
              <a:defRPr sz="1600" b="0" i="0" u="none" strike="noStrike" cap="none">
                <a:solidFill>
                  <a:srgbClr val="3B4954"/>
                </a:solidFill>
                <a:latin typeface="Hind Siliguri"/>
                <a:ea typeface="Hind Siliguri"/>
                <a:cs typeface="Hind Siliguri"/>
                <a:sym typeface="Hind Siliguri"/>
              </a:defRPr>
            </a:lvl6pPr>
            <a:lvl7pPr marL="3200400" marR="0" lvl="6" indent="-330200" algn="l" rtl="0">
              <a:lnSpc>
                <a:spcPct val="100000"/>
              </a:lnSpc>
              <a:spcBef>
                <a:spcPts val="0"/>
              </a:spcBef>
              <a:spcAft>
                <a:spcPts val="0"/>
              </a:spcAft>
              <a:buClr>
                <a:srgbClr val="3B4954"/>
              </a:buClr>
              <a:buSzPts val="1600"/>
              <a:buFont typeface="Hind Siliguri"/>
              <a:buNone/>
              <a:defRPr sz="1600" b="0" i="0" u="none" strike="noStrike" cap="none">
                <a:solidFill>
                  <a:srgbClr val="3B4954"/>
                </a:solidFill>
                <a:latin typeface="Hind Siliguri"/>
                <a:ea typeface="Hind Siliguri"/>
                <a:cs typeface="Hind Siliguri"/>
                <a:sym typeface="Hind Siliguri"/>
              </a:defRPr>
            </a:lvl7pPr>
            <a:lvl8pPr marL="3657600" marR="0" lvl="7" indent="-330200" algn="l" rtl="0">
              <a:lnSpc>
                <a:spcPct val="100000"/>
              </a:lnSpc>
              <a:spcBef>
                <a:spcPts val="0"/>
              </a:spcBef>
              <a:spcAft>
                <a:spcPts val="0"/>
              </a:spcAft>
              <a:buClr>
                <a:srgbClr val="3B4954"/>
              </a:buClr>
              <a:buSzPts val="1600"/>
              <a:buFont typeface="Hind Siliguri"/>
              <a:buNone/>
              <a:defRPr sz="1600" b="0" i="0" u="none" strike="noStrike" cap="none">
                <a:solidFill>
                  <a:srgbClr val="3B4954"/>
                </a:solidFill>
                <a:latin typeface="Hind Siliguri"/>
                <a:ea typeface="Hind Siliguri"/>
                <a:cs typeface="Hind Siliguri"/>
                <a:sym typeface="Hind Siliguri"/>
              </a:defRPr>
            </a:lvl8pPr>
            <a:lvl9pPr marL="4114800" marR="0" lvl="8" indent="-330200" algn="l" rtl="0">
              <a:lnSpc>
                <a:spcPct val="100000"/>
              </a:lnSpc>
              <a:spcBef>
                <a:spcPts val="0"/>
              </a:spcBef>
              <a:spcAft>
                <a:spcPts val="0"/>
              </a:spcAft>
              <a:buClr>
                <a:srgbClr val="3B4954"/>
              </a:buClr>
              <a:buSzPts val="1600"/>
              <a:buFont typeface="Hind Siliguri"/>
              <a:buNone/>
              <a:defRPr sz="1600" b="0" i="0" u="none" strike="noStrike" cap="none">
                <a:solidFill>
                  <a:srgbClr val="3B4954"/>
                </a:solidFill>
                <a:latin typeface="Hind Siliguri"/>
                <a:ea typeface="Hind Siliguri"/>
                <a:cs typeface="Hind Siliguri"/>
                <a:sym typeface="Hind Siliguri"/>
              </a:defRPr>
            </a:lvl9pPr>
          </a:lstStyle>
          <a:p>
            <a:pPr marL="0" indent="0"/>
            <a:r>
              <a:rPr lang="en" sz="1200"/>
              <a:t>Customer </a:t>
            </a:r>
            <a:r>
              <a:rPr lang="en" sz="1200" err="1"/>
              <a:t>dapat</a:t>
            </a:r>
            <a:r>
              <a:rPr lang="en" sz="1200"/>
              <a:t> </a:t>
            </a:r>
            <a:r>
              <a:rPr lang="en" sz="1200" err="1"/>
              <a:t>melakukan</a:t>
            </a:r>
            <a:r>
              <a:rPr lang="en" sz="1200"/>
              <a:t> </a:t>
            </a:r>
            <a:r>
              <a:rPr lang="en" sz="1200" err="1"/>
              <a:t>konsultasi</a:t>
            </a:r>
            <a:r>
              <a:rPr lang="en" sz="1200"/>
              <a:t> </a:t>
            </a:r>
            <a:r>
              <a:rPr lang="en" sz="1200" err="1"/>
              <a:t>dengan</a:t>
            </a:r>
            <a:r>
              <a:rPr lang="en" sz="1200"/>
              <a:t> </a:t>
            </a:r>
            <a:r>
              <a:rPr lang="en" sz="1200" err="1"/>
              <a:t>dokter</a:t>
            </a:r>
            <a:r>
              <a:rPr lang="en" sz="1200"/>
              <a:t> </a:t>
            </a:r>
            <a:r>
              <a:rPr lang="en" sz="1200" err="1"/>
              <a:t>melalui</a:t>
            </a:r>
            <a:r>
              <a:rPr lang="en" sz="1200"/>
              <a:t> </a:t>
            </a:r>
            <a:r>
              <a:rPr lang="en" sz="1200" err="1"/>
              <a:t>aplikasi</a:t>
            </a:r>
            <a:r>
              <a:rPr lang="en" sz="1200"/>
              <a:t> meeting </a:t>
            </a:r>
            <a:r>
              <a:rPr lang="en" sz="1200" err="1"/>
              <a:t>seperti</a:t>
            </a:r>
            <a:r>
              <a:rPr lang="en" sz="1200"/>
              <a:t> Zoom dan Google Meet</a:t>
            </a:r>
            <a:endParaRPr lang="en-US" sz="1200"/>
          </a:p>
        </p:txBody>
      </p:sp>
      <p:grpSp>
        <p:nvGrpSpPr>
          <p:cNvPr id="71" name="Google Shape;675;p50">
            <a:extLst>
              <a:ext uri="{FF2B5EF4-FFF2-40B4-BE49-F238E27FC236}">
                <a16:creationId xmlns:a16="http://schemas.microsoft.com/office/drawing/2014/main" id="{EDF151CF-CCE8-4DD8-8C36-B7A3B5193756}"/>
              </a:ext>
            </a:extLst>
          </p:cNvPr>
          <p:cNvGrpSpPr/>
          <p:nvPr/>
        </p:nvGrpSpPr>
        <p:grpSpPr>
          <a:xfrm>
            <a:off x="5055567" y="2081601"/>
            <a:ext cx="504015" cy="63838"/>
            <a:chOff x="33400" y="4261788"/>
            <a:chExt cx="646500" cy="78300"/>
          </a:xfrm>
        </p:grpSpPr>
        <p:sp>
          <p:nvSpPr>
            <p:cNvPr id="72" name="Google Shape;676;p50">
              <a:extLst>
                <a:ext uri="{FF2B5EF4-FFF2-40B4-BE49-F238E27FC236}">
                  <a16:creationId xmlns:a16="http://schemas.microsoft.com/office/drawing/2014/main" id="{FEECBD89-CAB7-428E-B29F-520F032DF23A}"/>
                </a:ext>
              </a:extLst>
            </p:cNvPr>
            <p:cNvSpPr/>
            <p:nvPr/>
          </p:nvSpPr>
          <p:spPr>
            <a:xfrm rot="-5400000">
              <a:off x="33400" y="4261788"/>
              <a:ext cx="78300" cy="78300"/>
            </a:xfrm>
            <a:prstGeom prst="ellipse">
              <a:avLst/>
            </a:prstGeom>
            <a:solidFill>
              <a:srgbClr val="F958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677;p50">
              <a:extLst>
                <a:ext uri="{FF2B5EF4-FFF2-40B4-BE49-F238E27FC236}">
                  <a16:creationId xmlns:a16="http://schemas.microsoft.com/office/drawing/2014/main" id="{1CF7D703-EA94-4777-890A-F618B06A8028}"/>
                </a:ext>
              </a:extLst>
            </p:cNvPr>
            <p:cNvSpPr/>
            <p:nvPr/>
          </p:nvSpPr>
          <p:spPr>
            <a:xfrm rot="-5400000">
              <a:off x="317500" y="4261788"/>
              <a:ext cx="78300" cy="78300"/>
            </a:xfrm>
            <a:prstGeom prst="ellipse">
              <a:avLst/>
            </a:prstGeom>
            <a:solidFill>
              <a:srgbClr val="F958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678;p50">
              <a:extLst>
                <a:ext uri="{FF2B5EF4-FFF2-40B4-BE49-F238E27FC236}">
                  <a16:creationId xmlns:a16="http://schemas.microsoft.com/office/drawing/2014/main" id="{92F76173-3209-45F5-9D69-B5D6FD8FE01E}"/>
                </a:ext>
              </a:extLst>
            </p:cNvPr>
            <p:cNvSpPr/>
            <p:nvPr/>
          </p:nvSpPr>
          <p:spPr>
            <a:xfrm rot="-5400000">
              <a:off x="601600" y="4261788"/>
              <a:ext cx="78300" cy="78300"/>
            </a:xfrm>
            <a:prstGeom prst="ellipse">
              <a:avLst/>
            </a:prstGeom>
            <a:solidFill>
              <a:srgbClr val="F958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5" name="Google Shape;639;p50">
            <a:extLst>
              <a:ext uri="{FF2B5EF4-FFF2-40B4-BE49-F238E27FC236}">
                <a16:creationId xmlns:a16="http://schemas.microsoft.com/office/drawing/2014/main" id="{3EDE739E-5AC3-4FF6-8429-53124790C392}"/>
              </a:ext>
            </a:extLst>
          </p:cNvPr>
          <p:cNvSpPr/>
          <p:nvPr/>
        </p:nvSpPr>
        <p:spPr>
          <a:xfrm>
            <a:off x="5019474" y="3693825"/>
            <a:ext cx="3897075" cy="629850"/>
          </a:xfrm>
          <a:prstGeom prst="rect">
            <a:avLst/>
          </a:prstGeom>
          <a:noFill/>
          <a:ln w="28575" cap="flat" cmpd="sng">
            <a:solidFill>
              <a:srgbClr val="F9585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647;p50">
            <a:extLst>
              <a:ext uri="{FF2B5EF4-FFF2-40B4-BE49-F238E27FC236}">
                <a16:creationId xmlns:a16="http://schemas.microsoft.com/office/drawing/2014/main" id="{977C9892-4AD8-4CD1-AFDE-8C59D28878F6}"/>
              </a:ext>
            </a:extLst>
          </p:cNvPr>
          <p:cNvSpPr txBox="1">
            <a:spLocks/>
          </p:cNvSpPr>
          <p:nvPr/>
        </p:nvSpPr>
        <p:spPr>
          <a:xfrm>
            <a:off x="5019524" y="3695225"/>
            <a:ext cx="3963675" cy="6079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rgbClr val="3B4954"/>
              </a:buClr>
              <a:buSzPts val="1600"/>
              <a:buFont typeface="Hind Siliguri"/>
              <a:buNone/>
              <a:defRPr sz="1600" b="0" i="0" u="none" strike="noStrike" cap="none">
                <a:solidFill>
                  <a:srgbClr val="3B4954"/>
                </a:solidFill>
                <a:latin typeface="Hind Siliguri"/>
                <a:ea typeface="Hind Siliguri"/>
                <a:cs typeface="Hind Siliguri"/>
                <a:sym typeface="Hind Siliguri"/>
              </a:defRPr>
            </a:lvl1pPr>
            <a:lvl2pPr marL="914400" marR="0" lvl="1" indent="-330200" algn="l" rtl="0">
              <a:lnSpc>
                <a:spcPct val="100000"/>
              </a:lnSpc>
              <a:spcBef>
                <a:spcPts val="0"/>
              </a:spcBef>
              <a:spcAft>
                <a:spcPts val="0"/>
              </a:spcAft>
              <a:buClr>
                <a:srgbClr val="3B4954"/>
              </a:buClr>
              <a:buSzPts val="1600"/>
              <a:buFont typeface="Hind Siliguri"/>
              <a:buNone/>
              <a:defRPr sz="1600" b="0" i="0" u="none" strike="noStrike" cap="none">
                <a:solidFill>
                  <a:srgbClr val="3B4954"/>
                </a:solidFill>
                <a:latin typeface="Hind Siliguri"/>
                <a:ea typeface="Hind Siliguri"/>
                <a:cs typeface="Hind Siliguri"/>
                <a:sym typeface="Hind Siliguri"/>
              </a:defRPr>
            </a:lvl2pPr>
            <a:lvl3pPr marL="1371600" marR="0" lvl="2" indent="-330200" algn="l" rtl="0">
              <a:lnSpc>
                <a:spcPct val="100000"/>
              </a:lnSpc>
              <a:spcBef>
                <a:spcPts val="0"/>
              </a:spcBef>
              <a:spcAft>
                <a:spcPts val="0"/>
              </a:spcAft>
              <a:buClr>
                <a:srgbClr val="3B4954"/>
              </a:buClr>
              <a:buSzPts val="1600"/>
              <a:buFont typeface="Hind Siliguri"/>
              <a:buNone/>
              <a:defRPr sz="1600" b="0" i="0" u="none" strike="noStrike" cap="none">
                <a:solidFill>
                  <a:srgbClr val="3B4954"/>
                </a:solidFill>
                <a:latin typeface="Hind Siliguri"/>
                <a:ea typeface="Hind Siliguri"/>
                <a:cs typeface="Hind Siliguri"/>
                <a:sym typeface="Hind Siliguri"/>
              </a:defRPr>
            </a:lvl3pPr>
            <a:lvl4pPr marL="1828800" marR="0" lvl="3" indent="-330200" algn="l" rtl="0">
              <a:lnSpc>
                <a:spcPct val="100000"/>
              </a:lnSpc>
              <a:spcBef>
                <a:spcPts val="0"/>
              </a:spcBef>
              <a:spcAft>
                <a:spcPts val="0"/>
              </a:spcAft>
              <a:buClr>
                <a:srgbClr val="3B4954"/>
              </a:buClr>
              <a:buSzPts val="1600"/>
              <a:buFont typeface="Hind Siliguri"/>
              <a:buNone/>
              <a:defRPr sz="1600" b="0" i="0" u="none" strike="noStrike" cap="none">
                <a:solidFill>
                  <a:srgbClr val="3B4954"/>
                </a:solidFill>
                <a:latin typeface="Hind Siliguri"/>
                <a:ea typeface="Hind Siliguri"/>
                <a:cs typeface="Hind Siliguri"/>
                <a:sym typeface="Hind Siliguri"/>
              </a:defRPr>
            </a:lvl4pPr>
            <a:lvl5pPr marL="2286000" marR="0" lvl="4" indent="-330200" algn="l" rtl="0">
              <a:lnSpc>
                <a:spcPct val="100000"/>
              </a:lnSpc>
              <a:spcBef>
                <a:spcPts val="0"/>
              </a:spcBef>
              <a:spcAft>
                <a:spcPts val="0"/>
              </a:spcAft>
              <a:buClr>
                <a:srgbClr val="3B4954"/>
              </a:buClr>
              <a:buSzPts val="1600"/>
              <a:buFont typeface="Hind Siliguri"/>
              <a:buNone/>
              <a:defRPr sz="1600" b="0" i="0" u="none" strike="noStrike" cap="none">
                <a:solidFill>
                  <a:srgbClr val="3B4954"/>
                </a:solidFill>
                <a:latin typeface="Hind Siliguri"/>
                <a:ea typeface="Hind Siliguri"/>
                <a:cs typeface="Hind Siliguri"/>
                <a:sym typeface="Hind Siliguri"/>
              </a:defRPr>
            </a:lvl5pPr>
            <a:lvl6pPr marL="2743200" marR="0" lvl="5" indent="-330200" algn="l" rtl="0">
              <a:lnSpc>
                <a:spcPct val="100000"/>
              </a:lnSpc>
              <a:spcBef>
                <a:spcPts val="0"/>
              </a:spcBef>
              <a:spcAft>
                <a:spcPts val="0"/>
              </a:spcAft>
              <a:buClr>
                <a:srgbClr val="3B4954"/>
              </a:buClr>
              <a:buSzPts val="1600"/>
              <a:buFont typeface="Hind Siliguri"/>
              <a:buNone/>
              <a:defRPr sz="1600" b="0" i="0" u="none" strike="noStrike" cap="none">
                <a:solidFill>
                  <a:srgbClr val="3B4954"/>
                </a:solidFill>
                <a:latin typeface="Hind Siliguri"/>
                <a:ea typeface="Hind Siliguri"/>
                <a:cs typeface="Hind Siliguri"/>
                <a:sym typeface="Hind Siliguri"/>
              </a:defRPr>
            </a:lvl6pPr>
            <a:lvl7pPr marL="3200400" marR="0" lvl="6" indent="-330200" algn="l" rtl="0">
              <a:lnSpc>
                <a:spcPct val="100000"/>
              </a:lnSpc>
              <a:spcBef>
                <a:spcPts val="0"/>
              </a:spcBef>
              <a:spcAft>
                <a:spcPts val="0"/>
              </a:spcAft>
              <a:buClr>
                <a:srgbClr val="3B4954"/>
              </a:buClr>
              <a:buSzPts val="1600"/>
              <a:buFont typeface="Hind Siliguri"/>
              <a:buNone/>
              <a:defRPr sz="1600" b="0" i="0" u="none" strike="noStrike" cap="none">
                <a:solidFill>
                  <a:srgbClr val="3B4954"/>
                </a:solidFill>
                <a:latin typeface="Hind Siliguri"/>
                <a:ea typeface="Hind Siliguri"/>
                <a:cs typeface="Hind Siliguri"/>
                <a:sym typeface="Hind Siliguri"/>
              </a:defRPr>
            </a:lvl7pPr>
            <a:lvl8pPr marL="3657600" marR="0" lvl="7" indent="-330200" algn="l" rtl="0">
              <a:lnSpc>
                <a:spcPct val="100000"/>
              </a:lnSpc>
              <a:spcBef>
                <a:spcPts val="0"/>
              </a:spcBef>
              <a:spcAft>
                <a:spcPts val="0"/>
              </a:spcAft>
              <a:buClr>
                <a:srgbClr val="3B4954"/>
              </a:buClr>
              <a:buSzPts val="1600"/>
              <a:buFont typeface="Hind Siliguri"/>
              <a:buNone/>
              <a:defRPr sz="1600" b="0" i="0" u="none" strike="noStrike" cap="none">
                <a:solidFill>
                  <a:srgbClr val="3B4954"/>
                </a:solidFill>
                <a:latin typeface="Hind Siliguri"/>
                <a:ea typeface="Hind Siliguri"/>
                <a:cs typeface="Hind Siliguri"/>
                <a:sym typeface="Hind Siliguri"/>
              </a:defRPr>
            </a:lvl8pPr>
            <a:lvl9pPr marL="4114800" marR="0" lvl="8" indent="-330200" algn="l" rtl="0">
              <a:lnSpc>
                <a:spcPct val="100000"/>
              </a:lnSpc>
              <a:spcBef>
                <a:spcPts val="0"/>
              </a:spcBef>
              <a:spcAft>
                <a:spcPts val="0"/>
              </a:spcAft>
              <a:buClr>
                <a:srgbClr val="3B4954"/>
              </a:buClr>
              <a:buSzPts val="1600"/>
              <a:buFont typeface="Hind Siliguri"/>
              <a:buNone/>
              <a:defRPr sz="1600" b="0" i="0" u="none" strike="noStrike" cap="none">
                <a:solidFill>
                  <a:srgbClr val="3B4954"/>
                </a:solidFill>
                <a:latin typeface="Hind Siliguri"/>
                <a:ea typeface="Hind Siliguri"/>
                <a:cs typeface="Hind Siliguri"/>
                <a:sym typeface="Hind Siliguri"/>
              </a:defRPr>
            </a:lvl9pPr>
          </a:lstStyle>
          <a:p>
            <a:pPr marL="0" indent="0"/>
            <a:r>
              <a:rPr lang="en" sz="1400"/>
              <a:t>Customer </a:t>
            </a:r>
            <a:r>
              <a:rPr lang="en" sz="1400" err="1"/>
              <a:t>dapat</a:t>
            </a:r>
            <a:r>
              <a:rPr lang="en" sz="1400"/>
              <a:t> </a:t>
            </a:r>
            <a:r>
              <a:rPr lang="en" sz="1400" err="1"/>
              <a:t>melakukan</a:t>
            </a:r>
            <a:r>
              <a:rPr lang="en" sz="1400"/>
              <a:t> </a:t>
            </a:r>
            <a:r>
              <a:rPr lang="en" sz="1400" err="1"/>
              <a:t>pembatalan</a:t>
            </a:r>
            <a:r>
              <a:rPr lang="en" sz="1400"/>
              <a:t> pada </a:t>
            </a:r>
            <a:r>
              <a:rPr lang="en" sz="1400" err="1"/>
              <a:t>reservasi</a:t>
            </a:r>
            <a:r>
              <a:rPr lang="en" sz="1400"/>
              <a:t> yang </a:t>
            </a:r>
            <a:r>
              <a:rPr lang="en" sz="1400" err="1"/>
              <a:t>telah</a:t>
            </a:r>
            <a:r>
              <a:rPr lang="en" sz="1400"/>
              <a:t> </a:t>
            </a:r>
            <a:r>
              <a:rPr lang="en" sz="1400" err="1"/>
              <a:t>dibuat</a:t>
            </a:r>
            <a:endParaRPr lang="en" sz="1400"/>
          </a:p>
        </p:txBody>
      </p:sp>
      <p:grpSp>
        <p:nvGrpSpPr>
          <p:cNvPr id="77" name="Google Shape;675;p50">
            <a:extLst>
              <a:ext uri="{FF2B5EF4-FFF2-40B4-BE49-F238E27FC236}">
                <a16:creationId xmlns:a16="http://schemas.microsoft.com/office/drawing/2014/main" id="{2216E8A1-B43B-44B3-8778-CB4E98EB8806}"/>
              </a:ext>
            </a:extLst>
          </p:cNvPr>
          <p:cNvGrpSpPr/>
          <p:nvPr/>
        </p:nvGrpSpPr>
        <p:grpSpPr>
          <a:xfrm>
            <a:off x="5017467" y="3491301"/>
            <a:ext cx="504015" cy="63838"/>
            <a:chOff x="33400" y="4261788"/>
            <a:chExt cx="646500" cy="78300"/>
          </a:xfrm>
        </p:grpSpPr>
        <p:sp>
          <p:nvSpPr>
            <p:cNvPr id="78" name="Google Shape;676;p50">
              <a:extLst>
                <a:ext uri="{FF2B5EF4-FFF2-40B4-BE49-F238E27FC236}">
                  <a16:creationId xmlns:a16="http://schemas.microsoft.com/office/drawing/2014/main" id="{86716A9E-6654-427B-B2D0-9BAE64E3B138}"/>
                </a:ext>
              </a:extLst>
            </p:cNvPr>
            <p:cNvSpPr/>
            <p:nvPr/>
          </p:nvSpPr>
          <p:spPr>
            <a:xfrm rot="-5400000">
              <a:off x="33400" y="4261788"/>
              <a:ext cx="78300" cy="78300"/>
            </a:xfrm>
            <a:prstGeom prst="ellipse">
              <a:avLst/>
            </a:prstGeom>
            <a:solidFill>
              <a:srgbClr val="F958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677;p50">
              <a:extLst>
                <a:ext uri="{FF2B5EF4-FFF2-40B4-BE49-F238E27FC236}">
                  <a16:creationId xmlns:a16="http://schemas.microsoft.com/office/drawing/2014/main" id="{F480FE43-ED3C-4955-85DF-687E24E2130A}"/>
                </a:ext>
              </a:extLst>
            </p:cNvPr>
            <p:cNvSpPr/>
            <p:nvPr/>
          </p:nvSpPr>
          <p:spPr>
            <a:xfrm rot="-5400000">
              <a:off x="317500" y="4261788"/>
              <a:ext cx="78300" cy="78300"/>
            </a:xfrm>
            <a:prstGeom prst="ellipse">
              <a:avLst/>
            </a:prstGeom>
            <a:solidFill>
              <a:srgbClr val="F958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678;p50">
              <a:extLst>
                <a:ext uri="{FF2B5EF4-FFF2-40B4-BE49-F238E27FC236}">
                  <a16:creationId xmlns:a16="http://schemas.microsoft.com/office/drawing/2014/main" id="{FAB70FB2-83CB-4383-A9EC-59F0F417C972}"/>
                </a:ext>
              </a:extLst>
            </p:cNvPr>
            <p:cNvSpPr/>
            <p:nvPr/>
          </p:nvSpPr>
          <p:spPr>
            <a:xfrm rot="-5400000">
              <a:off x="601600" y="4261788"/>
              <a:ext cx="78300" cy="78300"/>
            </a:xfrm>
            <a:prstGeom prst="ellipse">
              <a:avLst/>
            </a:prstGeom>
            <a:solidFill>
              <a:srgbClr val="F958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1" name="Google Shape;649;p50">
            <a:extLst>
              <a:ext uri="{FF2B5EF4-FFF2-40B4-BE49-F238E27FC236}">
                <a16:creationId xmlns:a16="http://schemas.microsoft.com/office/drawing/2014/main" id="{A1B99380-5F8B-4F39-93CB-1B63EA681B69}"/>
              </a:ext>
            </a:extLst>
          </p:cNvPr>
          <p:cNvSpPr txBox="1">
            <a:spLocks/>
          </p:cNvSpPr>
          <p:nvPr/>
        </p:nvSpPr>
        <p:spPr>
          <a:xfrm>
            <a:off x="5524299" y="3312825"/>
            <a:ext cx="3401700" cy="483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rgbClr val="3B4954"/>
              </a:buClr>
              <a:buSzPts val="2100"/>
              <a:buFont typeface="Lexend Exa"/>
              <a:buNone/>
              <a:defRPr sz="2100" b="0" i="0" u="none" strike="noStrike" cap="none">
                <a:solidFill>
                  <a:srgbClr val="3B4954"/>
                </a:solidFill>
                <a:latin typeface="Lexend Exa"/>
                <a:ea typeface="Lexend Exa"/>
                <a:cs typeface="Lexend Exa"/>
                <a:sym typeface="Lexend Exa"/>
              </a:defRPr>
            </a:lvl1pPr>
            <a:lvl2pPr marL="914400" marR="0" lvl="1" indent="-330200" algn="l" rtl="0">
              <a:lnSpc>
                <a:spcPct val="100000"/>
              </a:lnSpc>
              <a:spcBef>
                <a:spcPts val="0"/>
              </a:spcBef>
              <a:spcAft>
                <a:spcPts val="0"/>
              </a:spcAft>
              <a:buClr>
                <a:srgbClr val="3B4954"/>
              </a:buClr>
              <a:buSzPts val="2100"/>
              <a:buFont typeface="Lexend Exa"/>
              <a:buNone/>
              <a:defRPr sz="2100" b="0" i="0" u="none" strike="noStrike" cap="none">
                <a:solidFill>
                  <a:srgbClr val="3B4954"/>
                </a:solidFill>
                <a:latin typeface="Lexend Exa"/>
                <a:ea typeface="Lexend Exa"/>
                <a:cs typeface="Lexend Exa"/>
                <a:sym typeface="Lexend Exa"/>
              </a:defRPr>
            </a:lvl2pPr>
            <a:lvl3pPr marL="1371600" marR="0" lvl="2" indent="-330200" algn="l" rtl="0">
              <a:lnSpc>
                <a:spcPct val="100000"/>
              </a:lnSpc>
              <a:spcBef>
                <a:spcPts val="0"/>
              </a:spcBef>
              <a:spcAft>
                <a:spcPts val="0"/>
              </a:spcAft>
              <a:buClr>
                <a:srgbClr val="3B4954"/>
              </a:buClr>
              <a:buSzPts val="2100"/>
              <a:buFont typeface="Lexend Exa"/>
              <a:buNone/>
              <a:defRPr sz="2100" b="0" i="0" u="none" strike="noStrike" cap="none">
                <a:solidFill>
                  <a:srgbClr val="3B4954"/>
                </a:solidFill>
                <a:latin typeface="Lexend Exa"/>
                <a:ea typeface="Lexend Exa"/>
                <a:cs typeface="Lexend Exa"/>
                <a:sym typeface="Lexend Exa"/>
              </a:defRPr>
            </a:lvl3pPr>
            <a:lvl4pPr marL="1828800" marR="0" lvl="3" indent="-330200" algn="l" rtl="0">
              <a:lnSpc>
                <a:spcPct val="100000"/>
              </a:lnSpc>
              <a:spcBef>
                <a:spcPts val="0"/>
              </a:spcBef>
              <a:spcAft>
                <a:spcPts val="0"/>
              </a:spcAft>
              <a:buClr>
                <a:srgbClr val="3B4954"/>
              </a:buClr>
              <a:buSzPts val="2100"/>
              <a:buFont typeface="Lexend Exa"/>
              <a:buNone/>
              <a:defRPr sz="2100" b="0" i="0" u="none" strike="noStrike" cap="none">
                <a:solidFill>
                  <a:srgbClr val="3B4954"/>
                </a:solidFill>
                <a:latin typeface="Lexend Exa"/>
                <a:ea typeface="Lexend Exa"/>
                <a:cs typeface="Lexend Exa"/>
                <a:sym typeface="Lexend Exa"/>
              </a:defRPr>
            </a:lvl4pPr>
            <a:lvl5pPr marL="2286000" marR="0" lvl="4" indent="-330200" algn="l" rtl="0">
              <a:lnSpc>
                <a:spcPct val="100000"/>
              </a:lnSpc>
              <a:spcBef>
                <a:spcPts val="0"/>
              </a:spcBef>
              <a:spcAft>
                <a:spcPts val="0"/>
              </a:spcAft>
              <a:buClr>
                <a:srgbClr val="3B4954"/>
              </a:buClr>
              <a:buSzPts val="2100"/>
              <a:buFont typeface="Lexend Exa"/>
              <a:buNone/>
              <a:defRPr sz="2100" b="0" i="0" u="none" strike="noStrike" cap="none">
                <a:solidFill>
                  <a:srgbClr val="3B4954"/>
                </a:solidFill>
                <a:latin typeface="Lexend Exa"/>
                <a:ea typeface="Lexend Exa"/>
                <a:cs typeface="Lexend Exa"/>
                <a:sym typeface="Lexend Exa"/>
              </a:defRPr>
            </a:lvl5pPr>
            <a:lvl6pPr marL="2743200" marR="0" lvl="5" indent="-330200" algn="l" rtl="0">
              <a:lnSpc>
                <a:spcPct val="100000"/>
              </a:lnSpc>
              <a:spcBef>
                <a:spcPts val="0"/>
              </a:spcBef>
              <a:spcAft>
                <a:spcPts val="0"/>
              </a:spcAft>
              <a:buClr>
                <a:srgbClr val="3B4954"/>
              </a:buClr>
              <a:buSzPts val="2100"/>
              <a:buFont typeface="Lexend Exa"/>
              <a:buNone/>
              <a:defRPr sz="2100" b="0" i="0" u="none" strike="noStrike" cap="none">
                <a:solidFill>
                  <a:srgbClr val="3B4954"/>
                </a:solidFill>
                <a:latin typeface="Lexend Exa"/>
                <a:ea typeface="Lexend Exa"/>
                <a:cs typeface="Lexend Exa"/>
                <a:sym typeface="Lexend Exa"/>
              </a:defRPr>
            </a:lvl6pPr>
            <a:lvl7pPr marL="3200400" marR="0" lvl="6" indent="-330200" algn="l" rtl="0">
              <a:lnSpc>
                <a:spcPct val="100000"/>
              </a:lnSpc>
              <a:spcBef>
                <a:spcPts val="0"/>
              </a:spcBef>
              <a:spcAft>
                <a:spcPts val="0"/>
              </a:spcAft>
              <a:buClr>
                <a:srgbClr val="3B4954"/>
              </a:buClr>
              <a:buSzPts val="2100"/>
              <a:buFont typeface="Lexend Exa"/>
              <a:buNone/>
              <a:defRPr sz="2100" b="0" i="0" u="none" strike="noStrike" cap="none">
                <a:solidFill>
                  <a:srgbClr val="3B4954"/>
                </a:solidFill>
                <a:latin typeface="Lexend Exa"/>
                <a:ea typeface="Lexend Exa"/>
                <a:cs typeface="Lexend Exa"/>
                <a:sym typeface="Lexend Exa"/>
              </a:defRPr>
            </a:lvl7pPr>
            <a:lvl8pPr marL="3657600" marR="0" lvl="7" indent="-330200" algn="l" rtl="0">
              <a:lnSpc>
                <a:spcPct val="100000"/>
              </a:lnSpc>
              <a:spcBef>
                <a:spcPts val="0"/>
              </a:spcBef>
              <a:spcAft>
                <a:spcPts val="0"/>
              </a:spcAft>
              <a:buClr>
                <a:srgbClr val="3B4954"/>
              </a:buClr>
              <a:buSzPts val="2100"/>
              <a:buFont typeface="Lexend Exa"/>
              <a:buNone/>
              <a:defRPr sz="2100" b="0" i="0" u="none" strike="noStrike" cap="none">
                <a:solidFill>
                  <a:srgbClr val="3B4954"/>
                </a:solidFill>
                <a:latin typeface="Lexend Exa"/>
                <a:ea typeface="Lexend Exa"/>
                <a:cs typeface="Lexend Exa"/>
                <a:sym typeface="Lexend Exa"/>
              </a:defRPr>
            </a:lvl8pPr>
            <a:lvl9pPr marL="4114800" marR="0" lvl="8" indent="-330200" algn="l" rtl="0">
              <a:lnSpc>
                <a:spcPct val="100000"/>
              </a:lnSpc>
              <a:spcBef>
                <a:spcPts val="0"/>
              </a:spcBef>
              <a:spcAft>
                <a:spcPts val="0"/>
              </a:spcAft>
              <a:buClr>
                <a:srgbClr val="3B4954"/>
              </a:buClr>
              <a:buSzPts val="2100"/>
              <a:buFont typeface="Lexend Exa"/>
              <a:buNone/>
              <a:defRPr sz="2100" b="0" i="0" u="none" strike="noStrike" cap="none">
                <a:solidFill>
                  <a:srgbClr val="3B4954"/>
                </a:solidFill>
                <a:latin typeface="Lexend Exa"/>
                <a:ea typeface="Lexend Exa"/>
                <a:cs typeface="Lexend Exa"/>
                <a:sym typeface="Lexend Exa"/>
              </a:defRPr>
            </a:lvl9pPr>
          </a:lstStyle>
          <a:p>
            <a:pPr marL="0" indent="0"/>
            <a:r>
              <a:rPr lang="en" sz="1600"/>
              <a:t>Reservation Cancellation</a:t>
            </a:r>
            <a:endParaRPr lang="en-US"/>
          </a:p>
        </p:txBody>
      </p:sp>
      <p:sp>
        <p:nvSpPr>
          <p:cNvPr id="18" name="Google Shape;649;p50">
            <a:extLst>
              <a:ext uri="{FF2B5EF4-FFF2-40B4-BE49-F238E27FC236}">
                <a16:creationId xmlns:a16="http://schemas.microsoft.com/office/drawing/2014/main" id="{B5574D73-E616-465C-A1FC-507F0B7F5A16}"/>
              </a:ext>
            </a:extLst>
          </p:cNvPr>
          <p:cNvSpPr txBox="1">
            <a:spLocks/>
          </p:cNvSpPr>
          <p:nvPr/>
        </p:nvSpPr>
        <p:spPr>
          <a:xfrm>
            <a:off x="5562400" y="1893600"/>
            <a:ext cx="3287400" cy="483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rgbClr val="3B4954"/>
              </a:buClr>
              <a:buSzPts val="2100"/>
              <a:buFont typeface="Lexend Exa"/>
              <a:buNone/>
              <a:defRPr sz="2100" b="0" i="0" u="none" strike="noStrike" cap="none">
                <a:solidFill>
                  <a:srgbClr val="3B4954"/>
                </a:solidFill>
                <a:latin typeface="Lexend Exa"/>
                <a:ea typeface="Lexend Exa"/>
                <a:cs typeface="Lexend Exa"/>
                <a:sym typeface="Lexend Exa"/>
              </a:defRPr>
            </a:lvl1pPr>
            <a:lvl2pPr marL="914400" marR="0" lvl="1" indent="-330200" algn="l" rtl="0">
              <a:lnSpc>
                <a:spcPct val="100000"/>
              </a:lnSpc>
              <a:spcBef>
                <a:spcPts val="0"/>
              </a:spcBef>
              <a:spcAft>
                <a:spcPts val="0"/>
              </a:spcAft>
              <a:buClr>
                <a:srgbClr val="3B4954"/>
              </a:buClr>
              <a:buSzPts val="2100"/>
              <a:buFont typeface="Lexend Exa"/>
              <a:buNone/>
              <a:defRPr sz="2100" b="0" i="0" u="none" strike="noStrike" cap="none">
                <a:solidFill>
                  <a:srgbClr val="3B4954"/>
                </a:solidFill>
                <a:latin typeface="Lexend Exa"/>
                <a:ea typeface="Lexend Exa"/>
                <a:cs typeface="Lexend Exa"/>
                <a:sym typeface="Lexend Exa"/>
              </a:defRPr>
            </a:lvl2pPr>
            <a:lvl3pPr marL="1371600" marR="0" lvl="2" indent="-330200" algn="l" rtl="0">
              <a:lnSpc>
                <a:spcPct val="100000"/>
              </a:lnSpc>
              <a:spcBef>
                <a:spcPts val="0"/>
              </a:spcBef>
              <a:spcAft>
                <a:spcPts val="0"/>
              </a:spcAft>
              <a:buClr>
                <a:srgbClr val="3B4954"/>
              </a:buClr>
              <a:buSzPts val="2100"/>
              <a:buFont typeface="Lexend Exa"/>
              <a:buNone/>
              <a:defRPr sz="2100" b="0" i="0" u="none" strike="noStrike" cap="none">
                <a:solidFill>
                  <a:srgbClr val="3B4954"/>
                </a:solidFill>
                <a:latin typeface="Lexend Exa"/>
                <a:ea typeface="Lexend Exa"/>
                <a:cs typeface="Lexend Exa"/>
                <a:sym typeface="Lexend Exa"/>
              </a:defRPr>
            </a:lvl3pPr>
            <a:lvl4pPr marL="1828800" marR="0" lvl="3" indent="-330200" algn="l" rtl="0">
              <a:lnSpc>
                <a:spcPct val="100000"/>
              </a:lnSpc>
              <a:spcBef>
                <a:spcPts val="0"/>
              </a:spcBef>
              <a:spcAft>
                <a:spcPts val="0"/>
              </a:spcAft>
              <a:buClr>
                <a:srgbClr val="3B4954"/>
              </a:buClr>
              <a:buSzPts val="2100"/>
              <a:buFont typeface="Lexend Exa"/>
              <a:buNone/>
              <a:defRPr sz="2100" b="0" i="0" u="none" strike="noStrike" cap="none">
                <a:solidFill>
                  <a:srgbClr val="3B4954"/>
                </a:solidFill>
                <a:latin typeface="Lexend Exa"/>
                <a:ea typeface="Lexend Exa"/>
                <a:cs typeface="Lexend Exa"/>
                <a:sym typeface="Lexend Exa"/>
              </a:defRPr>
            </a:lvl4pPr>
            <a:lvl5pPr marL="2286000" marR="0" lvl="4" indent="-330200" algn="l" rtl="0">
              <a:lnSpc>
                <a:spcPct val="100000"/>
              </a:lnSpc>
              <a:spcBef>
                <a:spcPts val="0"/>
              </a:spcBef>
              <a:spcAft>
                <a:spcPts val="0"/>
              </a:spcAft>
              <a:buClr>
                <a:srgbClr val="3B4954"/>
              </a:buClr>
              <a:buSzPts val="2100"/>
              <a:buFont typeface="Lexend Exa"/>
              <a:buNone/>
              <a:defRPr sz="2100" b="0" i="0" u="none" strike="noStrike" cap="none">
                <a:solidFill>
                  <a:srgbClr val="3B4954"/>
                </a:solidFill>
                <a:latin typeface="Lexend Exa"/>
                <a:ea typeface="Lexend Exa"/>
                <a:cs typeface="Lexend Exa"/>
                <a:sym typeface="Lexend Exa"/>
              </a:defRPr>
            </a:lvl5pPr>
            <a:lvl6pPr marL="2743200" marR="0" lvl="5" indent="-330200" algn="l" rtl="0">
              <a:lnSpc>
                <a:spcPct val="100000"/>
              </a:lnSpc>
              <a:spcBef>
                <a:spcPts val="0"/>
              </a:spcBef>
              <a:spcAft>
                <a:spcPts val="0"/>
              </a:spcAft>
              <a:buClr>
                <a:srgbClr val="3B4954"/>
              </a:buClr>
              <a:buSzPts val="2100"/>
              <a:buFont typeface="Lexend Exa"/>
              <a:buNone/>
              <a:defRPr sz="2100" b="0" i="0" u="none" strike="noStrike" cap="none">
                <a:solidFill>
                  <a:srgbClr val="3B4954"/>
                </a:solidFill>
                <a:latin typeface="Lexend Exa"/>
                <a:ea typeface="Lexend Exa"/>
                <a:cs typeface="Lexend Exa"/>
                <a:sym typeface="Lexend Exa"/>
              </a:defRPr>
            </a:lvl6pPr>
            <a:lvl7pPr marL="3200400" marR="0" lvl="6" indent="-330200" algn="l" rtl="0">
              <a:lnSpc>
                <a:spcPct val="100000"/>
              </a:lnSpc>
              <a:spcBef>
                <a:spcPts val="0"/>
              </a:spcBef>
              <a:spcAft>
                <a:spcPts val="0"/>
              </a:spcAft>
              <a:buClr>
                <a:srgbClr val="3B4954"/>
              </a:buClr>
              <a:buSzPts val="2100"/>
              <a:buFont typeface="Lexend Exa"/>
              <a:buNone/>
              <a:defRPr sz="2100" b="0" i="0" u="none" strike="noStrike" cap="none">
                <a:solidFill>
                  <a:srgbClr val="3B4954"/>
                </a:solidFill>
                <a:latin typeface="Lexend Exa"/>
                <a:ea typeface="Lexend Exa"/>
                <a:cs typeface="Lexend Exa"/>
                <a:sym typeface="Lexend Exa"/>
              </a:defRPr>
            </a:lvl7pPr>
            <a:lvl8pPr marL="3657600" marR="0" lvl="7" indent="-330200" algn="l" rtl="0">
              <a:lnSpc>
                <a:spcPct val="100000"/>
              </a:lnSpc>
              <a:spcBef>
                <a:spcPts val="0"/>
              </a:spcBef>
              <a:spcAft>
                <a:spcPts val="0"/>
              </a:spcAft>
              <a:buClr>
                <a:srgbClr val="3B4954"/>
              </a:buClr>
              <a:buSzPts val="2100"/>
              <a:buFont typeface="Lexend Exa"/>
              <a:buNone/>
              <a:defRPr sz="2100" b="0" i="0" u="none" strike="noStrike" cap="none">
                <a:solidFill>
                  <a:srgbClr val="3B4954"/>
                </a:solidFill>
                <a:latin typeface="Lexend Exa"/>
                <a:ea typeface="Lexend Exa"/>
                <a:cs typeface="Lexend Exa"/>
                <a:sym typeface="Lexend Exa"/>
              </a:defRPr>
            </a:lvl8pPr>
            <a:lvl9pPr marL="4114800" marR="0" lvl="8" indent="-330200" algn="l" rtl="0">
              <a:lnSpc>
                <a:spcPct val="100000"/>
              </a:lnSpc>
              <a:spcBef>
                <a:spcPts val="0"/>
              </a:spcBef>
              <a:spcAft>
                <a:spcPts val="0"/>
              </a:spcAft>
              <a:buClr>
                <a:srgbClr val="3B4954"/>
              </a:buClr>
              <a:buSzPts val="2100"/>
              <a:buFont typeface="Lexend Exa"/>
              <a:buNone/>
              <a:defRPr sz="2100" b="0" i="0" u="none" strike="noStrike" cap="none">
                <a:solidFill>
                  <a:srgbClr val="3B4954"/>
                </a:solidFill>
                <a:latin typeface="Lexend Exa"/>
                <a:ea typeface="Lexend Exa"/>
                <a:cs typeface="Lexend Exa"/>
                <a:sym typeface="Lexend Exa"/>
              </a:defRPr>
            </a:lvl9pPr>
          </a:lstStyle>
          <a:p>
            <a:pPr marL="0" indent="0"/>
            <a:r>
              <a:rPr lang="en" sz="1600"/>
              <a:t>V-meeting Consultation</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43"/>
        <p:cNvGrpSpPr/>
        <p:nvPr/>
      </p:nvGrpSpPr>
      <p:grpSpPr>
        <a:xfrm>
          <a:off x="0" y="0"/>
          <a:ext cx="0" cy="0"/>
          <a:chOff x="0" y="0"/>
          <a:chExt cx="0" cy="0"/>
        </a:xfrm>
      </p:grpSpPr>
      <p:sp>
        <p:nvSpPr>
          <p:cNvPr id="444" name="Google Shape;444;p43"/>
          <p:cNvSpPr txBox="1">
            <a:spLocks noGrp="1"/>
          </p:cNvSpPr>
          <p:nvPr>
            <p:ph type="title"/>
          </p:nvPr>
        </p:nvSpPr>
        <p:spPr>
          <a:xfrm>
            <a:off x="481875" y="-70770"/>
            <a:ext cx="7704000" cy="1004020"/>
          </a:xfrm>
          <a:prstGeom prst="rect">
            <a:avLst/>
          </a:prstGeom>
        </p:spPr>
        <p:txBody>
          <a:bodyPr spcFirstLastPara="1" wrap="square" lIns="91425" tIns="91425" rIns="91425" bIns="91425" anchor="t" anchorCtr="0">
            <a:noAutofit/>
          </a:bodyPr>
          <a:lstStyle/>
          <a:p>
            <a:r>
              <a:rPr lang="en"/>
              <a:t>POTENSI PROGRAM DI MASA DEPAN</a:t>
            </a:r>
            <a:endParaRPr/>
          </a:p>
        </p:txBody>
      </p:sp>
      <p:sp>
        <p:nvSpPr>
          <p:cNvPr id="451" name="Google Shape;451;p43"/>
          <p:cNvSpPr txBox="1">
            <a:spLocks noGrp="1"/>
          </p:cNvSpPr>
          <p:nvPr>
            <p:ph type="subTitle" idx="7"/>
          </p:nvPr>
        </p:nvSpPr>
        <p:spPr>
          <a:xfrm>
            <a:off x="2634525" y="1003000"/>
            <a:ext cx="4087500" cy="880050"/>
          </a:xfrm>
          <a:prstGeom prst="rect">
            <a:avLst/>
          </a:prstGeom>
        </p:spPr>
        <p:txBody>
          <a:bodyPr spcFirstLastPara="1" wrap="square" lIns="91425" tIns="91425" rIns="91425" bIns="91425" anchor="t" anchorCtr="0">
            <a:noAutofit/>
          </a:bodyPr>
          <a:lstStyle/>
          <a:p>
            <a:pPr marL="0" indent="0"/>
            <a:r>
              <a:rPr lang="en" err="1">
                <a:solidFill>
                  <a:srgbClr val="FF0000"/>
                </a:solidFill>
              </a:rPr>
              <a:t>Dilakukan</a:t>
            </a:r>
            <a:r>
              <a:rPr lang="en">
                <a:solidFill>
                  <a:srgbClr val="FF0000"/>
                </a:solidFill>
              </a:rPr>
              <a:t> </a:t>
            </a:r>
            <a:r>
              <a:rPr lang="en" err="1">
                <a:solidFill>
                  <a:srgbClr val="FF0000"/>
                </a:solidFill>
              </a:rPr>
              <a:t>pengembangan</a:t>
            </a:r>
            <a:r>
              <a:rPr lang="en">
                <a:solidFill>
                  <a:srgbClr val="FF0000"/>
                </a:solidFill>
              </a:rPr>
              <a:t> website </a:t>
            </a:r>
            <a:r>
              <a:rPr lang="en" err="1">
                <a:solidFill>
                  <a:schemeClr val="tx1"/>
                </a:solidFill>
              </a:rPr>
              <a:t>untuk</a:t>
            </a:r>
            <a:r>
              <a:rPr lang="en">
                <a:solidFill>
                  <a:schemeClr val="tx1"/>
                </a:solidFill>
              </a:rPr>
              <a:t> </a:t>
            </a:r>
            <a:r>
              <a:rPr lang="en" err="1">
                <a:solidFill>
                  <a:schemeClr val="tx1"/>
                </a:solidFill>
              </a:rPr>
              <a:t>m</a:t>
            </a:r>
            <a:r>
              <a:rPr lang="en" err="1"/>
              <a:t>eningkatkan</a:t>
            </a:r>
            <a:r>
              <a:rPr lang="en"/>
              <a:t> </a:t>
            </a:r>
            <a:r>
              <a:rPr lang="en" err="1"/>
              <a:t>kemudahan</a:t>
            </a:r>
            <a:r>
              <a:rPr lang="en"/>
              <a:t> customer </a:t>
            </a:r>
            <a:r>
              <a:rPr lang="en" err="1"/>
              <a:t>dalam</a:t>
            </a:r>
            <a:r>
              <a:rPr lang="en"/>
              <a:t> </a:t>
            </a:r>
            <a:r>
              <a:rPr lang="en" err="1"/>
              <a:t>pengaksesan</a:t>
            </a:r>
            <a:r>
              <a:rPr lang="en"/>
              <a:t> </a:t>
            </a:r>
            <a:r>
              <a:rPr lang="en" err="1"/>
              <a:t>layanan</a:t>
            </a:r>
            <a:r>
              <a:rPr lang="en"/>
              <a:t> </a:t>
            </a:r>
            <a:r>
              <a:rPr lang="en" err="1"/>
              <a:t>klinik</a:t>
            </a:r>
            <a:r>
              <a:rPr lang="en"/>
              <a:t> dan </a:t>
            </a:r>
            <a:r>
              <a:rPr lang="en" err="1"/>
              <a:t>meningkatkan</a:t>
            </a:r>
            <a:r>
              <a:rPr lang="en"/>
              <a:t> profit.</a:t>
            </a:r>
            <a:endParaRPr lang="en-US"/>
          </a:p>
        </p:txBody>
      </p:sp>
      <p:grpSp>
        <p:nvGrpSpPr>
          <p:cNvPr id="22" name="Google Shape;817;p54">
            <a:extLst>
              <a:ext uri="{FF2B5EF4-FFF2-40B4-BE49-F238E27FC236}">
                <a16:creationId xmlns:a16="http://schemas.microsoft.com/office/drawing/2014/main" id="{4B53FF92-9E81-4677-85E3-7914690825AA}"/>
              </a:ext>
            </a:extLst>
          </p:cNvPr>
          <p:cNvGrpSpPr/>
          <p:nvPr/>
        </p:nvGrpSpPr>
        <p:grpSpPr>
          <a:xfrm>
            <a:off x="1790175" y="1811825"/>
            <a:ext cx="5768775" cy="1464175"/>
            <a:chOff x="1456800" y="2049950"/>
            <a:chExt cx="4463850" cy="2054725"/>
          </a:xfrm>
        </p:grpSpPr>
        <p:cxnSp>
          <p:nvCxnSpPr>
            <p:cNvPr id="60" name="Google Shape;819;p54">
              <a:extLst>
                <a:ext uri="{FF2B5EF4-FFF2-40B4-BE49-F238E27FC236}">
                  <a16:creationId xmlns:a16="http://schemas.microsoft.com/office/drawing/2014/main" id="{FA4051DF-D7C0-41B6-AF0E-F1F620A371F6}"/>
                </a:ext>
              </a:extLst>
            </p:cNvPr>
            <p:cNvCxnSpPr>
              <a:endCxn id="820" idx="0"/>
            </p:cNvCxnSpPr>
            <p:nvPr/>
          </p:nvCxnSpPr>
          <p:spPr>
            <a:xfrm>
              <a:off x="1907850" y="2921179"/>
              <a:ext cx="0" cy="688200"/>
            </a:xfrm>
            <a:prstGeom prst="straightConnector1">
              <a:avLst/>
            </a:prstGeom>
            <a:noFill/>
            <a:ln w="28575" cap="flat" cmpd="sng">
              <a:solidFill>
                <a:srgbClr val="F95851"/>
              </a:solidFill>
              <a:prstDash val="solid"/>
              <a:round/>
              <a:headEnd type="none" w="med" len="med"/>
              <a:tailEnd type="diamond" w="med" len="med"/>
            </a:ln>
          </p:spPr>
        </p:cxnSp>
        <p:cxnSp>
          <p:nvCxnSpPr>
            <p:cNvPr id="61" name="Google Shape;821;p54">
              <a:extLst>
                <a:ext uri="{FF2B5EF4-FFF2-40B4-BE49-F238E27FC236}">
                  <a16:creationId xmlns:a16="http://schemas.microsoft.com/office/drawing/2014/main" id="{AD99FCDC-F402-47A2-BF21-A571B2FE9A0C}"/>
                </a:ext>
              </a:extLst>
            </p:cNvPr>
            <p:cNvCxnSpPr>
              <a:stCxn id="822" idx="2"/>
            </p:cNvCxnSpPr>
            <p:nvPr/>
          </p:nvCxnSpPr>
          <p:spPr>
            <a:xfrm>
              <a:off x="3683950" y="2529176"/>
              <a:ext cx="0" cy="687000"/>
            </a:xfrm>
            <a:prstGeom prst="straightConnector1">
              <a:avLst/>
            </a:prstGeom>
            <a:noFill/>
            <a:ln w="28575" cap="flat" cmpd="sng">
              <a:solidFill>
                <a:srgbClr val="F95851"/>
              </a:solidFill>
              <a:prstDash val="solid"/>
              <a:round/>
              <a:headEnd type="diamond" w="med" len="med"/>
              <a:tailEnd type="none" w="med" len="med"/>
            </a:ln>
          </p:spPr>
        </p:cxnSp>
        <p:sp>
          <p:nvSpPr>
            <p:cNvPr id="64" name="Google Shape;825;p54">
              <a:extLst>
                <a:ext uri="{FF2B5EF4-FFF2-40B4-BE49-F238E27FC236}">
                  <a16:creationId xmlns:a16="http://schemas.microsoft.com/office/drawing/2014/main" id="{700E9493-6354-4088-BF84-EF180D2460C1}"/>
                </a:ext>
              </a:extLst>
            </p:cNvPr>
            <p:cNvSpPr/>
            <p:nvPr/>
          </p:nvSpPr>
          <p:spPr>
            <a:xfrm>
              <a:off x="3232925" y="3321975"/>
              <a:ext cx="902100" cy="782700"/>
            </a:xfrm>
            <a:prstGeom prst="rect">
              <a:avLst/>
            </a:prstGeom>
            <a:noFill/>
            <a:ln w="28575" cap="flat" cmpd="sng">
              <a:solidFill>
                <a:srgbClr val="F9585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65" name="Google Shape;826;p54">
              <a:extLst>
                <a:ext uri="{FF2B5EF4-FFF2-40B4-BE49-F238E27FC236}">
                  <a16:creationId xmlns:a16="http://schemas.microsoft.com/office/drawing/2014/main" id="{C1D2A46A-FAF2-44FE-87ED-6808E94FF8D6}"/>
                </a:ext>
              </a:extLst>
            </p:cNvPr>
            <p:cNvSpPr/>
            <p:nvPr/>
          </p:nvSpPr>
          <p:spPr>
            <a:xfrm>
              <a:off x="1456800" y="2049950"/>
              <a:ext cx="902100" cy="782700"/>
            </a:xfrm>
            <a:prstGeom prst="rect">
              <a:avLst/>
            </a:prstGeom>
            <a:noFill/>
            <a:ln w="28575" cap="flat" cmpd="sng">
              <a:solidFill>
                <a:srgbClr val="F9585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66" name="Google Shape;827;p54">
              <a:extLst>
                <a:ext uri="{FF2B5EF4-FFF2-40B4-BE49-F238E27FC236}">
                  <a16:creationId xmlns:a16="http://schemas.microsoft.com/office/drawing/2014/main" id="{4732AB34-7AE0-483F-9636-620D2B2C8667}"/>
                </a:ext>
              </a:extLst>
            </p:cNvPr>
            <p:cNvSpPr/>
            <p:nvPr/>
          </p:nvSpPr>
          <p:spPr>
            <a:xfrm>
              <a:off x="5018550" y="2059475"/>
              <a:ext cx="902100" cy="782700"/>
            </a:xfrm>
            <a:prstGeom prst="rect">
              <a:avLst/>
            </a:prstGeom>
            <a:noFill/>
            <a:ln w="28575" cap="flat" cmpd="sng">
              <a:solidFill>
                <a:srgbClr val="F9585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cxnSp>
          <p:nvCxnSpPr>
            <p:cNvPr id="68" name="Google Shape;829;p54">
              <a:extLst>
                <a:ext uri="{FF2B5EF4-FFF2-40B4-BE49-F238E27FC236}">
                  <a16:creationId xmlns:a16="http://schemas.microsoft.com/office/drawing/2014/main" id="{907C66AC-879C-4079-A0A5-CC617A82FBFB}"/>
                </a:ext>
              </a:extLst>
            </p:cNvPr>
            <p:cNvCxnSpPr/>
            <p:nvPr/>
          </p:nvCxnSpPr>
          <p:spPr>
            <a:xfrm>
              <a:off x="5463075" y="2921179"/>
              <a:ext cx="0" cy="688200"/>
            </a:xfrm>
            <a:prstGeom prst="straightConnector1">
              <a:avLst/>
            </a:prstGeom>
            <a:noFill/>
            <a:ln w="28575" cap="flat" cmpd="sng">
              <a:solidFill>
                <a:srgbClr val="F95851"/>
              </a:solidFill>
              <a:prstDash val="solid"/>
              <a:round/>
              <a:headEnd type="none" w="med" len="med"/>
              <a:tailEnd type="diamond" w="med" len="med"/>
            </a:ln>
          </p:spPr>
        </p:cxnSp>
      </p:grpSp>
      <p:sp>
        <p:nvSpPr>
          <p:cNvPr id="24" name="TextBox 23">
            <a:extLst>
              <a:ext uri="{FF2B5EF4-FFF2-40B4-BE49-F238E27FC236}">
                <a16:creationId xmlns:a16="http://schemas.microsoft.com/office/drawing/2014/main" id="{5608E406-975A-438C-8E76-AEB8704B3670}"/>
              </a:ext>
            </a:extLst>
          </p:cNvPr>
          <p:cNvSpPr txBox="1"/>
          <p:nvPr/>
        </p:nvSpPr>
        <p:spPr>
          <a:xfrm>
            <a:off x="2076450" y="1885950"/>
            <a:ext cx="723900"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800"/>
              <a:t>01</a:t>
            </a:r>
          </a:p>
        </p:txBody>
      </p:sp>
      <p:sp>
        <p:nvSpPr>
          <p:cNvPr id="73" name="TextBox 72">
            <a:extLst>
              <a:ext uri="{FF2B5EF4-FFF2-40B4-BE49-F238E27FC236}">
                <a16:creationId xmlns:a16="http://schemas.microsoft.com/office/drawing/2014/main" id="{EA927177-0E8C-4B96-B5F8-2C3919751BA4}"/>
              </a:ext>
            </a:extLst>
          </p:cNvPr>
          <p:cNvSpPr txBox="1"/>
          <p:nvPr/>
        </p:nvSpPr>
        <p:spPr>
          <a:xfrm>
            <a:off x="4381499" y="2771775"/>
            <a:ext cx="723900"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800"/>
              <a:t>02</a:t>
            </a:r>
          </a:p>
        </p:txBody>
      </p:sp>
      <p:sp>
        <p:nvSpPr>
          <p:cNvPr id="74" name="TextBox 73">
            <a:extLst>
              <a:ext uri="{FF2B5EF4-FFF2-40B4-BE49-F238E27FC236}">
                <a16:creationId xmlns:a16="http://schemas.microsoft.com/office/drawing/2014/main" id="{016E0D68-274B-44F1-B75B-38D9CC17B9BC}"/>
              </a:ext>
            </a:extLst>
          </p:cNvPr>
          <p:cNvSpPr txBox="1"/>
          <p:nvPr/>
        </p:nvSpPr>
        <p:spPr>
          <a:xfrm>
            <a:off x="6724649" y="1857375"/>
            <a:ext cx="723900"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800"/>
              <a:t>03</a:t>
            </a:r>
          </a:p>
        </p:txBody>
      </p:sp>
      <p:sp>
        <p:nvSpPr>
          <p:cNvPr id="25" name="Google Shape;451;p43">
            <a:extLst>
              <a:ext uri="{FF2B5EF4-FFF2-40B4-BE49-F238E27FC236}">
                <a16:creationId xmlns:a16="http://schemas.microsoft.com/office/drawing/2014/main" id="{EF4885AC-14EC-4F10-B470-E04D826EBB12}"/>
              </a:ext>
            </a:extLst>
          </p:cNvPr>
          <p:cNvSpPr txBox="1">
            <a:spLocks/>
          </p:cNvSpPr>
          <p:nvPr/>
        </p:nvSpPr>
        <p:spPr>
          <a:xfrm>
            <a:off x="443775" y="3231850"/>
            <a:ext cx="3563625" cy="122295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ctr" rtl="0">
              <a:lnSpc>
                <a:spcPct val="100000"/>
              </a:lnSpc>
              <a:spcBef>
                <a:spcPts val="0"/>
              </a:spcBef>
              <a:spcAft>
                <a:spcPts val="0"/>
              </a:spcAft>
              <a:buClr>
                <a:srgbClr val="3B4954"/>
              </a:buClr>
              <a:buSzPts val="1600"/>
              <a:buFont typeface="Hind Siliguri"/>
              <a:buNone/>
              <a:defRPr sz="1600" b="0" i="0" u="none" strike="noStrike" cap="none">
                <a:solidFill>
                  <a:srgbClr val="3B4954"/>
                </a:solidFill>
                <a:latin typeface="Hind Siliguri"/>
                <a:ea typeface="Hind Siliguri"/>
                <a:cs typeface="Hind Siliguri"/>
                <a:sym typeface="Hind Siliguri"/>
              </a:defRPr>
            </a:lvl1pPr>
            <a:lvl2pPr marL="914400" marR="0" lvl="1" indent="-330200" algn="ctr" rtl="0">
              <a:lnSpc>
                <a:spcPct val="100000"/>
              </a:lnSpc>
              <a:spcBef>
                <a:spcPts val="0"/>
              </a:spcBef>
              <a:spcAft>
                <a:spcPts val="0"/>
              </a:spcAft>
              <a:buClr>
                <a:srgbClr val="3B4954"/>
              </a:buClr>
              <a:buSzPts val="1600"/>
              <a:buFont typeface="Hind Siliguri"/>
              <a:buNone/>
              <a:defRPr sz="1600" b="0" i="0" u="none" strike="noStrike" cap="none">
                <a:solidFill>
                  <a:srgbClr val="3B4954"/>
                </a:solidFill>
                <a:latin typeface="Hind Siliguri"/>
                <a:ea typeface="Hind Siliguri"/>
                <a:cs typeface="Hind Siliguri"/>
                <a:sym typeface="Hind Siliguri"/>
              </a:defRPr>
            </a:lvl2pPr>
            <a:lvl3pPr marL="1371600" marR="0" lvl="2" indent="-330200" algn="ctr" rtl="0">
              <a:lnSpc>
                <a:spcPct val="100000"/>
              </a:lnSpc>
              <a:spcBef>
                <a:spcPts val="0"/>
              </a:spcBef>
              <a:spcAft>
                <a:spcPts val="0"/>
              </a:spcAft>
              <a:buClr>
                <a:srgbClr val="3B4954"/>
              </a:buClr>
              <a:buSzPts val="1600"/>
              <a:buFont typeface="Hind Siliguri"/>
              <a:buNone/>
              <a:defRPr sz="1600" b="0" i="0" u="none" strike="noStrike" cap="none">
                <a:solidFill>
                  <a:srgbClr val="3B4954"/>
                </a:solidFill>
                <a:latin typeface="Hind Siliguri"/>
                <a:ea typeface="Hind Siliguri"/>
                <a:cs typeface="Hind Siliguri"/>
                <a:sym typeface="Hind Siliguri"/>
              </a:defRPr>
            </a:lvl3pPr>
            <a:lvl4pPr marL="1828800" marR="0" lvl="3" indent="-330200" algn="ctr" rtl="0">
              <a:lnSpc>
                <a:spcPct val="100000"/>
              </a:lnSpc>
              <a:spcBef>
                <a:spcPts val="0"/>
              </a:spcBef>
              <a:spcAft>
                <a:spcPts val="0"/>
              </a:spcAft>
              <a:buClr>
                <a:srgbClr val="3B4954"/>
              </a:buClr>
              <a:buSzPts val="1600"/>
              <a:buFont typeface="Hind Siliguri"/>
              <a:buNone/>
              <a:defRPr sz="1600" b="0" i="0" u="none" strike="noStrike" cap="none">
                <a:solidFill>
                  <a:srgbClr val="3B4954"/>
                </a:solidFill>
                <a:latin typeface="Hind Siliguri"/>
                <a:ea typeface="Hind Siliguri"/>
                <a:cs typeface="Hind Siliguri"/>
                <a:sym typeface="Hind Siliguri"/>
              </a:defRPr>
            </a:lvl4pPr>
            <a:lvl5pPr marL="2286000" marR="0" lvl="4" indent="-330200" algn="ctr" rtl="0">
              <a:lnSpc>
                <a:spcPct val="100000"/>
              </a:lnSpc>
              <a:spcBef>
                <a:spcPts val="0"/>
              </a:spcBef>
              <a:spcAft>
                <a:spcPts val="0"/>
              </a:spcAft>
              <a:buClr>
                <a:srgbClr val="3B4954"/>
              </a:buClr>
              <a:buSzPts val="1600"/>
              <a:buFont typeface="Hind Siliguri"/>
              <a:buNone/>
              <a:defRPr sz="1600" b="0" i="0" u="none" strike="noStrike" cap="none">
                <a:solidFill>
                  <a:srgbClr val="3B4954"/>
                </a:solidFill>
                <a:latin typeface="Hind Siliguri"/>
                <a:ea typeface="Hind Siliguri"/>
                <a:cs typeface="Hind Siliguri"/>
                <a:sym typeface="Hind Siliguri"/>
              </a:defRPr>
            </a:lvl5pPr>
            <a:lvl6pPr marL="2743200" marR="0" lvl="5" indent="-330200" algn="ctr" rtl="0">
              <a:lnSpc>
                <a:spcPct val="100000"/>
              </a:lnSpc>
              <a:spcBef>
                <a:spcPts val="0"/>
              </a:spcBef>
              <a:spcAft>
                <a:spcPts val="0"/>
              </a:spcAft>
              <a:buClr>
                <a:srgbClr val="3B4954"/>
              </a:buClr>
              <a:buSzPts val="1600"/>
              <a:buFont typeface="Hind Siliguri"/>
              <a:buNone/>
              <a:defRPr sz="1600" b="0" i="0" u="none" strike="noStrike" cap="none">
                <a:solidFill>
                  <a:srgbClr val="3B4954"/>
                </a:solidFill>
                <a:latin typeface="Hind Siliguri"/>
                <a:ea typeface="Hind Siliguri"/>
                <a:cs typeface="Hind Siliguri"/>
                <a:sym typeface="Hind Siliguri"/>
              </a:defRPr>
            </a:lvl6pPr>
            <a:lvl7pPr marL="3200400" marR="0" lvl="6" indent="-330200" algn="ctr" rtl="0">
              <a:lnSpc>
                <a:spcPct val="100000"/>
              </a:lnSpc>
              <a:spcBef>
                <a:spcPts val="0"/>
              </a:spcBef>
              <a:spcAft>
                <a:spcPts val="0"/>
              </a:spcAft>
              <a:buClr>
                <a:srgbClr val="3B4954"/>
              </a:buClr>
              <a:buSzPts val="1600"/>
              <a:buFont typeface="Hind Siliguri"/>
              <a:buNone/>
              <a:defRPr sz="1600" b="0" i="0" u="none" strike="noStrike" cap="none">
                <a:solidFill>
                  <a:srgbClr val="3B4954"/>
                </a:solidFill>
                <a:latin typeface="Hind Siliguri"/>
                <a:ea typeface="Hind Siliguri"/>
                <a:cs typeface="Hind Siliguri"/>
                <a:sym typeface="Hind Siliguri"/>
              </a:defRPr>
            </a:lvl7pPr>
            <a:lvl8pPr marL="3657600" marR="0" lvl="7" indent="-330200" algn="ctr" rtl="0">
              <a:lnSpc>
                <a:spcPct val="100000"/>
              </a:lnSpc>
              <a:spcBef>
                <a:spcPts val="0"/>
              </a:spcBef>
              <a:spcAft>
                <a:spcPts val="0"/>
              </a:spcAft>
              <a:buClr>
                <a:srgbClr val="3B4954"/>
              </a:buClr>
              <a:buSzPts val="1600"/>
              <a:buFont typeface="Hind Siliguri"/>
              <a:buNone/>
              <a:defRPr sz="1600" b="0" i="0" u="none" strike="noStrike" cap="none">
                <a:solidFill>
                  <a:srgbClr val="3B4954"/>
                </a:solidFill>
                <a:latin typeface="Hind Siliguri"/>
                <a:ea typeface="Hind Siliguri"/>
                <a:cs typeface="Hind Siliguri"/>
                <a:sym typeface="Hind Siliguri"/>
              </a:defRPr>
            </a:lvl8pPr>
            <a:lvl9pPr marL="4114800" marR="0" lvl="8" indent="-330200" algn="ctr" rtl="0">
              <a:lnSpc>
                <a:spcPct val="100000"/>
              </a:lnSpc>
              <a:spcBef>
                <a:spcPts val="0"/>
              </a:spcBef>
              <a:spcAft>
                <a:spcPts val="0"/>
              </a:spcAft>
              <a:buClr>
                <a:srgbClr val="3B4954"/>
              </a:buClr>
              <a:buSzPts val="1600"/>
              <a:buFont typeface="Hind Siliguri"/>
              <a:buNone/>
              <a:defRPr sz="1600" b="0" i="0" u="none" strike="noStrike" cap="none">
                <a:solidFill>
                  <a:srgbClr val="3B4954"/>
                </a:solidFill>
                <a:latin typeface="Hind Siliguri"/>
                <a:ea typeface="Hind Siliguri"/>
                <a:cs typeface="Hind Siliguri"/>
                <a:sym typeface="Hind Siliguri"/>
              </a:defRPr>
            </a:lvl9pPr>
          </a:lstStyle>
          <a:p>
            <a:pPr marL="0" indent="0" algn="just"/>
            <a:r>
              <a:rPr lang="en" sz="1400" err="1">
                <a:solidFill>
                  <a:srgbClr val="FF0000"/>
                </a:solidFill>
              </a:rPr>
              <a:t>Perkembangan</a:t>
            </a:r>
            <a:r>
              <a:rPr lang="en" sz="1400">
                <a:solidFill>
                  <a:srgbClr val="FF0000"/>
                </a:solidFill>
              </a:rPr>
              <a:t> </a:t>
            </a:r>
            <a:r>
              <a:rPr lang="en" sz="1400" err="1">
                <a:solidFill>
                  <a:srgbClr val="FF0000"/>
                </a:solidFill>
              </a:rPr>
              <a:t>penggunaan</a:t>
            </a:r>
            <a:r>
              <a:rPr lang="en" sz="1400">
                <a:solidFill>
                  <a:srgbClr val="FF0000"/>
                </a:solidFill>
              </a:rPr>
              <a:t> e-money </a:t>
            </a:r>
            <a:r>
              <a:rPr lang="en" sz="1400" err="1">
                <a:solidFill>
                  <a:schemeClr val="tx1"/>
                </a:solidFill>
              </a:rPr>
              <a:t>dapat</a:t>
            </a:r>
            <a:r>
              <a:rPr lang="en" sz="1400">
                <a:solidFill>
                  <a:schemeClr val="tx1"/>
                </a:solidFill>
              </a:rPr>
              <a:t> </a:t>
            </a:r>
            <a:r>
              <a:rPr lang="en" sz="1400" err="1">
                <a:solidFill>
                  <a:schemeClr val="tx1"/>
                </a:solidFill>
              </a:rPr>
              <a:t>meningkatkan</a:t>
            </a:r>
            <a:r>
              <a:rPr lang="en" sz="1400">
                <a:solidFill>
                  <a:schemeClr val="tx1"/>
                </a:solidFill>
              </a:rPr>
              <a:t> </a:t>
            </a:r>
            <a:r>
              <a:rPr lang="en" sz="1400" err="1">
                <a:solidFill>
                  <a:schemeClr val="tx1"/>
                </a:solidFill>
              </a:rPr>
              <a:t>kualitas</a:t>
            </a:r>
            <a:r>
              <a:rPr lang="en" sz="1400">
                <a:solidFill>
                  <a:schemeClr val="tx1"/>
                </a:solidFill>
              </a:rPr>
              <a:t> </a:t>
            </a:r>
            <a:r>
              <a:rPr lang="en" sz="1400" err="1">
                <a:solidFill>
                  <a:schemeClr val="tx1"/>
                </a:solidFill>
              </a:rPr>
              <a:t>pembayaran</a:t>
            </a:r>
            <a:r>
              <a:rPr lang="en" sz="1400">
                <a:solidFill>
                  <a:schemeClr val="tx1"/>
                </a:solidFill>
              </a:rPr>
              <a:t> dan </a:t>
            </a:r>
            <a:r>
              <a:rPr lang="en" sz="1400" err="1">
                <a:solidFill>
                  <a:schemeClr val="tx1"/>
                </a:solidFill>
              </a:rPr>
              <a:t>menunjukan</a:t>
            </a:r>
            <a:r>
              <a:rPr lang="en" sz="1400">
                <a:solidFill>
                  <a:schemeClr val="tx1"/>
                </a:solidFill>
              </a:rPr>
              <a:t> </a:t>
            </a:r>
            <a:r>
              <a:rPr lang="en" sz="1400" err="1">
                <a:solidFill>
                  <a:schemeClr val="tx1"/>
                </a:solidFill>
              </a:rPr>
              <a:t>kemajuan</a:t>
            </a:r>
            <a:r>
              <a:rPr lang="en" sz="1400">
                <a:solidFill>
                  <a:schemeClr val="tx1"/>
                </a:solidFill>
              </a:rPr>
              <a:t> </a:t>
            </a:r>
            <a:r>
              <a:rPr lang="en" sz="1400" err="1">
                <a:solidFill>
                  <a:schemeClr val="tx1"/>
                </a:solidFill>
              </a:rPr>
              <a:t>perusahaan</a:t>
            </a:r>
            <a:r>
              <a:rPr lang="en" sz="1400">
                <a:solidFill>
                  <a:schemeClr val="tx1"/>
                </a:solidFill>
              </a:rPr>
              <a:t> </a:t>
            </a:r>
            <a:r>
              <a:rPr lang="en" sz="1400" err="1">
                <a:solidFill>
                  <a:schemeClr val="tx1"/>
                </a:solidFill>
              </a:rPr>
              <a:t>dalam</a:t>
            </a:r>
            <a:r>
              <a:rPr lang="en" sz="1400">
                <a:solidFill>
                  <a:schemeClr val="tx1"/>
                </a:solidFill>
              </a:rPr>
              <a:t> </a:t>
            </a:r>
            <a:r>
              <a:rPr lang="en" sz="1400" err="1">
                <a:solidFill>
                  <a:schemeClr val="tx1"/>
                </a:solidFill>
              </a:rPr>
              <a:t>mengikuti</a:t>
            </a:r>
            <a:r>
              <a:rPr lang="en" sz="1400">
                <a:solidFill>
                  <a:schemeClr val="tx1"/>
                </a:solidFill>
              </a:rPr>
              <a:t> </a:t>
            </a:r>
            <a:r>
              <a:rPr lang="en" sz="1400" err="1">
                <a:solidFill>
                  <a:schemeClr val="tx1"/>
                </a:solidFill>
              </a:rPr>
              <a:t>perkembangan</a:t>
            </a:r>
            <a:r>
              <a:rPr lang="en" sz="1400">
                <a:solidFill>
                  <a:schemeClr val="tx1"/>
                </a:solidFill>
              </a:rPr>
              <a:t> zaman </a:t>
            </a:r>
            <a:r>
              <a:rPr lang="en" sz="1400" err="1">
                <a:solidFill>
                  <a:schemeClr val="tx1"/>
                </a:solidFill>
              </a:rPr>
              <a:t>serta</a:t>
            </a:r>
            <a:r>
              <a:rPr lang="en" sz="1400">
                <a:solidFill>
                  <a:schemeClr val="tx1"/>
                </a:solidFill>
              </a:rPr>
              <a:t> </a:t>
            </a:r>
            <a:r>
              <a:rPr lang="en" sz="1400" err="1">
                <a:solidFill>
                  <a:schemeClr val="tx1"/>
                </a:solidFill>
              </a:rPr>
              <a:t>meningkatkan</a:t>
            </a:r>
            <a:r>
              <a:rPr lang="en" sz="1400">
                <a:solidFill>
                  <a:schemeClr val="tx1"/>
                </a:solidFill>
              </a:rPr>
              <a:t> status </a:t>
            </a:r>
            <a:r>
              <a:rPr lang="en" sz="1400" err="1">
                <a:solidFill>
                  <a:schemeClr val="tx1"/>
                </a:solidFill>
              </a:rPr>
              <a:t>perusahaan</a:t>
            </a:r>
            <a:r>
              <a:rPr lang="en" sz="1400">
                <a:solidFill>
                  <a:schemeClr val="tx1"/>
                </a:solidFill>
              </a:rPr>
              <a:t>.</a:t>
            </a:r>
            <a:endParaRPr lang="en-US" sz="1400">
              <a:solidFill>
                <a:schemeClr val="tx1"/>
              </a:solidFill>
            </a:endParaRPr>
          </a:p>
        </p:txBody>
      </p:sp>
      <p:sp>
        <p:nvSpPr>
          <p:cNvPr id="80" name="Google Shape;451;p43">
            <a:extLst>
              <a:ext uri="{FF2B5EF4-FFF2-40B4-BE49-F238E27FC236}">
                <a16:creationId xmlns:a16="http://schemas.microsoft.com/office/drawing/2014/main" id="{A4FA6357-C7CD-4482-B862-5DC1DDA9EBE3}"/>
              </a:ext>
            </a:extLst>
          </p:cNvPr>
          <p:cNvSpPr txBox="1">
            <a:spLocks/>
          </p:cNvSpPr>
          <p:nvPr/>
        </p:nvSpPr>
        <p:spPr>
          <a:xfrm>
            <a:off x="5530124" y="3279475"/>
            <a:ext cx="3563625" cy="122295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ctr" rtl="0">
              <a:lnSpc>
                <a:spcPct val="100000"/>
              </a:lnSpc>
              <a:spcBef>
                <a:spcPts val="0"/>
              </a:spcBef>
              <a:spcAft>
                <a:spcPts val="0"/>
              </a:spcAft>
              <a:buClr>
                <a:srgbClr val="3B4954"/>
              </a:buClr>
              <a:buSzPts val="1600"/>
              <a:buFont typeface="Hind Siliguri"/>
              <a:buNone/>
              <a:defRPr sz="1600" b="0" i="0" u="none" strike="noStrike" cap="none">
                <a:solidFill>
                  <a:srgbClr val="3B4954"/>
                </a:solidFill>
                <a:latin typeface="Hind Siliguri"/>
                <a:ea typeface="Hind Siliguri"/>
                <a:cs typeface="Hind Siliguri"/>
                <a:sym typeface="Hind Siliguri"/>
              </a:defRPr>
            </a:lvl1pPr>
            <a:lvl2pPr marL="914400" marR="0" lvl="1" indent="-330200" algn="ctr" rtl="0">
              <a:lnSpc>
                <a:spcPct val="100000"/>
              </a:lnSpc>
              <a:spcBef>
                <a:spcPts val="0"/>
              </a:spcBef>
              <a:spcAft>
                <a:spcPts val="0"/>
              </a:spcAft>
              <a:buClr>
                <a:srgbClr val="3B4954"/>
              </a:buClr>
              <a:buSzPts val="1600"/>
              <a:buFont typeface="Hind Siliguri"/>
              <a:buNone/>
              <a:defRPr sz="1600" b="0" i="0" u="none" strike="noStrike" cap="none">
                <a:solidFill>
                  <a:srgbClr val="3B4954"/>
                </a:solidFill>
                <a:latin typeface="Hind Siliguri"/>
                <a:ea typeface="Hind Siliguri"/>
                <a:cs typeface="Hind Siliguri"/>
                <a:sym typeface="Hind Siliguri"/>
              </a:defRPr>
            </a:lvl2pPr>
            <a:lvl3pPr marL="1371600" marR="0" lvl="2" indent="-330200" algn="ctr" rtl="0">
              <a:lnSpc>
                <a:spcPct val="100000"/>
              </a:lnSpc>
              <a:spcBef>
                <a:spcPts val="0"/>
              </a:spcBef>
              <a:spcAft>
                <a:spcPts val="0"/>
              </a:spcAft>
              <a:buClr>
                <a:srgbClr val="3B4954"/>
              </a:buClr>
              <a:buSzPts val="1600"/>
              <a:buFont typeface="Hind Siliguri"/>
              <a:buNone/>
              <a:defRPr sz="1600" b="0" i="0" u="none" strike="noStrike" cap="none">
                <a:solidFill>
                  <a:srgbClr val="3B4954"/>
                </a:solidFill>
                <a:latin typeface="Hind Siliguri"/>
                <a:ea typeface="Hind Siliguri"/>
                <a:cs typeface="Hind Siliguri"/>
                <a:sym typeface="Hind Siliguri"/>
              </a:defRPr>
            </a:lvl3pPr>
            <a:lvl4pPr marL="1828800" marR="0" lvl="3" indent="-330200" algn="ctr" rtl="0">
              <a:lnSpc>
                <a:spcPct val="100000"/>
              </a:lnSpc>
              <a:spcBef>
                <a:spcPts val="0"/>
              </a:spcBef>
              <a:spcAft>
                <a:spcPts val="0"/>
              </a:spcAft>
              <a:buClr>
                <a:srgbClr val="3B4954"/>
              </a:buClr>
              <a:buSzPts val="1600"/>
              <a:buFont typeface="Hind Siliguri"/>
              <a:buNone/>
              <a:defRPr sz="1600" b="0" i="0" u="none" strike="noStrike" cap="none">
                <a:solidFill>
                  <a:srgbClr val="3B4954"/>
                </a:solidFill>
                <a:latin typeface="Hind Siliguri"/>
                <a:ea typeface="Hind Siliguri"/>
                <a:cs typeface="Hind Siliguri"/>
                <a:sym typeface="Hind Siliguri"/>
              </a:defRPr>
            </a:lvl4pPr>
            <a:lvl5pPr marL="2286000" marR="0" lvl="4" indent="-330200" algn="ctr" rtl="0">
              <a:lnSpc>
                <a:spcPct val="100000"/>
              </a:lnSpc>
              <a:spcBef>
                <a:spcPts val="0"/>
              </a:spcBef>
              <a:spcAft>
                <a:spcPts val="0"/>
              </a:spcAft>
              <a:buClr>
                <a:srgbClr val="3B4954"/>
              </a:buClr>
              <a:buSzPts val="1600"/>
              <a:buFont typeface="Hind Siliguri"/>
              <a:buNone/>
              <a:defRPr sz="1600" b="0" i="0" u="none" strike="noStrike" cap="none">
                <a:solidFill>
                  <a:srgbClr val="3B4954"/>
                </a:solidFill>
                <a:latin typeface="Hind Siliguri"/>
                <a:ea typeface="Hind Siliguri"/>
                <a:cs typeface="Hind Siliguri"/>
                <a:sym typeface="Hind Siliguri"/>
              </a:defRPr>
            </a:lvl5pPr>
            <a:lvl6pPr marL="2743200" marR="0" lvl="5" indent="-330200" algn="ctr" rtl="0">
              <a:lnSpc>
                <a:spcPct val="100000"/>
              </a:lnSpc>
              <a:spcBef>
                <a:spcPts val="0"/>
              </a:spcBef>
              <a:spcAft>
                <a:spcPts val="0"/>
              </a:spcAft>
              <a:buClr>
                <a:srgbClr val="3B4954"/>
              </a:buClr>
              <a:buSzPts val="1600"/>
              <a:buFont typeface="Hind Siliguri"/>
              <a:buNone/>
              <a:defRPr sz="1600" b="0" i="0" u="none" strike="noStrike" cap="none">
                <a:solidFill>
                  <a:srgbClr val="3B4954"/>
                </a:solidFill>
                <a:latin typeface="Hind Siliguri"/>
                <a:ea typeface="Hind Siliguri"/>
                <a:cs typeface="Hind Siliguri"/>
                <a:sym typeface="Hind Siliguri"/>
              </a:defRPr>
            </a:lvl6pPr>
            <a:lvl7pPr marL="3200400" marR="0" lvl="6" indent="-330200" algn="ctr" rtl="0">
              <a:lnSpc>
                <a:spcPct val="100000"/>
              </a:lnSpc>
              <a:spcBef>
                <a:spcPts val="0"/>
              </a:spcBef>
              <a:spcAft>
                <a:spcPts val="0"/>
              </a:spcAft>
              <a:buClr>
                <a:srgbClr val="3B4954"/>
              </a:buClr>
              <a:buSzPts val="1600"/>
              <a:buFont typeface="Hind Siliguri"/>
              <a:buNone/>
              <a:defRPr sz="1600" b="0" i="0" u="none" strike="noStrike" cap="none">
                <a:solidFill>
                  <a:srgbClr val="3B4954"/>
                </a:solidFill>
                <a:latin typeface="Hind Siliguri"/>
                <a:ea typeface="Hind Siliguri"/>
                <a:cs typeface="Hind Siliguri"/>
                <a:sym typeface="Hind Siliguri"/>
              </a:defRPr>
            </a:lvl7pPr>
            <a:lvl8pPr marL="3657600" marR="0" lvl="7" indent="-330200" algn="ctr" rtl="0">
              <a:lnSpc>
                <a:spcPct val="100000"/>
              </a:lnSpc>
              <a:spcBef>
                <a:spcPts val="0"/>
              </a:spcBef>
              <a:spcAft>
                <a:spcPts val="0"/>
              </a:spcAft>
              <a:buClr>
                <a:srgbClr val="3B4954"/>
              </a:buClr>
              <a:buSzPts val="1600"/>
              <a:buFont typeface="Hind Siliguri"/>
              <a:buNone/>
              <a:defRPr sz="1600" b="0" i="0" u="none" strike="noStrike" cap="none">
                <a:solidFill>
                  <a:srgbClr val="3B4954"/>
                </a:solidFill>
                <a:latin typeface="Hind Siliguri"/>
                <a:ea typeface="Hind Siliguri"/>
                <a:cs typeface="Hind Siliguri"/>
                <a:sym typeface="Hind Siliguri"/>
              </a:defRPr>
            </a:lvl8pPr>
            <a:lvl9pPr marL="4114800" marR="0" lvl="8" indent="-330200" algn="ctr" rtl="0">
              <a:lnSpc>
                <a:spcPct val="100000"/>
              </a:lnSpc>
              <a:spcBef>
                <a:spcPts val="0"/>
              </a:spcBef>
              <a:spcAft>
                <a:spcPts val="0"/>
              </a:spcAft>
              <a:buClr>
                <a:srgbClr val="3B4954"/>
              </a:buClr>
              <a:buSzPts val="1600"/>
              <a:buFont typeface="Hind Siliguri"/>
              <a:buNone/>
              <a:defRPr sz="1600" b="0" i="0" u="none" strike="noStrike" cap="none">
                <a:solidFill>
                  <a:srgbClr val="3B4954"/>
                </a:solidFill>
                <a:latin typeface="Hind Siliguri"/>
                <a:ea typeface="Hind Siliguri"/>
                <a:cs typeface="Hind Siliguri"/>
                <a:sym typeface="Hind Siliguri"/>
              </a:defRPr>
            </a:lvl9pPr>
          </a:lstStyle>
          <a:p>
            <a:pPr marL="0" indent="0" algn="just"/>
            <a:r>
              <a:rPr lang="en" sz="1400" err="1">
                <a:solidFill>
                  <a:srgbClr val="FF0000"/>
                </a:solidFill>
              </a:rPr>
              <a:t>Kemajuan</a:t>
            </a:r>
            <a:r>
              <a:rPr lang="en" sz="1400">
                <a:solidFill>
                  <a:srgbClr val="FF0000"/>
                </a:solidFill>
              </a:rPr>
              <a:t> </a:t>
            </a:r>
            <a:r>
              <a:rPr lang="en" sz="1400" err="1">
                <a:solidFill>
                  <a:srgbClr val="FF0000"/>
                </a:solidFill>
              </a:rPr>
              <a:t>dalam</a:t>
            </a:r>
            <a:r>
              <a:rPr lang="en" sz="1400">
                <a:solidFill>
                  <a:srgbClr val="FF0000"/>
                </a:solidFill>
              </a:rPr>
              <a:t> </a:t>
            </a:r>
            <a:r>
              <a:rPr lang="en" sz="1400" err="1">
                <a:solidFill>
                  <a:srgbClr val="FF0000"/>
                </a:solidFill>
              </a:rPr>
              <a:t>pengembangan</a:t>
            </a:r>
            <a:r>
              <a:rPr lang="en" sz="1400">
                <a:solidFill>
                  <a:srgbClr val="FF0000"/>
                </a:solidFill>
              </a:rPr>
              <a:t> program </a:t>
            </a:r>
            <a:r>
              <a:rPr lang="en" sz="1400" err="1">
                <a:solidFill>
                  <a:schemeClr val="tx1"/>
                </a:solidFill>
              </a:rPr>
              <a:t>akan</a:t>
            </a:r>
            <a:r>
              <a:rPr lang="en" sz="1400">
                <a:solidFill>
                  <a:schemeClr val="tx1"/>
                </a:solidFill>
              </a:rPr>
              <a:t> </a:t>
            </a:r>
            <a:r>
              <a:rPr lang="en" sz="1400" err="1">
                <a:solidFill>
                  <a:schemeClr val="tx1"/>
                </a:solidFill>
              </a:rPr>
              <a:t>menarik</a:t>
            </a:r>
            <a:r>
              <a:rPr lang="en" sz="1400">
                <a:solidFill>
                  <a:schemeClr val="tx1"/>
                </a:solidFill>
              </a:rPr>
              <a:t> customer dan investor </a:t>
            </a:r>
            <a:r>
              <a:rPr lang="en" sz="1400" err="1">
                <a:solidFill>
                  <a:schemeClr val="tx1"/>
                </a:solidFill>
              </a:rPr>
              <a:t>karena</a:t>
            </a:r>
            <a:r>
              <a:rPr lang="en" sz="1400">
                <a:solidFill>
                  <a:schemeClr val="tx1"/>
                </a:solidFill>
              </a:rPr>
              <a:t> </a:t>
            </a:r>
            <a:r>
              <a:rPr lang="en" sz="1400" err="1">
                <a:solidFill>
                  <a:schemeClr val="tx1"/>
                </a:solidFill>
              </a:rPr>
              <a:t>bidang</a:t>
            </a:r>
            <a:r>
              <a:rPr lang="en" sz="1400">
                <a:solidFill>
                  <a:schemeClr val="tx1"/>
                </a:solidFill>
              </a:rPr>
              <a:t> </a:t>
            </a:r>
            <a:r>
              <a:rPr lang="en" sz="1400" err="1">
                <a:solidFill>
                  <a:schemeClr val="tx1"/>
                </a:solidFill>
              </a:rPr>
              <a:t>ini</a:t>
            </a:r>
            <a:r>
              <a:rPr lang="en" sz="1400">
                <a:solidFill>
                  <a:schemeClr val="tx1"/>
                </a:solidFill>
              </a:rPr>
              <a:t> </a:t>
            </a:r>
            <a:r>
              <a:rPr lang="en" sz="1400" err="1">
                <a:solidFill>
                  <a:schemeClr val="tx1"/>
                </a:solidFill>
              </a:rPr>
              <a:t>tidak</a:t>
            </a:r>
            <a:r>
              <a:rPr lang="en" sz="1400">
                <a:solidFill>
                  <a:schemeClr val="tx1"/>
                </a:solidFill>
              </a:rPr>
              <a:t> </a:t>
            </a:r>
            <a:r>
              <a:rPr lang="en" sz="1400" err="1">
                <a:solidFill>
                  <a:schemeClr val="tx1"/>
                </a:solidFill>
              </a:rPr>
              <a:t>terbatas</a:t>
            </a:r>
            <a:r>
              <a:rPr lang="en" sz="1400">
                <a:solidFill>
                  <a:schemeClr val="tx1"/>
                </a:solidFill>
              </a:rPr>
              <a:t> pada gender dan pasar </a:t>
            </a:r>
            <a:r>
              <a:rPr lang="en" sz="1400" err="1">
                <a:solidFill>
                  <a:schemeClr val="tx1"/>
                </a:solidFill>
              </a:rPr>
              <a:t>sehingga</a:t>
            </a:r>
            <a:r>
              <a:rPr lang="en" sz="1400">
                <a:solidFill>
                  <a:schemeClr val="tx1"/>
                </a:solidFill>
              </a:rPr>
              <a:t> </a:t>
            </a:r>
            <a:r>
              <a:rPr lang="en" sz="1400" err="1">
                <a:solidFill>
                  <a:schemeClr val="tx1"/>
                </a:solidFill>
              </a:rPr>
              <a:t>kemungkinan</a:t>
            </a:r>
            <a:r>
              <a:rPr lang="en" sz="1400">
                <a:solidFill>
                  <a:schemeClr val="tx1"/>
                </a:solidFill>
              </a:rPr>
              <a:t> </a:t>
            </a:r>
            <a:r>
              <a:rPr lang="en" sz="1400" err="1">
                <a:solidFill>
                  <a:schemeClr val="tx1"/>
                </a:solidFill>
              </a:rPr>
              <a:t>perluasan</a:t>
            </a:r>
            <a:r>
              <a:rPr lang="en" sz="1400">
                <a:solidFill>
                  <a:schemeClr val="tx1"/>
                </a:solidFill>
              </a:rPr>
              <a:t> </a:t>
            </a:r>
            <a:r>
              <a:rPr lang="en" sz="1400" err="1">
                <a:solidFill>
                  <a:schemeClr val="tx1"/>
                </a:solidFill>
              </a:rPr>
              <a:t>kerjasama</a:t>
            </a:r>
            <a:r>
              <a:rPr lang="en" sz="1400">
                <a:solidFill>
                  <a:schemeClr val="tx1"/>
                </a:solidFill>
              </a:rPr>
              <a:t> </a:t>
            </a:r>
            <a:r>
              <a:rPr lang="en" sz="1400" err="1">
                <a:solidFill>
                  <a:schemeClr val="tx1"/>
                </a:solidFill>
              </a:rPr>
              <a:t>lebih</a:t>
            </a:r>
            <a:r>
              <a:rPr lang="en" sz="1400">
                <a:solidFill>
                  <a:schemeClr val="tx1"/>
                </a:solidFill>
              </a:rPr>
              <a:t> </a:t>
            </a:r>
            <a:r>
              <a:rPr lang="en" sz="1400" err="1">
                <a:solidFill>
                  <a:schemeClr val="tx1"/>
                </a:solidFill>
              </a:rPr>
              <a:t>mungkin</a:t>
            </a:r>
            <a:r>
              <a:rPr lang="en" sz="1400">
                <a:solidFill>
                  <a:schemeClr val="tx1"/>
                </a:solidFill>
              </a:rPr>
              <a:t> </a:t>
            </a:r>
            <a:r>
              <a:rPr lang="en" sz="1400" err="1">
                <a:solidFill>
                  <a:schemeClr val="tx1"/>
                </a:solidFill>
              </a:rPr>
              <a:t>dilakukan</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86"/>
        <p:cNvGrpSpPr/>
        <p:nvPr/>
      </p:nvGrpSpPr>
      <p:grpSpPr>
        <a:xfrm>
          <a:off x="0" y="0"/>
          <a:ext cx="0" cy="0"/>
          <a:chOff x="0" y="0"/>
          <a:chExt cx="0" cy="0"/>
        </a:xfrm>
      </p:grpSpPr>
      <p:pic>
        <p:nvPicPr>
          <p:cNvPr id="691" name="Google Shape;691;p51"/>
          <p:cNvPicPr preferRelativeResize="0"/>
          <p:nvPr/>
        </p:nvPicPr>
        <p:blipFill rotWithShape="1">
          <a:blip r:embed="rId3">
            <a:alphaModFix/>
          </a:blip>
          <a:srcRect l="27817" r="27822"/>
          <a:stretch/>
        </p:blipFill>
        <p:spPr>
          <a:xfrm>
            <a:off x="720000" y="540000"/>
            <a:ext cx="3204278" cy="4063502"/>
          </a:xfrm>
          <a:prstGeom prst="rect">
            <a:avLst/>
          </a:prstGeom>
          <a:noFill/>
          <a:ln>
            <a:noFill/>
          </a:ln>
        </p:spPr>
      </p:pic>
      <p:grpSp>
        <p:nvGrpSpPr>
          <p:cNvPr id="692" name="Google Shape;692;p51"/>
          <p:cNvGrpSpPr/>
          <p:nvPr/>
        </p:nvGrpSpPr>
        <p:grpSpPr>
          <a:xfrm>
            <a:off x="68250" y="2649338"/>
            <a:ext cx="1303500" cy="2415753"/>
            <a:chOff x="68250" y="2649338"/>
            <a:chExt cx="1303500" cy="2415753"/>
          </a:xfrm>
        </p:grpSpPr>
        <p:sp>
          <p:nvSpPr>
            <p:cNvPr id="693" name="Google Shape;693;p51"/>
            <p:cNvSpPr/>
            <p:nvPr/>
          </p:nvSpPr>
          <p:spPr>
            <a:xfrm rot="5400000">
              <a:off x="68250" y="3761591"/>
              <a:ext cx="1303500" cy="1303500"/>
            </a:xfrm>
            <a:prstGeom prst="ellipse">
              <a:avLst/>
            </a:prstGeom>
            <a:solidFill>
              <a:srgbClr val="F95851">
                <a:alpha val="60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51"/>
            <p:cNvSpPr/>
            <p:nvPr/>
          </p:nvSpPr>
          <p:spPr>
            <a:xfrm rot="5400000">
              <a:off x="402000" y="3476275"/>
              <a:ext cx="636000" cy="636000"/>
            </a:xfrm>
            <a:prstGeom prst="ellipse">
              <a:avLst/>
            </a:prstGeom>
            <a:no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51"/>
            <p:cNvSpPr/>
            <p:nvPr/>
          </p:nvSpPr>
          <p:spPr>
            <a:xfrm>
              <a:off x="680850" y="2649338"/>
              <a:ext cx="78300" cy="78300"/>
            </a:xfrm>
            <a:prstGeom prst="ellipse">
              <a:avLst/>
            </a:prstGeom>
            <a:solidFill>
              <a:srgbClr val="F958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51"/>
            <p:cNvSpPr/>
            <p:nvPr/>
          </p:nvSpPr>
          <p:spPr>
            <a:xfrm>
              <a:off x="680850" y="2933438"/>
              <a:ext cx="78300" cy="78300"/>
            </a:xfrm>
            <a:prstGeom prst="ellipse">
              <a:avLst/>
            </a:prstGeom>
            <a:solidFill>
              <a:srgbClr val="F958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51"/>
            <p:cNvSpPr/>
            <p:nvPr/>
          </p:nvSpPr>
          <p:spPr>
            <a:xfrm>
              <a:off x="680850" y="3217538"/>
              <a:ext cx="78300" cy="78300"/>
            </a:xfrm>
            <a:prstGeom prst="ellipse">
              <a:avLst/>
            </a:prstGeom>
            <a:solidFill>
              <a:srgbClr val="F958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Google Shape;995;p62">
            <a:extLst>
              <a:ext uri="{FF2B5EF4-FFF2-40B4-BE49-F238E27FC236}">
                <a16:creationId xmlns:a16="http://schemas.microsoft.com/office/drawing/2014/main" id="{3C799DBC-A968-4C76-BFD5-F6BDDDA9556D}"/>
              </a:ext>
            </a:extLst>
          </p:cNvPr>
          <p:cNvSpPr txBox="1">
            <a:spLocks/>
          </p:cNvSpPr>
          <p:nvPr/>
        </p:nvSpPr>
        <p:spPr>
          <a:xfrm>
            <a:off x="4427230" y="2085623"/>
            <a:ext cx="4348176" cy="129793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F5E2CF"/>
              </a:buClr>
              <a:buSzPts val="3600"/>
              <a:buFont typeface="Lexend Exa"/>
              <a:buNone/>
              <a:defRPr sz="3600" b="0" i="0" u="none" strike="noStrike" cap="none">
                <a:solidFill>
                  <a:srgbClr val="F95851"/>
                </a:solidFill>
                <a:latin typeface="Lexend Exa"/>
                <a:ea typeface="Lexend Exa"/>
                <a:cs typeface="Lexend Exa"/>
                <a:sym typeface="Lexend Exa"/>
              </a:defRPr>
            </a:lvl1pPr>
            <a:lvl2pPr marR="0" lvl="1" algn="r" rtl="0">
              <a:lnSpc>
                <a:spcPct val="100000"/>
              </a:lnSpc>
              <a:spcBef>
                <a:spcPts val="0"/>
              </a:spcBef>
              <a:spcAft>
                <a:spcPts val="0"/>
              </a:spcAft>
              <a:buClr>
                <a:srgbClr val="F5E2CF"/>
              </a:buClr>
              <a:buSzPts val="3600"/>
              <a:buFont typeface="Lexend Exa"/>
              <a:buNone/>
              <a:defRPr sz="3600" b="0" i="0" u="none" strike="noStrike" cap="none">
                <a:solidFill>
                  <a:srgbClr val="F5E2CF"/>
                </a:solidFill>
                <a:latin typeface="Lexend Exa"/>
                <a:ea typeface="Lexend Exa"/>
                <a:cs typeface="Lexend Exa"/>
                <a:sym typeface="Lexend Exa"/>
              </a:defRPr>
            </a:lvl2pPr>
            <a:lvl3pPr marR="0" lvl="2" algn="r" rtl="0">
              <a:lnSpc>
                <a:spcPct val="100000"/>
              </a:lnSpc>
              <a:spcBef>
                <a:spcPts val="0"/>
              </a:spcBef>
              <a:spcAft>
                <a:spcPts val="0"/>
              </a:spcAft>
              <a:buClr>
                <a:srgbClr val="F5E2CF"/>
              </a:buClr>
              <a:buSzPts val="3600"/>
              <a:buFont typeface="Lexend Exa"/>
              <a:buNone/>
              <a:defRPr sz="3600" b="0" i="0" u="none" strike="noStrike" cap="none">
                <a:solidFill>
                  <a:srgbClr val="F5E2CF"/>
                </a:solidFill>
                <a:latin typeface="Lexend Exa"/>
                <a:ea typeface="Lexend Exa"/>
                <a:cs typeface="Lexend Exa"/>
                <a:sym typeface="Lexend Exa"/>
              </a:defRPr>
            </a:lvl3pPr>
            <a:lvl4pPr marR="0" lvl="3" algn="r" rtl="0">
              <a:lnSpc>
                <a:spcPct val="100000"/>
              </a:lnSpc>
              <a:spcBef>
                <a:spcPts val="0"/>
              </a:spcBef>
              <a:spcAft>
                <a:spcPts val="0"/>
              </a:spcAft>
              <a:buClr>
                <a:srgbClr val="F5E2CF"/>
              </a:buClr>
              <a:buSzPts val="3600"/>
              <a:buFont typeface="Lexend Exa"/>
              <a:buNone/>
              <a:defRPr sz="3600" b="0" i="0" u="none" strike="noStrike" cap="none">
                <a:solidFill>
                  <a:srgbClr val="F5E2CF"/>
                </a:solidFill>
                <a:latin typeface="Lexend Exa"/>
                <a:ea typeface="Lexend Exa"/>
                <a:cs typeface="Lexend Exa"/>
                <a:sym typeface="Lexend Exa"/>
              </a:defRPr>
            </a:lvl4pPr>
            <a:lvl5pPr marR="0" lvl="4" algn="r" rtl="0">
              <a:lnSpc>
                <a:spcPct val="100000"/>
              </a:lnSpc>
              <a:spcBef>
                <a:spcPts val="0"/>
              </a:spcBef>
              <a:spcAft>
                <a:spcPts val="0"/>
              </a:spcAft>
              <a:buClr>
                <a:srgbClr val="F5E2CF"/>
              </a:buClr>
              <a:buSzPts val="3600"/>
              <a:buFont typeface="Lexend Exa"/>
              <a:buNone/>
              <a:defRPr sz="3600" b="0" i="0" u="none" strike="noStrike" cap="none">
                <a:solidFill>
                  <a:srgbClr val="F5E2CF"/>
                </a:solidFill>
                <a:latin typeface="Lexend Exa"/>
                <a:ea typeface="Lexend Exa"/>
                <a:cs typeface="Lexend Exa"/>
                <a:sym typeface="Lexend Exa"/>
              </a:defRPr>
            </a:lvl5pPr>
            <a:lvl6pPr marR="0" lvl="5" algn="r" rtl="0">
              <a:lnSpc>
                <a:spcPct val="100000"/>
              </a:lnSpc>
              <a:spcBef>
                <a:spcPts val="0"/>
              </a:spcBef>
              <a:spcAft>
                <a:spcPts val="0"/>
              </a:spcAft>
              <a:buClr>
                <a:srgbClr val="F5E2CF"/>
              </a:buClr>
              <a:buSzPts val="3600"/>
              <a:buFont typeface="Lexend Exa"/>
              <a:buNone/>
              <a:defRPr sz="3600" b="0" i="0" u="none" strike="noStrike" cap="none">
                <a:solidFill>
                  <a:srgbClr val="F5E2CF"/>
                </a:solidFill>
                <a:latin typeface="Lexend Exa"/>
                <a:ea typeface="Lexend Exa"/>
                <a:cs typeface="Lexend Exa"/>
                <a:sym typeface="Lexend Exa"/>
              </a:defRPr>
            </a:lvl6pPr>
            <a:lvl7pPr marR="0" lvl="6" algn="r" rtl="0">
              <a:lnSpc>
                <a:spcPct val="100000"/>
              </a:lnSpc>
              <a:spcBef>
                <a:spcPts val="0"/>
              </a:spcBef>
              <a:spcAft>
                <a:spcPts val="0"/>
              </a:spcAft>
              <a:buClr>
                <a:srgbClr val="F5E2CF"/>
              </a:buClr>
              <a:buSzPts val="3600"/>
              <a:buFont typeface="Lexend Exa"/>
              <a:buNone/>
              <a:defRPr sz="3600" b="0" i="0" u="none" strike="noStrike" cap="none">
                <a:solidFill>
                  <a:srgbClr val="F5E2CF"/>
                </a:solidFill>
                <a:latin typeface="Lexend Exa"/>
                <a:ea typeface="Lexend Exa"/>
                <a:cs typeface="Lexend Exa"/>
                <a:sym typeface="Lexend Exa"/>
              </a:defRPr>
            </a:lvl7pPr>
            <a:lvl8pPr marR="0" lvl="7" algn="r" rtl="0">
              <a:lnSpc>
                <a:spcPct val="100000"/>
              </a:lnSpc>
              <a:spcBef>
                <a:spcPts val="0"/>
              </a:spcBef>
              <a:spcAft>
                <a:spcPts val="0"/>
              </a:spcAft>
              <a:buClr>
                <a:srgbClr val="F5E2CF"/>
              </a:buClr>
              <a:buSzPts val="3600"/>
              <a:buFont typeface="Lexend Exa"/>
              <a:buNone/>
              <a:defRPr sz="3600" b="0" i="0" u="none" strike="noStrike" cap="none">
                <a:solidFill>
                  <a:srgbClr val="F5E2CF"/>
                </a:solidFill>
                <a:latin typeface="Lexend Exa"/>
                <a:ea typeface="Lexend Exa"/>
                <a:cs typeface="Lexend Exa"/>
                <a:sym typeface="Lexend Exa"/>
              </a:defRPr>
            </a:lvl8pPr>
            <a:lvl9pPr marR="0" lvl="8" algn="r" rtl="0">
              <a:lnSpc>
                <a:spcPct val="100000"/>
              </a:lnSpc>
              <a:spcBef>
                <a:spcPts val="0"/>
              </a:spcBef>
              <a:spcAft>
                <a:spcPts val="0"/>
              </a:spcAft>
              <a:buClr>
                <a:srgbClr val="F5E2CF"/>
              </a:buClr>
              <a:buSzPts val="3600"/>
              <a:buFont typeface="Lexend Exa"/>
              <a:buNone/>
              <a:defRPr sz="3600" b="0" i="0" u="none" strike="noStrike" cap="none">
                <a:solidFill>
                  <a:srgbClr val="F5E2CF"/>
                </a:solidFill>
                <a:latin typeface="Lexend Exa"/>
                <a:ea typeface="Lexend Exa"/>
                <a:cs typeface="Lexend Exa"/>
                <a:sym typeface="Lexend Exa"/>
              </a:defRPr>
            </a:lvl9pPr>
          </a:lstStyle>
          <a:p>
            <a:pPr algn="l"/>
            <a:r>
              <a:rPr lang="en-US" sz="4800">
                <a:solidFill>
                  <a:schemeClr val="bg1"/>
                </a:solidFill>
              </a:rPr>
              <a:t>THANKS</a:t>
            </a:r>
          </a:p>
        </p:txBody>
      </p:sp>
      <p:sp>
        <p:nvSpPr>
          <p:cNvPr id="3" name="Google Shape;998;p62">
            <a:extLst>
              <a:ext uri="{FF2B5EF4-FFF2-40B4-BE49-F238E27FC236}">
                <a16:creationId xmlns:a16="http://schemas.microsoft.com/office/drawing/2014/main" id="{74CB8A17-80D5-4EE0-B56F-60F3D8712887}"/>
              </a:ext>
            </a:extLst>
          </p:cNvPr>
          <p:cNvSpPr/>
          <p:nvPr/>
        </p:nvSpPr>
        <p:spPr>
          <a:xfrm>
            <a:off x="4426905" y="1585761"/>
            <a:ext cx="3807091" cy="1707806"/>
          </a:xfrm>
          <a:prstGeom prst="rect">
            <a:avLst/>
          </a:prstGeom>
          <a:noFill/>
          <a:ln w="28575" cap="flat" cmpd="sng">
            <a:solidFill>
              <a:srgbClr val="F9585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pic>
        <p:nvPicPr>
          <p:cNvPr id="305" name="Google Shape;305;p36"/>
          <p:cNvPicPr preferRelativeResize="0"/>
          <p:nvPr/>
        </p:nvPicPr>
        <p:blipFill rotWithShape="1">
          <a:blip r:embed="rId3">
            <a:alphaModFix/>
          </a:blip>
          <a:srcRect l="6777" t="18000" b="18007"/>
          <a:stretch/>
        </p:blipFill>
        <p:spPr>
          <a:xfrm>
            <a:off x="5101825" y="1256525"/>
            <a:ext cx="3306400" cy="3346973"/>
          </a:xfrm>
          <a:prstGeom prst="rect">
            <a:avLst/>
          </a:prstGeom>
          <a:noFill/>
          <a:ln>
            <a:noFill/>
          </a:ln>
        </p:spPr>
      </p:pic>
      <p:sp>
        <p:nvSpPr>
          <p:cNvPr id="306" name="Google Shape;306;p36"/>
          <p:cNvSpPr txBox="1">
            <a:spLocks noGrp="1"/>
          </p:cNvSpPr>
          <p:nvPr>
            <p:ph type="body" idx="1"/>
          </p:nvPr>
        </p:nvSpPr>
        <p:spPr>
          <a:xfrm>
            <a:off x="720000" y="1481850"/>
            <a:ext cx="3799362" cy="3087300"/>
          </a:xfrm>
          <a:prstGeom prst="rect">
            <a:avLst/>
          </a:prstGeom>
        </p:spPr>
        <p:txBody>
          <a:bodyPr spcFirstLastPara="1" wrap="square" lIns="91425" tIns="91425" rIns="91425" bIns="91425" anchor="ctr" anchorCtr="0">
            <a:noAutofit/>
          </a:bodyPr>
          <a:lstStyle/>
          <a:p>
            <a:pPr marL="0" indent="0">
              <a:buClr>
                <a:srgbClr val="A3816A"/>
              </a:buClr>
              <a:buSzPts val="1100"/>
              <a:buNone/>
            </a:pPr>
            <a:r>
              <a:rPr lang="en" err="1"/>
              <a:t>Merupakan</a:t>
            </a:r>
            <a:r>
              <a:rPr lang="en"/>
              <a:t> program </a:t>
            </a:r>
            <a:r>
              <a:rPr lang="en" err="1"/>
              <a:t>pemesanan</a:t>
            </a:r>
            <a:r>
              <a:rPr lang="en"/>
              <a:t> </a:t>
            </a:r>
            <a:r>
              <a:rPr lang="en" err="1"/>
              <a:t>jasa</a:t>
            </a:r>
            <a:r>
              <a:rPr lang="en"/>
              <a:t> </a:t>
            </a:r>
            <a:r>
              <a:rPr lang="en" err="1"/>
              <a:t>klinik</a:t>
            </a:r>
            <a:r>
              <a:rPr lang="en"/>
              <a:t> </a:t>
            </a:r>
            <a:r>
              <a:rPr lang="en" err="1"/>
              <a:t>kecantikan</a:t>
            </a:r>
            <a:r>
              <a:rPr lang="en"/>
              <a:t> dan juga </a:t>
            </a:r>
            <a:r>
              <a:rPr lang="en" err="1"/>
              <a:t>produk</a:t>
            </a:r>
            <a:r>
              <a:rPr lang="en"/>
              <a:t> </a:t>
            </a:r>
            <a:r>
              <a:rPr lang="en" err="1"/>
              <a:t>kecantikan</a:t>
            </a:r>
          </a:p>
        </p:txBody>
      </p:sp>
      <p:sp>
        <p:nvSpPr>
          <p:cNvPr id="307" name="Google Shape;307;p36"/>
          <p:cNvSpPr txBox="1">
            <a:spLocks noGrp="1"/>
          </p:cNvSpPr>
          <p:nvPr>
            <p:ph type="title"/>
          </p:nvPr>
        </p:nvSpPr>
        <p:spPr>
          <a:xfrm>
            <a:off x="569038" y="289203"/>
            <a:ext cx="7704000" cy="572700"/>
          </a:xfrm>
          <a:prstGeom prst="rect">
            <a:avLst/>
          </a:prstGeom>
        </p:spPr>
        <p:txBody>
          <a:bodyPr spcFirstLastPara="1" wrap="square" lIns="91425" tIns="91425" rIns="91425" bIns="91425" anchor="t" anchorCtr="0">
            <a:noAutofit/>
          </a:bodyPr>
          <a:lstStyle/>
          <a:p>
            <a:r>
              <a:rPr lang="en"/>
              <a:t>Program Klinik </a:t>
            </a:r>
            <a:br>
              <a:rPr lang="en"/>
            </a:br>
            <a:r>
              <a:rPr lang="en"/>
              <a:t>Kecantikan Tulas</a:t>
            </a:r>
            <a:endParaRPr/>
          </a:p>
        </p:txBody>
      </p:sp>
      <p:sp>
        <p:nvSpPr>
          <p:cNvPr id="308" name="Google Shape;308;p36"/>
          <p:cNvSpPr/>
          <p:nvPr/>
        </p:nvSpPr>
        <p:spPr>
          <a:xfrm>
            <a:off x="7701141" y="3674875"/>
            <a:ext cx="1734600" cy="1734600"/>
          </a:xfrm>
          <a:prstGeom prst="ellipse">
            <a:avLst/>
          </a:prstGeom>
          <a:solidFill>
            <a:srgbClr val="F95851">
              <a:alpha val="60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36"/>
          <p:cNvSpPr/>
          <p:nvPr/>
        </p:nvSpPr>
        <p:spPr>
          <a:xfrm>
            <a:off x="7321450" y="4147721"/>
            <a:ext cx="846600" cy="846600"/>
          </a:xfrm>
          <a:prstGeom prst="ellipse">
            <a:avLst/>
          </a:prstGeom>
          <a:no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32"/>
          <p:cNvSpPr txBox="1">
            <a:spLocks noGrp="1"/>
          </p:cNvSpPr>
          <p:nvPr>
            <p:ph type="title"/>
          </p:nvPr>
        </p:nvSpPr>
        <p:spPr>
          <a:xfrm>
            <a:off x="720000" y="386250"/>
            <a:ext cx="7704000" cy="572700"/>
          </a:xfrm>
          <a:prstGeom prst="rect">
            <a:avLst/>
          </a:prstGeom>
        </p:spPr>
        <p:txBody>
          <a:bodyPr spcFirstLastPara="1" wrap="square" lIns="91425" tIns="91425" rIns="91425" bIns="91425" anchor="t" anchorCtr="0">
            <a:noAutofit/>
          </a:bodyPr>
          <a:lstStyle/>
          <a:p>
            <a:r>
              <a:rPr lang="en"/>
              <a:t>LATAR BELAKANG</a:t>
            </a:r>
          </a:p>
        </p:txBody>
      </p:sp>
      <p:sp>
        <p:nvSpPr>
          <p:cNvPr id="234" name="Google Shape;234;p32"/>
          <p:cNvSpPr txBox="1">
            <a:spLocks noGrp="1"/>
          </p:cNvSpPr>
          <p:nvPr>
            <p:ph type="body" idx="1"/>
          </p:nvPr>
        </p:nvSpPr>
        <p:spPr>
          <a:xfrm>
            <a:off x="720000" y="1152475"/>
            <a:ext cx="7704000" cy="3416400"/>
          </a:xfrm>
          <a:prstGeom prst="rect">
            <a:avLst/>
          </a:prstGeom>
        </p:spPr>
        <p:txBody>
          <a:bodyPr spcFirstLastPara="1" wrap="square" lIns="91425" tIns="91425" rIns="91425" bIns="91425" anchor="ctr" anchorCtr="0">
            <a:noAutofit/>
          </a:bodyPr>
          <a:lstStyle/>
          <a:p>
            <a:pPr marL="0" indent="0" algn="just">
              <a:buNone/>
            </a:pPr>
            <a:r>
              <a:rPr lang="en-ID" sz="2000">
                <a:latin typeface="Century Schoolbook"/>
              </a:rPr>
              <a:t>Keluhan pelanggan di web klinik kecantikan lain seperti di web Larissa Aesthetic Center. Pelanggan mengeluhkan adanya perbedaan jam operasional klinik di web dengan aktualnya. Program ini akan membantu membuat perjanjian antara pelanggan yang memesan jasa kecantikan dan klinik yang menawarkan jasa kecantikan.</a:t>
            </a:r>
            <a:endParaRPr lang="id-ID" sz="2000">
              <a:latin typeface="Century Schoolbook"/>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Google Shape;293;p35"/>
          <p:cNvSpPr txBox="1">
            <a:spLocks noGrp="1"/>
          </p:cNvSpPr>
          <p:nvPr>
            <p:ph type="title"/>
          </p:nvPr>
        </p:nvSpPr>
        <p:spPr>
          <a:xfrm>
            <a:off x="1366981" y="68609"/>
            <a:ext cx="3894238" cy="1396036"/>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4000"/>
              <a:t>Basis</a:t>
            </a:r>
          </a:p>
        </p:txBody>
      </p:sp>
      <p:sp>
        <p:nvSpPr>
          <p:cNvPr id="294" name="Google Shape;294;p35"/>
          <p:cNvSpPr txBox="1">
            <a:spLocks noGrp="1"/>
          </p:cNvSpPr>
          <p:nvPr>
            <p:ph type="subTitle" idx="1"/>
          </p:nvPr>
        </p:nvSpPr>
        <p:spPr>
          <a:xfrm>
            <a:off x="720000" y="1886519"/>
            <a:ext cx="3852000" cy="2151656"/>
          </a:xfrm>
          <a:prstGeom prst="rect">
            <a:avLst/>
          </a:prstGeom>
        </p:spPr>
        <p:txBody>
          <a:bodyPr spcFirstLastPara="1" wrap="square" lIns="91425" tIns="91425" rIns="91425" bIns="91425" anchor="ctr" anchorCtr="0">
            <a:noAutofit/>
          </a:bodyPr>
          <a:lstStyle/>
          <a:p>
            <a:pPr marL="0" indent="0">
              <a:buClr>
                <a:srgbClr val="823E43"/>
              </a:buClr>
              <a:buSzPts val="1100"/>
            </a:pPr>
            <a:r>
              <a:rPr lang="en"/>
              <a:t> </a:t>
            </a:r>
            <a:r>
              <a:rPr lang="en-ID"/>
              <a:t>Console</a:t>
            </a:r>
            <a:endParaRPr lang="en"/>
          </a:p>
          <a:p>
            <a:pPr marL="0" indent="0">
              <a:buSzPts val="1100"/>
            </a:pPr>
            <a:endParaRPr lang="en-ID"/>
          </a:p>
          <a:p>
            <a:pPr marL="0" indent="0" algn="just"/>
            <a:r>
              <a:rPr lang="en-ID"/>
              <a:t>Kami akan membuat suatu </a:t>
            </a:r>
            <a:r>
              <a:rPr lang="en-ID" i="1"/>
              <a:t>prototype</a:t>
            </a:r>
            <a:r>
              <a:rPr lang="en-ID"/>
              <a:t> aplikasi yang cukup rumit dan memiliki banyak opsi. Dengan memilih aplikasi console kami bisa fokus pada penulisan program yang baik dan benar</a:t>
            </a:r>
          </a:p>
        </p:txBody>
      </p:sp>
      <p:pic>
        <p:nvPicPr>
          <p:cNvPr id="295" name="Google Shape;295;p35"/>
          <p:cNvPicPr preferRelativeResize="0"/>
          <p:nvPr/>
        </p:nvPicPr>
        <p:blipFill rotWithShape="1">
          <a:blip r:embed="rId3">
            <a:alphaModFix/>
          </a:blip>
          <a:srcRect l="18613"/>
          <a:stretch/>
        </p:blipFill>
        <p:spPr>
          <a:xfrm>
            <a:off x="5131775" y="551250"/>
            <a:ext cx="3292224" cy="4045200"/>
          </a:xfrm>
          <a:prstGeom prst="rect">
            <a:avLst/>
          </a:prstGeom>
          <a:noFill/>
          <a:ln>
            <a:noFill/>
          </a:ln>
        </p:spPr>
      </p:pic>
      <p:sp>
        <p:nvSpPr>
          <p:cNvPr id="296" name="Google Shape;296;p35"/>
          <p:cNvSpPr/>
          <p:nvPr/>
        </p:nvSpPr>
        <p:spPr>
          <a:xfrm>
            <a:off x="572819" y="502412"/>
            <a:ext cx="3923700" cy="1215900"/>
          </a:xfrm>
          <a:prstGeom prst="rect">
            <a:avLst/>
          </a:prstGeom>
          <a:noFill/>
          <a:ln w="28575" cap="flat" cmpd="sng">
            <a:solidFill>
              <a:srgbClr val="F9585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35"/>
          <p:cNvSpPr/>
          <p:nvPr/>
        </p:nvSpPr>
        <p:spPr>
          <a:xfrm flipH="1">
            <a:off x="4572000" y="3417500"/>
            <a:ext cx="1482300" cy="1482300"/>
          </a:xfrm>
          <a:prstGeom prst="ellipse">
            <a:avLst/>
          </a:prstGeom>
          <a:solidFill>
            <a:srgbClr val="F95851">
              <a:alpha val="60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35"/>
          <p:cNvSpPr/>
          <p:nvPr/>
        </p:nvSpPr>
        <p:spPr>
          <a:xfrm rot="5400000">
            <a:off x="1216500" y="1067263"/>
            <a:ext cx="78300" cy="78300"/>
          </a:xfrm>
          <a:prstGeom prst="ellipse">
            <a:avLst/>
          </a:prstGeom>
          <a:solidFill>
            <a:srgbClr val="F958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35"/>
          <p:cNvSpPr/>
          <p:nvPr/>
        </p:nvSpPr>
        <p:spPr>
          <a:xfrm rot="5400000">
            <a:off x="932400" y="1067263"/>
            <a:ext cx="78300" cy="78300"/>
          </a:xfrm>
          <a:prstGeom prst="ellipse">
            <a:avLst/>
          </a:prstGeom>
          <a:solidFill>
            <a:srgbClr val="F958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35"/>
          <p:cNvSpPr/>
          <p:nvPr/>
        </p:nvSpPr>
        <p:spPr>
          <a:xfrm rot="5400000">
            <a:off x="648300" y="1067263"/>
            <a:ext cx="78300" cy="78300"/>
          </a:xfrm>
          <a:prstGeom prst="ellipse">
            <a:avLst/>
          </a:prstGeom>
          <a:solidFill>
            <a:srgbClr val="F958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4" name="Google Shape;344;p38"/>
          <p:cNvSpPr/>
          <p:nvPr/>
        </p:nvSpPr>
        <p:spPr>
          <a:xfrm>
            <a:off x="1286275" y="3217688"/>
            <a:ext cx="78300" cy="78300"/>
          </a:xfrm>
          <a:prstGeom prst="ellipse">
            <a:avLst/>
          </a:prstGeom>
          <a:solidFill>
            <a:srgbClr val="F958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38"/>
          <p:cNvSpPr/>
          <p:nvPr/>
        </p:nvSpPr>
        <p:spPr>
          <a:xfrm>
            <a:off x="1286275" y="3501788"/>
            <a:ext cx="78300" cy="78300"/>
          </a:xfrm>
          <a:prstGeom prst="ellipse">
            <a:avLst/>
          </a:prstGeom>
          <a:solidFill>
            <a:srgbClr val="F958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38"/>
          <p:cNvSpPr/>
          <p:nvPr/>
        </p:nvSpPr>
        <p:spPr>
          <a:xfrm>
            <a:off x="1286275" y="3785888"/>
            <a:ext cx="78300" cy="78300"/>
          </a:xfrm>
          <a:prstGeom prst="ellipse">
            <a:avLst/>
          </a:prstGeom>
          <a:solidFill>
            <a:srgbClr val="F958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38"/>
          <p:cNvSpPr/>
          <p:nvPr/>
        </p:nvSpPr>
        <p:spPr>
          <a:xfrm flipH="1">
            <a:off x="140075" y="3785900"/>
            <a:ext cx="1215900" cy="1215900"/>
          </a:xfrm>
          <a:prstGeom prst="ellipse">
            <a:avLst/>
          </a:prstGeom>
          <a:solidFill>
            <a:srgbClr val="F95851">
              <a:alpha val="60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38"/>
          <p:cNvSpPr/>
          <p:nvPr/>
        </p:nvSpPr>
        <p:spPr>
          <a:xfrm flipH="1">
            <a:off x="1028725" y="4117350"/>
            <a:ext cx="593400" cy="593400"/>
          </a:xfrm>
          <a:prstGeom prst="ellipse">
            <a:avLst/>
          </a:prstGeom>
          <a:no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38"/>
          <p:cNvSpPr/>
          <p:nvPr/>
        </p:nvSpPr>
        <p:spPr>
          <a:xfrm rot="10800000">
            <a:off x="7779425" y="1845850"/>
            <a:ext cx="78300" cy="78300"/>
          </a:xfrm>
          <a:prstGeom prst="ellipse">
            <a:avLst/>
          </a:prstGeom>
          <a:solidFill>
            <a:srgbClr val="F958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38"/>
          <p:cNvSpPr/>
          <p:nvPr/>
        </p:nvSpPr>
        <p:spPr>
          <a:xfrm rot="10800000">
            <a:off x="7779425" y="1561750"/>
            <a:ext cx="78300" cy="78300"/>
          </a:xfrm>
          <a:prstGeom prst="ellipse">
            <a:avLst/>
          </a:prstGeom>
          <a:solidFill>
            <a:srgbClr val="F958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38"/>
          <p:cNvSpPr/>
          <p:nvPr/>
        </p:nvSpPr>
        <p:spPr>
          <a:xfrm rot="10800000">
            <a:off x="7779425" y="1277650"/>
            <a:ext cx="78300" cy="78300"/>
          </a:xfrm>
          <a:prstGeom prst="ellipse">
            <a:avLst/>
          </a:prstGeom>
          <a:solidFill>
            <a:srgbClr val="F958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38"/>
          <p:cNvSpPr/>
          <p:nvPr/>
        </p:nvSpPr>
        <p:spPr>
          <a:xfrm rot="10800000" flipH="1">
            <a:off x="7788025" y="140038"/>
            <a:ext cx="1215900" cy="1215900"/>
          </a:xfrm>
          <a:prstGeom prst="ellipse">
            <a:avLst/>
          </a:prstGeom>
          <a:solidFill>
            <a:srgbClr val="F95851">
              <a:alpha val="60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38"/>
          <p:cNvSpPr/>
          <p:nvPr/>
        </p:nvSpPr>
        <p:spPr>
          <a:xfrm rot="10800000" flipH="1">
            <a:off x="7521875" y="431088"/>
            <a:ext cx="593400" cy="593400"/>
          </a:xfrm>
          <a:prstGeom prst="ellipse">
            <a:avLst/>
          </a:prstGeom>
          <a:no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Picture 3" descr="Diagram&#10;&#10;Description automatically generated">
            <a:extLst>
              <a:ext uri="{FF2B5EF4-FFF2-40B4-BE49-F238E27FC236}">
                <a16:creationId xmlns:a16="http://schemas.microsoft.com/office/drawing/2014/main" id="{73624E8C-BF31-4BC6-A760-709FDCE42529}"/>
              </a:ext>
            </a:extLst>
          </p:cNvPr>
          <p:cNvPicPr>
            <a:picLocks noChangeAspect="1"/>
          </p:cNvPicPr>
          <p:nvPr/>
        </p:nvPicPr>
        <p:blipFill rotWithShape="1">
          <a:blip r:embed="rId3"/>
          <a:srcRect l="9432" t="7875" r="5207" b="13522"/>
          <a:stretch/>
        </p:blipFill>
        <p:spPr>
          <a:xfrm>
            <a:off x="676497" y="143537"/>
            <a:ext cx="7787338" cy="485349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57"/>
        <p:cNvGrpSpPr/>
        <p:nvPr/>
      </p:nvGrpSpPr>
      <p:grpSpPr>
        <a:xfrm>
          <a:off x="0" y="0"/>
          <a:ext cx="0" cy="0"/>
          <a:chOff x="0" y="0"/>
          <a:chExt cx="0" cy="0"/>
        </a:xfrm>
      </p:grpSpPr>
      <p:grpSp>
        <p:nvGrpSpPr>
          <p:cNvPr id="360" name="Google Shape;360;p39"/>
          <p:cNvGrpSpPr/>
          <p:nvPr/>
        </p:nvGrpSpPr>
        <p:grpSpPr>
          <a:xfrm>
            <a:off x="2624153" y="3613649"/>
            <a:ext cx="1330621" cy="1066800"/>
            <a:chOff x="2624153" y="3613649"/>
            <a:chExt cx="1330621" cy="1066800"/>
          </a:xfrm>
        </p:grpSpPr>
        <p:sp>
          <p:nvSpPr>
            <p:cNvPr id="361" name="Google Shape;361;p39"/>
            <p:cNvSpPr/>
            <p:nvPr/>
          </p:nvSpPr>
          <p:spPr>
            <a:xfrm rot="5400000">
              <a:off x="2887974" y="3613649"/>
              <a:ext cx="1066800" cy="1066800"/>
            </a:xfrm>
            <a:prstGeom prst="ellipse">
              <a:avLst/>
            </a:prstGeom>
            <a:solidFill>
              <a:srgbClr val="F95851">
                <a:alpha val="60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9"/>
            <p:cNvSpPr/>
            <p:nvPr/>
          </p:nvSpPr>
          <p:spPr>
            <a:xfrm rot="5400000">
              <a:off x="2624153" y="3879338"/>
              <a:ext cx="535200" cy="535200"/>
            </a:xfrm>
            <a:prstGeom prst="ellipse">
              <a:avLst/>
            </a:prstGeom>
            <a:noFill/>
            <a:ln w="28575" cap="flat" cmpd="sng">
              <a:solidFill>
                <a:srgbClr val="F5E2C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3" name="Google Shape;363;p39"/>
          <p:cNvGrpSpPr/>
          <p:nvPr/>
        </p:nvGrpSpPr>
        <p:grpSpPr>
          <a:xfrm>
            <a:off x="720000" y="539988"/>
            <a:ext cx="930600" cy="78300"/>
            <a:chOff x="720000" y="539988"/>
            <a:chExt cx="930600" cy="78300"/>
          </a:xfrm>
        </p:grpSpPr>
        <p:sp>
          <p:nvSpPr>
            <p:cNvPr id="364" name="Google Shape;364;p39"/>
            <p:cNvSpPr/>
            <p:nvPr/>
          </p:nvSpPr>
          <p:spPr>
            <a:xfrm rot="-5400000">
              <a:off x="1004100" y="539988"/>
              <a:ext cx="78300" cy="78300"/>
            </a:xfrm>
            <a:prstGeom prst="ellipse">
              <a:avLst/>
            </a:prstGeom>
            <a:solidFill>
              <a:srgbClr val="F958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39"/>
            <p:cNvSpPr/>
            <p:nvPr/>
          </p:nvSpPr>
          <p:spPr>
            <a:xfrm rot="-5400000">
              <a:off x="1288200" y="539988"/>
              <a:ext cx="78300" cy="78300"/>
            </a:xfrm>
            <a:prstGeom prst="ellipse">
              <a:avLst/>
            </a:prstGeom>
            <a:solidFill>
              <a:srgbClr val="F958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9"/>
            <p:cNvSpPr/>
            <p:nvPr/>
          </p:nvSpPr>
          <p:spPr>
            <a:xfrm rot="-5400000">
              <a:off x="1572300" y="539988"/>
              <a:ext cx="78300" cy="78300"/>
            </a:xfrm>
            <a:prstGeom prst="ellipse">
              <a:avLst/>
            </a:prstGeom>
            <a:solidFill>
              <a:srgbClr val="F958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9"/>
            <p:cNvSpPr/>
            <p:nvPr/>
          </p:nvSpPr>
          <p:spPr>
            <a:xfrm rot="-5400000">
              <a:off x="720000" y="539988"/>
              <a:ext cx="78300" cy="78300"/>
            </a:xfrm>
            <a:prstGeom prst="ellipse">
              <a:avLst/>
            </a:prstGeom>
            <a:solidFill>
              <a:srgbClr val="F958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 name="Picture 2" descr="Diagram&#10;&#10;Description automatically generated">
            <a:extLst>
              <a:ext uri="{FF2B5EF4-FFF2-40B4-BE49-F238E27FC236}">
                <a16:creationId xmlns:a16="http://schemas.microsoft.com/office/drawing/2014/main" id="{93EFC3C2-E903-40F0-8F1D-226CAA9544CC}"/>
              </a:ext>
            </a:extLst>
          </p:cNvPr>
          <p:cNvPicPr>
            <a:picLocks noChangeAspect="1"/>
          </p:cNvPicPr>
          <p:nvPr/>
        </p:nvPicPr>
        <p:blipFill rotWithShape="1">
          <a:blip r:embed="rId4"/>
          <a:srcRect l="9865" r="112" b="-162"/>
          <a:stretch/>
        </p:blipFill>
        <p:spPr>
          <a:xfrm>
            <a:off x="1057276" y="211594"/>
            <a:ext cx="7037124" cy="4720321"/>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2" name="Google Shape;372;p40"/>
          <p:cNvSpPr/>
          <p:nvPr/>
        </p:nvSpPr>
        <p:spPr>
          <a:xfrm>
            <a:off x="5179650" y="1417074"/>
            <a:ext cx="974100" cy="377700"/>
          </a:xfrm>
          <a:prstGeom prst="rect">
            <a:avLst/>
          </a:prstGeom>
          <a:noFill/>
          <a:ln w="28575" cap="flat" cmpd="sng">
            <a:solidFill>
              <a:srgbClr val="F9585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40"/>
          <p:cNvSpPr/>
          <p:nvPr/>
        </p:nvSpPr>
        <p:spPr>
          <a:xfrm>
            <a:off x="5179650" y="2551724"/>
            <a:ext cx="974100" cy="377700"/>
          </a:xfrm>
          <a:prstGeom prst="rect">
            <a:avLst/>
          </a:prstGeom>
          <a:noFill/>
          <a:ln w="28575" cap="flat" cmpd="sng">
            <a:solidFill>
              <a:srgbClr val="F9585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40"/>
          <p:cNvSpPr/>
          <p:nvPr/>
        </p:nvSpPr>
        <p:spPr>
          <a:xfrm>
            <a:off x="5179650" y="3686374"/>
            <a:ext cx="974100" cy="377700"/>
          </a:xfrm>
          <a:prstGeom prst="rect">
            <a:avLst/>
          </a:prstGeom>
          <a:noFill/>
          <a:ln w="28575" cap="flat" cmpd="sng">
            <a:solidFill>
              <a:srgbClr val="F9585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40"/>
          <p:cNvSpPr txBox="1"/>
          <p:nvPr/>
        </p:nvSpPr>
        <p:spPr>
          <a:xfrm>
            <a:off x="5179650" y="1389946"/>
            <a:ext cx="974100" cy="430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100">
                <a:solidFill>
                  <a:srgbClr val="3B4954"/>
                </a:solidFill>
                <a:latin typeface="Lexend Exa"/>
                <a:ea typeface="Lexend Exa"/>
                <a:cs typeface="Lexend Exa"/>
                <a:sym typeface="Lexend Exa"/>
              </a:rPr>
              <a:t>2000</a:t>
            </a:r>
            <a:endParaRPr sz="2100">
              <a:solidFill>
                <a:srgbClr val="3B4954"/>
              </a:solidFill>
              <a:latin typeface="Lexend Exa"/>
              <a:ea typeface="Lexend Exa"/>
              <a:cs typeface="Lexend Exa"/>
              <a:sym typeface="Lexend Exa"/>
            </a:endParaRPr>
          </a:p>
        </p:txBody>
      </p:sp>
      <p:sp>
        <p:nvSpPr>
          <p:cNvPr id="379" name="Google Shape;379;p40"/>
          <p:cNvSpPr txBox="1"/>
          <p:nvPr/>
        </p:nvSpPr>
        <p:spPr>
          <a:xfrm>
            <a:off x="5179650" y="2524596"/>
            <a:ext cx="974100" cy="430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100">
                <a:solidFill>
                  <a:srgbClr val="3B4954"/>
                </a:solidFill>
                <a:latin typeface="Lexend Exa"/>
                <a:ea typeface="Lexend Exa"/>
                <a:cs typeface="Lexend Exa"/>
                <a:sym typeface="Lexend Exa"/>
              </a:rPr>
              <a:t>2010</a:t>
            </a:r>
            <a:endParaRPr sz="2100">
              <a:solidFill>
                <a:srgbClr val="3B4954"/>
              </a:solidFill>
              <a:latin typeface="Lexend Exa"/>
              <a:ea typeface="Lexend Exa"/>
              <a:cs typeface="Lexend Exa"/>
              <a:sym typeface="Lexend Exa"/>
            </a:endParaRPr>
          </a:p>
        </p:txBody>
      </p:sp>
      <p:sp>
        <p:nvSpPr>
          <p:cNvPr id="381" name="Google Shape;381;p40"/>
          <p:cNvSpPr txBox="1"/>
          <p:nvPr/>
        </p:nvSpPr>
        <p:spPr>
          <a:xfrm>
            <a:off x="5179650" y="3659246"/>
            <a:ext cx="974100" cy="430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100">
                <a:solidFill>
                  <a:srgbClr val="3B4954"/>
                </a:solidFill>
                <a:latin typeface="Lexend Exa"/>
                <a:ea typeface="Lexend Exa"/>
                <a:cs typeface="Lexend Exa"/>
                <a:sym typeface="Lexend Exa"/>
              </a:rPr>
              <a:t>2020</a:t>
            </a:r>
            <a:endParaRPr sz="2100">
              <a:solidFill>
                <a:srgbClr val="3B4954"/>
              </a:solidFill>
              <a:latin typeface="Lexend Exa"/>
              <a:ea typeface="Lexend Exa"/>
              <a:cs typeface="Lexend Exa"/>
              <a:sym typeface="Lexend Exa"/>
            </a:endParaRPr>
          </a:p>
        </p:txBody>
      </p:sp>
      <p:grpSp>
        <p:nvGrpSpPr>
          <p:cNvPr id="383" name="Google Shape;383;p40"/>
          <p:cNvGrpSpPr/>
          <p:nvPr/>
        </p:nvGrpSpPr>
        <p:grpSpPr>
          <a:xfrm>
            <a:off x="4492255" y="1736726"/>
            <a:ext cx="504015" cy="63838"/>
            <a:chOff x="33400" y="4261788"/>
            <a:chExt cx="646500" cy="78300"/>
          </a:xfrm>
        </p:grpSpPr>
        <p:sp>
          <p:nvSpPr>
            <p:cNvPr id="384" name="Google Shape;384;p40"/>
            <p:cNvSpPr/>
            <p:nvPr/>
          </p:nvSpPr>
          <p:spPr>
            <a:xfrm rot="-5400000">
              <a:off x="33400" y="4261788"/>
              <a:ext cx="78300" cy="78300"/>
            </a:xfrm>
            <a:prstGeom prst="ellipse">
              <a:avLst/>
            </a:prstGeom>
            <a:solidFill>
              <a:srgbClr val="F958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40"/>
            <p:cNvSpPr/>
            <p:nvPr/>
          </p:nvSpPr>
          <p:spPr>
            <a:xfrm rot="-5400000">
              <a:off x="317500" y="4261788"/>
              <a:ext cx="78300" cy="78300"/>
            </a:xfrm>
            <a:prstGeom prst="ellipse">
              <a:avLst/>
            </a:prstGeom>
            <a:solidFill>
              <a:srgbClr val="F958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40"/>
            <p:cNvSpPr/>
            <p:nvPr/>
          </p:nvSpPr>
          <p:spPr>
            <a:xfrm rot="-5400000">
              <a:off x="601600" y="4261788"/>
              <a:ext cx="78300" cy="78300"/>
            </a:xfrm>
            <a:prstGeom prst="ellipse">
              <a:avLst/>
            </a:prstGeom>
            <a:solidFill>
              <a:srgbClr val="F958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7" name="Google Shape;387;p40"/>
          <p:cNvGrpSpPr/>
          <p:nvPr/>
        </p:nvGrpSpPr>
        <p:grpSpPr>
          <a:xfrm>
            <a:off x="4492255" y="2868477"/>
            <a:ext cx="504015" cy="63838"/>
            <a:chOff x="33400" y="4261788"/>
            <a:chExt cx="646500" cy="78300"/>
          </a:xfrm>
        </p:grpSpPr>
        <p:sp>
          <p:nvSpPr>
            <p:cNvPr id="388" name="Google Shape;388;p40"/>
            <p:cNvSpPr/>
            <p:nvPr/>
          </p:nvSpPr>
          <p:spPr>
            <a:xfrm rot="-5400000">
              <a:off x="33400" y="4261788"/>
              <a:ext cx="78300" cy="78300"/>
            </a:xfrm>
            <a:prstGeom prst="ellipse">
              <a:avLst/>
            </a:prstGeom>
            <a:solidFill>
              <a:srgbClr val="F958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40"/>
            <p:cNvSpPr/>
            <p:nvPr/>
          </p:nvSpPr>
          <p:spPr>
            <a:xfrm rot="-5400000">
              <a:off x="317500" y="4261788"/>
              <a:ext cx="78300" cy="78300"/>
            </a:xfrm>
            <a:prstGeom prst="ellipse">
              <a:avLst/>
            </a:prstGeom>
            <a:solidFill>
              <a:srgbClr val="F958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40"/>
            <p:cNvSpPr/>
            <p:nvPr/>
          </p:nvSpPr>
          <p:spPr>
            <a:xfrm rot="-5400000">
              <a:off x="601600" y="4261788"/>
              <a:ext cx="78300" cy="78300"/>
            </a:xfrm>
            <a:prstGeom prst="ellipse">
              <a:avLst/>
            </a:prstGeom>
            <a:solidFill>
              <a:srgbClr val="F958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1" name="Google Shape;391;p40"/>
          <p:cNvGrpSpPr/>
          <p:nvPr/>
        </p:nvGrpSpPr>
        <p:grpSpPr>
          <a:xfrm>
            <a:off x="4492255" y="4000227"/>
            <a:ext cx="504015" cy="63838"/>
            <a:chOff x="33400" y="4261788"/>
            <a:chExt cx="646500" cy="78300"/>
          </a:xfrm>
        </p:grpSpPr>
        <p:sp>
          <p:nvSpPr>
            <p:cNvPr id="392" name="Google Shape;392;p40"/>
            <p:cNvSpPr/>
            <p:nvPr/>
          </p:nvSpPr>
          <p:spPr>
            <a:xfrm rot="-5400000">
              <a:off x="33400" y="4261788"/>
              <a:ext cx="78300" cy="78300"/>
            </a:xfrm>
            <a:prstGeom prst="ellipse">
              <a:avLst/>
            </a:prstGeom>
            <a:solidFill>
              <a:srgbClr val="F958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40"/>
            <p:cNvSpPr/>
            <p:nvPr/>
          </p:nvSpPr>
          <p:spPr>
            <a:xfrm rot="-5400000">
              <a:off x="317500" y="4261788"/>
              <a:ext cx="78300" cy="78300"/>
            </a:xfrm>
            <a:prstGeom prst="ellipse">
              <a:avLst/>
            </a:prstGeom>
            <a:solidFill>
              <a:srgbClr val="F958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40"/>
            <p:cNvSpPr/>
            <p:nvPr/>
          </p:nvSpPr>
          <p:spPr>
            <a:xfrm rot="-5400000">
              <a:off x="601600" y="4261788"/>
              <a:ext cx="78300" cy="78300"/>
            </a:xfrm>
            <a:prstGeom prst="ellipse">
              <a:avLst/>
            </a:prstGeom>
            <a:solidFill>
              <a:srgbClr val="F958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6" name="Google Shape;396;p40"/>
          <p:cNvSpPr/>
          <p:nvPr/>
        </p:nvSpPr>
        <p:spPr>
          <a:xfrm>
            <a:off x="903250" y="1421750"/>
            <a:ext cx="883800" cy="293400"/>
          </a:xfrm>
          <a:prstGeom prst="rect">
            <a:avLst/>
          </a:prstGeom>
          <a:noFill/>
          <a:ln w="28575" cap="flat" cmpd="sng">
            <a:solidFill>
              <a:srgbClr val="F9585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40"/>
          <p:cNvSpPr txBox="1"/>
          <p:nvPr/>
        </p:nvSpPr>
        <p:spPr>
          <a:xfrm>
            <a:off x="928460" y="1458825"/>
            <a:ext cx="833400" cy="217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solidFill>
                  <a:srgbClr val="3B4954"/>
                </a:solidFill>
                <a:latin typeface="Lexend Exa"/>
                <a:ea typeface="Lexend Exa"/>
                <a:cs typeface="Lexend Exa"/>
                <a:sym typeface="Lexend Exa"/>
              </a:rPr>
              <a:t>2000</a:t>
            </a:r>
            <a:endParaRPr sz="1600">
              <a:solidFill>
                <a:srgbClr val="3B4954"/>
              </a:solidFill>
              <a:latin typeface="Lexend Exa"/>
              <a:ea typeface="Lexend Exa"/>
              <a:cs typeface="Lexend Exa"/>
              <a:sym typeface="Lexend Exa"/>
            </a:endParaRPr>
          </a:p>
        </p:txBody>
      </p:sp>
      <p:sp>
        <p:nvSpPr>
          <p:cNvPr id="398" name="Google Shape;398;p40"/>
          <p:cNvSpPr/>
          <p:nvPr/>
        </p:nvSpPr>
        <p:spPr>
          <a:xfrm>
            <a:off x="1841225" y="1865650"/>
            <a:ext cx="833400" cy="293400"/>
          </a:xfrm>
          <a:prstGeom prst="rect">
            <a:avLst/>
          </a:prstGeom>
          <a:noFill/>
          <a:ln w="28575" cap="flat" cmpd="sng">
            <a:solidFill>
              <a:srgbClr val="F9585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40"/>
          <p:cNvSpPr txBox="1"/>
          <p:nvPr/>
        </p:nvSpPr>
        <p:spPr>
          <a:xfrm>
            <a:off x="1865000" y="1902725"/>
            <a:ext cx="786000" cy="217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solidFill>
                  <a:srgbClr val="3B4954"/>
                </a:solidFill>
                <a:latin typeface="Lexend Exa"/>
                <a:ea typeface="Lexend Exa"/>
                <a:cs typeface="Lexend Exa"/>
                <a:sym typeface="Lexend Exa"/>
              </a:rPr>
              <a:t>2010</a:t>
            </a:r>
            <a:endParaRPr sz="1600">
              <a:solidFill>
                <a:srgbClr val="3B4954"/>
              </a:solidFill>
              <a:latin typeface="Lexend Exa"/>
              <a:ea typeface="Lexend Exa"/>
              <a:cs typeface="Lexend Exa"/>
              <a:sym typeface="Lexend Exa"/>
            </a:endParaRPr>
          </a:p>
        </p:txBody>
      </p:sp>
      <p:sp>
        <p:nvSpPr>
          <p:cNvPr id="400" name="Google Shape;400;p40"/>
          <p:cNvSpPr/>
          <p:nvPr/>
        </p:nvSpPr>
        <p:spPr>
          <a:xfrm>
            <a:off x="2743025" y="2509475"/>
            <a:ext cx="883800" cy="293400"/>
          </a:xfrm>
          <a:prstGeom prst="rect">
            <a:avLst/>
          </a:prstGeom>
          <a:noFill/>
          <a:ln w="28575" cap="flat" cmpd="sng">
            <a:solidFill>
              <a:srgbClr val="F9585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40"/>
          <p:cNvSpPr txBox="1"/>
          <p:nvPr/>
        </p:nvSpPr>
        <p:spPr>
          <a:xfrm>
            <a:off x="2768237" y="2546550"/>
            <a:ext cx="833400" cy="217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solidFill>
                  <a:srgbClr val="3B4954"/>
                </a:solidFill>
                <a:latin typeface="Lexend Exa"/>
                <a:ea typeface="Lexend Exa"/>
                <a:cs typeface="Lexend Exa"/>
                <a:sym typeface="Lexend Exa"/>
              </a:rPr>
              <a:t>2020</a:t>
            </a:r>
            <a:endParaRPr sz="1600">
              <a:solidFill>
                <a:srgbClr val="3B4954"/>
              </a:solidFill>
              <a:latin typeface="Lexend Exa"/>
              <a:ea typeface="Lexend Exa"/>
              <a:cs typeface="Lexend Exa"/>
              <a:sym typeface="Lexend Exa"/>
            </a:endParaRPr>
          </a:p>
        </p:txBody>
      </p:sp>
      <p:pic>
        <p:nvPicPr>
          <p:cNvPr id="4" name="Picture 4" descr="Diagram&#10;&#10;Description automatically generated">
            <a:extLst>
              <a:ext uri="{FF2B5EF4-FFF2-40B4-BE49-F238E27FC236}">
                <a16:creationId xmlns:a16="http://schemas.microsoft.com/office/drawing/2014/main" id="{4DF618D6-90B0-4F95-8474-7988D8C4A9DA}"/>
              </a:ext>
            </a:extLst>
          </p:cNvPr>
          <p:cNvPicPr>
            <a:picLocks noChangeAspect="1"/>
          </p:cNvPicPr>
          <p:nvPr/>
        </p:nvPicPr>
        <p:blipFill rotWithShape="1">
          <a:blip r:embed="rId3"/>
          <a:srcRect r="118" b="23494"/>
          <a:stretch/>
        </p:blipFill>
        <p:spPr>
          <a:xfrm>
            <a:off x="884321" y="249193"/>
            <a:ext cx="7217448" cy="464646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05"/>
        <p:cNvGrpSpPr/>
        <p:nvPr/>
      </p:nvGrpSpPr>
      <p:grpSpPr>
        <a:xfrm>
          <a:off x="0" y="0"/>
          <a:ext cx="0" cy="0"/>
          <a:chOff x="0" y="0"/>
          <a:chExt cx="0" cy="0"/>
        </a:xfrm>
      </p:grpSpPr>
      <p:pic>
        <p:nvPicPr>
          <p:cNvPr id="4" name="Picture 4" descr="Diagram&#10;&#10;Description automatically generated">
            <a:extLst>
              <a:ext uri="{FF2B5EF4-FFF2-40B4-BE49-F238E27FC236}">
                <a16:creationId xmlns:a16="http://schemas.microsoft.com/office/drawing/2014/main" id="{E3C170FE-9D8C-4754-8D71-E30CDD5017AB}"/>
              </a:ext>
            </a:extLst>
          </p:cNvPr>
          <p:cNvPicPr>
            <a:picLocks noChangeAspect="1"/>
          </p:cNvPicPr>
          <p:nvPr/>
        </p:nvPicPr>
        <p:blipFill rotWithShape="1">
          <a:blip r:embed="rId3"/>
          <a:srcRect r="17544" b="2424"/>
          <a:stretch/>
        </p:blipFill>
        <p:spPr>
          <a:xfrm>
            <a:off x="914400" y="143917"/>
            <a:ext cx="7315467" cy="4848016"/>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429"/>
        <p:cNvGrpSpPr/>
        <p:nvPr/>
      </p:nvGrpSpPr>
      <p:grpSpPr>
        <a:xfrm>
          <a:off x="0" y="0"/>
          <a:ext cx="0" cy="0"/>
          <a:chOff x="0" y="0"/>
          <a:chExt cx="0" cy="0"/>
        </a:xfrm>
      </p:grpSpPr>
      <p:grpSp>
        <p:nvGrpSpPr>
          <p:cNvPr id="432" name="Google Shape;432;p42"/>
          <p:cNvGrpSpPr/>
          <p:nvPr/>
        </p:nvGrpSpPr>
        <p:grpSpPr>
          <a:xfrm flipH="1">
            <a:off x="5160453" y="261599"/>
            <a:ext cx="1330621" cy="1066800"/>
            <a:chOff x="2624153" y="3613649"/>
            <a:chExt cx="1330621" cy="1066800"/>
          </a:xfrm>
        </p:grpSpPr>
        <p:sp>
          <p:nvSpPr>
            <p:cNvPr id="433" name="Google Shape;433;p42"/>
            <p:cNvSpPr/>
            <p:nvPr/>
          </p:nvSpPr>
          <p:spPr>
            <a:xfrm rot="5400000">
              <a:off x="2887974" y="3613649"/>
              <a:ext cx="1066800" cy="1066800"/>
            </a:xfrm>
            <a:prstGeom prst="ellipse">
              <a:avLst/>
            </a:prstGeom>
            <a:solidFill>
              <a:srgbClr val="F95851">
                <a:alpha val="60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42"/>
            <p:cNvSpPr/>
            <p:nvPr/>
          </p:nvSpPr>
          <p:spPr>
            <a:xfrm rot="5400000">
              <a:off x="2624153" y="3879338"/>
              <a:ext cx="535200" cy="535200"/>
            </a:xfrm>
            <a:prstGeom prst="ellipse">
              <a:avLst/>
            </a:prstGeom>
            <a:noFill/>
            <a:ln w="28575" cap="flat" cmpd="sng">
              <a:solidFill>
                <a:srgbClr val="F5E2C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5" name="Google Shape;435;p42"/>
          <p:cNvGrpSpPr/>
          <p:nvPr/>
        </p:nvGrpSpPr>
        <p:grpSpPr>
          <a:xfrm>
            <a:off x="7493400" y="4564338"/>
            <a:ext cx="930600" cy="78300"/>
            <a:chOff x="720000" y="539988"/>
            <a:chExt cx="930600" cy="78300"/>
          </a:xfrm>
        </p:grpSpPr>
        <p:sp>
          <p:nvSpPr>
            <p:cNvPr id="436" name="Google Shape;436;p42"/>
            <p:cNvSpPr/>
            <p:nvPr/>
          </p:nvSpPr>
          <p:spPr>
            <a:xfrm rot="-5400000">
              <a:off x="1004100" y="539988"/>
              <a:ext cx="78300" cy="78300"/>
            </a:xfrm>
            <a:prstGeom prst="ellipse">
              <a:avLst/>
            </a:prstGeom>
            <a:solidFill>
              <a:srgbClr val="F958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42"/>
            <p:cNvSpPr/>
            <p:nvPr/>
          </p:nvSpPr>
          <p:spPr>
            <a:xfrm rot="-5400000">
              <a:off x="1288200" y="539988"/>
              <a:ext cx="78300" cy="78300"/>
            </a:xfrm>
            <a:prstGeom prst="ellipse">
              <a:avLst/>
            </a:prstGeom>
            <a:solidFill>
              <a:srgbClr val="F958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42"/>
            <p:cNvSpPr/>
            <p:nvPr/>
          </p:nvSpPr>
          <p:spPr>
            <a:xfrm rot="-5400000">
              <a:off x="1572300" y="539988"/>
              <a:ext cx="78300" cy="78300"/>
            </a:xfrm>
            <a:prstGeom prst="ellipse">
              <a:avLst/>
            </a:prstGeom>
            <a:solidFill>
              <a:srgbClr val="F958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42"/>
            <p:cNvSpPr/>
            <p:nvPr/>
          </p:nvSpPr>
          <p:spPr>
            <a:xfrm rot="-5400000">
              <a:off x="720000" y="539988"/>
              <a:ext cx="78300" cy="78300"/>
            </a:xfrm>
            <a:prstGeom prst="ellipse">
              <a:avLst/>
            </a:prstGeom>
            <a:solidFill>
              <a:srgbClr val="F958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4" name="Picture 4" descr="Diagram&#10;&#10;Description automatically generated">
            <a:extLst>
              <a:ext uri="{FF2B5EF4-FFF2-40B4-BE49-F238E27FC236}">
                <a16:creationId xmlns:a16="http://schemas.microsoft.com/office/drawing/2014/main" id="{23B7D5F5-FA41-487A-8BBB-34962519128C}"/>
              </a:ext>
            </a:extLst>
          </p:cNvPr>
          <p:cNvPicPr>
            <a:picLocks noChangeAspect="1"/>
          </p:cNvPicPr>
          <p:nvPr/>
        </p:nvPicPr>
        <p:blipFill rotWithShape="1">
          <a:blip r:embed="rId4"/>
          <a:srcRect r="10751" b="8543"/>
          <a:stretch/>
        </p:blipFill>
        <p:spPr>
          <a:xfrm>
            <a:off x="1275348" y="211595"/>
            <a:ext cx="6600992" cy="4712327"/>
          </a:xfrm>
          <a:prstGeom prst="rect">
            <a:avLst/>
          </a:prstGeom>
        </p:spPr>
      </p:pic>
    </p:spTree>
  </p:cSld>
  <p:clrMapOvr>
    <a:masterClrMapping/>
  </p:clrMapOvr>
</p:sld>
</file>

<file path=ppt/theme/theme1.xml><?xml version="1.0" encoding="utf-8"?>
<a:theme xmlns:a="http://schemas.openxmlformats.org/drawingml/2006/main" name="Streets of Japan by Slidesgo">
  <a:themeElements>
    <a:clrScheme name="Simple Light">
      <a:dk1>
        <a:srgbClr val="3B4954"/>
      </a:dk1>
      <a:lt1>
        <a:srgbClr val="F5E2CF"/>
      </a:lt1>
      <a:dk2>
        <a:srgbClr val="F95851"/>
      </a:dk2>
      <a:lt2>
        <a:srgbClr val="FB9A96"/>
      </a:lt2>
      <a:accent1>
        <a:srgbClr val="FFFFFF"/>
      </a:accent1>
      <a:accent2>
        <a:srgbClr val="3B4954"/>
      </a:accent2>
      <a:accent3>
        <a:srgbClr val="F5E2CF"/>
      </a:accent3>
      <a:accent4>
        <a:srgbClr val="F95851"/>
      </a:accent4>
      <a:accent5>
        <a:srgbClr val="FB9A96"/>
      </a:accent5>
      <a:accent6>
        <a:srgbClr val="FFFFFF"/>
      </a:accent6>
      <a:hlink>
        <a:srgbClr val="3B4954"/>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(16:9)</PresentationFormat>
  <Slides>15</Slides>
  <Notes>15</Notes>
  <HiddenSlides>0</HiddenSlide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Streets of Japan by Slidesgo</vt:lpstr>
      <vt:lpstr>TEAM BASED PROJECT </vt:lpstr>
      <vt:lpstr>Program Klinik  Kecantikan Tulas</vt:lpstr>
      <vt:lpstr>LATAR BELAKANG</vt:lpstr>
      <vt:lpstr>Basis</vt:lpstr>
      <vt:lpstr>PowerPoint Presentation</vt:lpstr>
      <vt:lpstr>PowerPoint Presentation</vt:lpstr>
      <vt:lpstr>PowerPoint Presentation</vt:lpstr>
      <vt:lpstr>PowerPoint Presentation</vt:lpstr>
      <vt:lpstr>PowerPoint Presentation</vt:lpstr>
      <vt:lpstr>PowerPoint Presentation</vt:lpstr>
      <vt:lpstr>Fitur Program</vt:lpstr>
      <vt:lpstr>Fitur Program</vt:lpstr>
      <vt:lpstr>KEUNGGULAN PROGRAM</vt:lpstr>
      <vt:lpstr>POTENSI PROGRAM DI MASA DEPAN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STREETS OF JAPAN</dc:title>
  <dc:creator>sekar salsabila</dc:creator>
  <cp:revision>68</cp:revision>
  <dcterms:modified xsi:type="dcterms:W3CDTF">2021-06-16T22:33:31Z</dcterms:modified>
</cp:coreProperties>
</file>