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312" r:id="rId4"/>
    <p:sldId id="313" r:id="rId5"/>
    <p:sldId id="285" r:id="rId6"/>
    <p:sldId id="300" r:id="rId7"/>
    <p:sldId id="307" r:id="rId8"/>
    <p:sldId id="309" r:id="rId9"/>
    <p:sldId id="310" r:id="rId10"/>
    <p:sldId id="308" r:id="rId11"/>
    <p:sldId id="261" r:id="rId12"/>
    <p:sldId id="31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0" y="65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-gallery.plotly.host/Portal/" TargetMode="External"/><Relationship Id="rId2" Type="http://schemas.openxmlformats.org/officeDocument/2006/relationships/hyperlink" Target="https://dash.plotly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towardsdatascience.com/how-to-build-a-complex-reporting-dashboard-using-dash-and-plotl-4f4257c18a7f" TargetMode="External"/><Relationship Id="rId4" Type="http://schemas.openxmlformats.org/officeDocument/2006/relationships/hyperlink" Target="https://plotly.com/pyth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F2220B3-4ACE-6B48-8991-2D6939B187C0}"/>
              </a:ext>
            </a:extLst>
          </p:cNvPr>
          <p:cNvSpPr txBox="1"/>
          <p:nvPr/>
        </p:nvSpPr>
        <p:spPr>
          <a:xfrm>
            <a:off x="0" y="285530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Data Visualization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F55D3-A212-C84D-B7B9-070DE4252CD8}"/>
              </a:ext>
            </a:extLst>
          </p:cNvPr>
          <p:cNvSpPr txBox="1"/>
          <p:nvPr/>
        </p:nvSpPr>
        <p:spPr>
          <a:xfrm>
            <a:off x="204537" y="376070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For Data Scientists using Python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F18E9A-D64A-6347-B9A0-72E148AFCCB1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3717BC5E-DA42-424E-AD06-4595EE42B52A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9F93F9-3260-614F-A376-1AA53D2D0B51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C2ACD73-A63A-B64D-917D-F98D568CFB37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A2C350-9E8C-C94E-8D40-28FFDA693C6A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DE2973-50F1-C442-9EC9-0F89F6F39213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45C959-1CBA-9A48-8FE4-A53A462FA0CE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9DED9F4-3AC6-0243-BDFC-F0D34BEC6E10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23ACDD9-7F6C-314E-8218-C8242632DEA0}"/>
              </a:ext>
            </a:extLst>
          </p:cNvPr>
          <p:cNvSpPr txBox="1"/>
          <p:nvPr/>
        </p:nvSpPr>
        <p:spPr>
          <a:xfrm>
            <a:off x="0" y="6111133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Nikhil Widhani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Data Scientist Environment and Climate Change Canada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29D3C-1D23-344B-A8CC-1C1CC07FAD44}"/>
              </a:ext>
            </a:extLst>
          </p:cNvPr>
          <p:cNvSpPr txBox="1"/>
          <p:nvPr/>
        </p:nvSpPr>
        <p:spPr>
          <a:xfrm>
            <a:off x="148" y="502189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USING OPEN SOURCED TOOLS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8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D29396-3CC5-4F91-8C49-28AD4A267AE7}"/>
              </a:ext>
            </a:extLst>
          </p:cNvPr>
          <p:cNvSpPr/>
          <p:nvPr/>
        </p:nvSpPr>
        <p:spPr>
          <a:xfrm>
            <a:off x="0" y="0"/>
            <a:ext cx="5251010" cy="6858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05FAF-37ED-4D0F-AA0A-81116DCD78CD}"/>
              </a:ext>
            </a:extLst>
          </p:cNvPr>
          <p:cNvSpPr txBox="1"/>
          <p:nvPr/>
        </p:nvSpPr>
        <p:spPr>
          <a:xfrm>
            <a:off x="558694" y="2115368"/>
            <a:ext cx="46923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Useful 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C1F52-FB7B-B24D-9046-A1BEB4A50762}"/>
              </a:ext>
            </a:extLst>
          </p:cNvPr>
          <p:cNvSpPr txBox="1"/>
          <p:nvPr/>
        </p:nvSpPr>
        <p:spPr>
          <a:xfrm>
            <a:off x="5562601" y="2115368"/>
            <a:ext cx="6629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Dash Documentation: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https://dash.plotly.com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Dash App Gallery: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https://dash-gallery.plotly.host/Portal/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Plotly examples: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https://plotly.com/python/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Detailed Dash Tutorial: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https://towardsdatascience.com/how-to-build-a-complex-reporting-dashboard-using-dash-and-plotl-4f4257c18a7f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Advanced Techniques and Libraries: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Java Script Chart libraries (Apex Charts, Chart JS)</a:t>
            </a:r>
          </a:p>
        </p:txBody>
      </p:sp>
    </p:spTree>
    <p:extLst>
      <p:ext uri="{BB962C8B-B14F-4D97-AF65-F5344CB8AC3E}">
        <p14:creationId xmlns:p14="http://schemas.microsoft.com/office/powerpoint/2010/main" val="348355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Future Data Scientists ;)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4E7D1B-4954-BE41-9812-47A1EF02D48C}"/>
              </a:ext>
            </a:extLst>
          </p:cNvPr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73AFFC-2EFA-AB48-A266-490CADB6C7AE}"/>
              </a:ext>
            </a:extLst>
          </p:cNvPr>
          <p:cNvGrpSpPr/>
          <p:nvPr/>
        </p:nvGrpSpPr>
        <p:grpSpPr>
          <a:xfrm>
            <a:off x="4166562" y="1710827"/>
            <a:ext cx="5501856" cy="830997"/>
            <a:chOff x="5776287" y="1615577"/>
            <a:chExt cx="5501856" cy="8309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BB32ED-E2B5-2641-9A46-BBB1C5A23DC6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593949-F482-7E45-A16D-A549D7DA3BF4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Understand the need for data visualization for data scientists.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7F2ED8-E3CA-0146-9D97-1776E8D5B714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Problem Statement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2820D3-171F-C447-99D9-67B3C1FB199B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AAA4D0-97FB-9A43-A285-A6EFECE1485D}"/>
              </a:ext>
            </a:extLst>
          </p:cNvPr>
          <p:cNvGrpSpPr/>
          <p:nvPr/>
        </p:nvGrpSpPr>
        <p:grpSpPr>
          <a:xfrm>
            <a:off x="4166562" y="2850652"/>
            <a:ext cx="5501856" cy="936705"/>
            <a:chOff x="5776287" y="1615577"/>
            <a:chExt cx="5501856" cy="936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E61F52B-FAA0-B34C-9C83-1D1FB64AFE71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3F4072-8EA4-E641-849A-8FCC4508A3F3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Grab knowledge of essential Python libraries which help us to deal with data know which libraries are available in the market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28FBAC-71D4-A14A-B195-33DEBBC8494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Prerequisites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BA357F-B5B1-164D-90CE-22E8EFCBE74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8EF665-0C80-8E41-A5F1-70FD4C53F7EF}"/>
              </a:ext>
            </a:extLst>
          </p:cNvPr>
          <p:cNvGrpSpPr/>
          <p:nvPr/>
        </p:nvGrpSpPr>
        <p:grpSpPr>
          <a:xfrm>
            <a:off x="4166562" y="3990477"/>
            <a:ext cx="5501856" cy="830997"/>
            <a:chOff x="5776287" y="1615577"/>
            <a:chExt cx="5501856" cy="83099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405F5B-6639-AF43-84D6-B3DE0536E782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BE514C-96B0-F344-810D-F394EC0C0CC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Understanding Dash callbacks and Plotly charts,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270BA2-19CA-7942-898B-2BEC5B3A4F6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Tutorial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1E20CE-6F83-8441-A2AC-1253D5CEB60D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8BC602-B506-394D-AADA-E2222FDAFF90}"/>
              </a:ext>
            </a:extLst>
          </p:cNvPr>
          <p:cNvGrpSpPr/>
          <p:nvPr/>
        </p:nvGrpSpPr>
        <p:grpSpPr>
          <a:xfrm>
            <a:off x="4166562" y="5130302"/>
            <a:ext cx="5501856" cy="830997"/>
            <a:chOff x="5776287" y="1615577"/>
            <a:chExt cx="5501856" cy="83099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68E1CFB-6BCD-964F-BA3A-31CBCDAFC8C1}"/>
                </a:ext>
              </a:extLst>
            </p:cNvPr>
            <p:cNvGrpSpPr/>
            <p:nvPr/>
          </p:nvGrpSpPr>
          <p:grpSpPr>
            <a:xfrm>
              <a:off x="6734383" y="1632448"/>
              <a:ext cx="4543760" cy="735168"/>
              <a:chOff x="6734383" y="1632448"/>
              <a:chExt cx="4543760" cy="73516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83A26D-452C-EC4A-897F-5E2CB6A9179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Demo based on real project done at ECCC.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382549-C7AC-CD49-B7F1-B3DEC7993FF4}"/>
                  </a:ext>
                </a:extLst>
              </p:cNvPr>
              <p:cNvSpPr txBox="1"/>
              <p:nvPr/>
            </p:nvSpPr>
            <p:spPr>
              <a:xfrm>
                <a:off x="6734383" y="1632448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Demo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C98EAA-5700-EA46-8AB4-1425B3D3133B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63C6BF-1B8A-2E4E-B99F-6E19E542AC7D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9004A8-FA46-2949-BF6C-58D8EB5C681A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8B9DEC-43AB-5D47-8CA4-DFE11FD18972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638F9C-6AEC-E449-9751-E71C12B9A4E8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EC9626-7B30-FC49-ACF1-A135A4BE005C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Freeform: Shape 29">
            <a:extLst>
              <a:ext uri="{FF2B5EF4-FFF2-40B4-BE49-F238E27FC236}">
                <a16:creationId xmlns:a16="http://schemas.microsoft.com/office/drawing/2014/main" id="{E850984D-FE34-A442-8FC4-A544EAD83651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0EEA6D-9CD7-CC4B-B282-B81F20C83DDB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8B71BF-2B2F-AA4F-B88F-C1CE7032589D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973E6-721C-4C15-82BB-47DA465A2479}"/>
              </a:ext>
            </a:extLst>
          </p:cNvPr>
          <p:cNvSpPr txBox="1"/>
          <p:nvPr/>
        </p:nvSpPr>
        <p:spPr>
          <a:xfrm>
            <a:off x="677232" y="3304915"/>
            <a:ext cx="439625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visualization provides us with a quick, clear understanding of the information.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Helps to identify trends and gain insights quickly.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Helps to analyze at various levels of details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Helps to tell our data story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26196-5492-43A2-B4BE-6434D4CC8B90}"/>
              </a:ext>
            </a:extLst>
          </p:cNvPr>
          <p:cNvSpPr txBox="1"/>
          <p:nvPr/>
        </p:nvSpPr>
        <p:spPr>
          <a:xfrm>
            <a:off x="677232" y="1636185"/>
            <a:ext cx="2857276" cy="117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Why we need </a:t>
            </a:r>
          </a:p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Visualization ?</a:t>
            </a:r>
          </a:p>
        </p:txBody>
      </p:sp>
      <p:grpSp>
        <p:nvGrpSpPr>
          <p:cNvPr id="35" name="그룹 10">
            <a:extLst>
              <a:ext uri="{FF2B5EF4-FFF2-40B4-BE49-F238E27FC236}">
                <a16:creationId xmlns:a16="http://schemas.microsoft.com/office/drawing/2014/main" id="{B426D885-6AEC-43E0-8DDC-F347BBC76049}"/>
              </a:ext>
            </a:extLst>
          </p:cNvPr>
          <p:cNvGrpSpPr/>
          <p:nvPr/>
        </p:nvGrpSpPr>
        <p:grpSpPr>
          <a:xfrm>
            <a:off x="5554106" y="1571884"/>
            <a:ext cx="5891244" cy="3466061"/>
            <a:chOff x="635000" y="1382713"/>
            <a:chExt cx="7869238" cy="45720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F86F5198-F735-4C15-A6A1-E465E738B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78B9342-DEF8-4461-80EE-C336C444C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1D69E68-C09C-49F5-9D9D-4527FF6A0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D9CBBAD-8E64-47D0-B8B4-1C3F8FC28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0" name="그룹 100">
            <a:extLst>
              <a:ext uri="{FF2B5EF4-FFF2-40B4-BE49-F238E27FC236}">
                <a16:creationId xmlns:a16="http://schemas.microsoft.com/office/drawing/2014/main" id="{2B2E84DD-7E20-4B97-A80C-4C1E0BD48DCF}"/>
              </a:ext>
            </a:extLst>
          </p:cNvPr>
          <p:cNvGrpSpPr/>
          <p:nvPr/>
        </p:nvGrpSpPr>
        <p:grpSpPr>
          <a:xfrm>
            <a:off x="9101926" y="2485430"/>
            <a:ext cx="580364" cy="580364"/>
            <a:chOff x="1813250" y="2081018"/>
            <a:chExt cx="616404" cy="616404"/>
          </a:xfrm>
        </p:grpSpPr>
        <p:grpSp>
          <p:nvGrpSpPr>
            <p:cNvPr id="41" name="그룹 101">
              <a:extLst>
                <a:ext uri="{FF2B5EF4-FFF2-40B4-BE49-F238E27FC236}">
                  <a16:creationId xmlns:a16="http://schemas.microsoft.com/office/drawing/2014/main" id="{15040D9F-8FB2-4706-BDB4-7D57D174CC09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43" name="눈물 방울 103">
                <a:extLst>
                  <a:ext uri="{FF2B5EF4-FFF2-40B4-BE49-F238E27FC236}">
                    <a16:creationId xmlns:a16="http://schemas.microsoft.com/office/drawing/2014/main" id="{D7A0DB86-DF56-465A-A02D-F0B71E029A74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4" name="타원 104">
                <a:extLst>
                  <a:ext uri="{FF2B5EF4-FFF2-40B4-BE49-F238E27FC236}">
                    <a16:creationId xmlns:a16="http://schemas.microsoft.com/office/drawing/2014/main" id="{DA1D465D-7533-490A-B949-2FDE5E88FD96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419FAE-43C6-44D0-9546-C3A2D3F677FA}"/>
                </a:ext>
              </a:extLst>
            </p:cNvPr>
            <p:cNvSpPr txBox="1"/>
            <p:nvPr/>
          </p:nvSpPr>
          <p:spPr>
            <a:xfrm>
              <a:off x="1935407" y="2177565"/>
              <a:ext cx="373198" cy="3922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B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5" name="그룹 105">
            <a:extLst>
              <a:ext uri="{FF2B5EF4-FFF2-40B4-BE49-F238E27FC236}">
                <a16:creationId xmlns:a16="http://schemas.microsoft.com/office/drawing/2014/main" id="{01FE3814-F816-44CD-ACEA-8A7340A3D087}"/>
              </a:ext>
            </a:extLst>
          </p:cNvPr>
          <p:cNvGrpSpPr/>
          <p:nvPr/>
        </p:nvGrpSpPr>
        <p:grpSpPr>
          <a:xfrm>
            <a:off x="7081521" y="3273737"/>
            <a:ext cx="580364" cy="580364"/>
            <a:chOff x="3327523" y="1634051"/>
            <a:chExt cx="616404" cy="616404"/>
          </a:xfrm>
        </p:grpSpPr>
        <p:grpSp>
          <p:nvGrpSpPr>
            <p:cNvPr id="46" name="그룹 106">
              <a:extLst>
                <a:ext uri="{FF2B5EF4-FFF2-40B4-BE49-F238E27FC236}">
                  <a16:creationId xmlns:a16="http://schemas.microsoft.com/office/drawing/2014/main" id="{BBEF59C2-B94A-4812-8C2C-C6115B88419D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48" name="눈물 방울 108">
                <a:extLst>
                  <a:ext uri="{FF2B5EF4-FFF2-40B4-BE49-F238E27FC236}">
                    <a16:creationId xmlns:a16="http://schemas.microsoft.com/office/drawing/2014/main" id="{AF516858-6A7F-4421-8296-059853EC7D88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9" name="타원 109">
                <a:extLst>
                  <a:ext uri="{FF2B5EF4-FFF2-40B4-BE49-F238E27FC236}">
                    <a16:creationId xmlns:a16="http://schemas.microsoft.com/office/drawing/2014/main" id="{E454487B-95BC-487A-BB20-8B0ACC06B9D2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D09312-4DD8-42B3-9060-6968E3757C27}"/>
                </a:ext>
              </a:extLst>
            </p:cNvPr>
            <p:cNvSpPr txBox="1"/>
            <p:nvPr/>
          </p:nvSpPr>
          <p:spPr>
            <a:xfrm>
              <a:off x="3467032" y="1750493"/>
              <a:ext cx="373199" cy="3922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A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29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D29396-3CC5-4F91-8C49-28AD4A267AE7}"/>
              </a:ext>
            </a:extLst>
          </p:cNvPr>
          <p:cNvSpPr/>
          <p:nvPr/>
        </p:nvSpPr>
        <p:spPr>
          <a:xfrm>
            <a:off x="0" y="0"/>
            <a:ext cx="5251010" cy="6858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05FAF-37ED-4D0F-AA0A-81116DCD78CD}"/>
              </a:ext>
            </a:extLst>
          </p:cNvPr>
          <p:cNvSpPr txBox="1"/>
          <p:nvPr/>
        </p:nvSpPr>
        <p:spPr>
          <a:xfrm>
            <a:off x="360947" y="2139431"/>
            <a:ext cx="438715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PREREQUISITE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19A35-6871-4D57-940C-56FD0EE045AE}"/>
              </a:ext>
            </a:extLst>
          </p:cNvPr>
          <p:cNvSpPr txBox="1"/>
          <p:nvPr/>
        </p:nvSpPr>
        <p:spPr>
          <a:xfrm>
            <a:off x="1314778" y="2759217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LIBRARIES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C1F52-FB7B-B24D-9046-A1BEB4A50762}"/>
              </a:ext>
            </a:extLst>
          </p:cNvPr>
          <p:cNvSpPr txBox="1"/>
          <p:nvPr/>
        </p:nvSpPr>
        <p:spPr>
          <a:xfrm>
            <a:off x="5705948" y="2281619"/>
            <a:ext cx="622032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Structuring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Pandas </a:t>
            </a:r>
            <a:r>
              <a:rPr lang="en-US" dirty="0"/>
              <a:t>: For data manipulation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NumPy</a:t>
            </a:r>
            <a:r>
              <a:rPr lang="en-US" dirty="0"/>
              <a:t> : For Mathematical Functions</a:t>
            </a:r>
          </a:p>
          <a:p>
            <a:endParaRPr lang="en-US" dirty="0"/>
          </a:p>
          <a:p>
            <a:r>
              <a:rPr lang="en-US" sz="2000" b="1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Matplotlib</a:t>
            </a:r>
            <a:r>
              <a:rPr lang="en-US" dirty="0"/>
              <a:t> : For basic plotting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Plotly</a:t>
            </a:r>
            <a:r>
              <a:rPr lang="en-US" dirty="0"/>
              <a:t> : Advanced Python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Dash</a:t>
            </a:r>
            <a:r>
              <a:rPr lang="en-US" dirty="0"/>
              <a:t> : For integrating Plotly plots to frontend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7A6FCA-8A1D-634C-BC45-59815046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064"/>
            <a:ext cx="7351295" cy="569067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Tutorial - Dash Callbacks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1A92BD-7312-A24C-8628-DC6B3D626F56}"/>
              </a:ext>
            </a:extLst>
          </p:cNvPr>
          <p:cNvSpPr/>
          <p:nvPr/>
        </p:nvSpPr>
        <p:spPr>
          <a:xfrm>
            <a:off x="0" y="1167065"/>
            <a:ext cx="11742821" cy="10028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AFAC6-164C-E449-A2FE-C66CF33712A2}"/>
              </a:ext>
            </a:extLst>
          </p:cNvPr>
          <p:cNvSpPr txBox="1"/>
          <p:nvPr/>
        </p:nvSpPr>
        <p:spPr>
          <a:xfrm>
            <a:off x="7813988" y="1498314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Import necessary libraries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0C5E285-07AD-B84A-9137-8ED323C81299}"/>
              </a:ext>
            </a:extLst>
          </p:cNvPr>
          <p:cNvSpPr/>
          <p:nvPr/>
        </p:nvSpPr>
        <p:spPr>
          <a:xfrm>
            <a:off x="-1" y="3128206"/>
            <a:ext cx="11742821" cy="99861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CFB4E-CE4F-B54C-8A0A-79FF17ECAE8C}"/>
              </a:ext>
            </a:extLst>
          </p:cNvPr>
          <p:cNvSpPr txBox="1"/>
          <p:nvPr/>
        </p:nvSpPr>
        <p:spPr>
          <a:xfrm>
            <a:off x="7813988" y="329494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Define the app layout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5381061-493D-FB47-9E20-716CFCD3E720}"/>
              </a:ext>
            </a:extLst>
          </p:cNvPr>
          <p:cNvSpPr/>
          <p:nvPr/>
        </p:nvSpPr>
        <p:spPr>
          <a:xfrm>
            <a:off x="10178" y="4435458"/>
            <a:ext cx="11742821" cy="161642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DFF05-7AE5-A244-9BD4-8A77E6F3E210}"/>
              </a:ext>
            </a:extLst>
          </p:cNvPr>
          <p:cNvSpPr txBox="1"/>
          <p:nvPr/>
        </p:nvSpPr>
        <p:spPr>
          <a:xfrm>
            <a:off x="7813988" y="490468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Program the callbacks</a:t>
            </a:r>
          </a:p>
        </p:txBody>
      </p:sp>
    </p:spTree>
    <p:extLst>
      <p:ext uri="{BB962C8B-B14F-4D97-AF65-F5344CB8AC3E}">
        <p14:creationId xmlns:p14="http://schemas.microsoft.com/office/powerpoint/2010/main" val="286459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Tutorial – Plotly Charts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0531AB-43EA-5C4B-9ABA-62EDDA37C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75" y="1063756"/>
            <a:ext cx="9487178" cy="56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Tutorial – Plotly with Dash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698861-E80B-DE42-8EB8-A93532D32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32737"/>
            <a:ext cx="6501363" cy="552526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F9C4334-F693-2F42-9DFE-98E4B3D5B5DF}"/>
              </a:ext>
            </a:extLst>
          </p:cNvPr>
          <p:cNvSpPr/>
          <p:nvPr/>
        </p:nvSpPr>
        <p:spPr>
          <a:xfrm>
            <a:off x="-1" y="3664280"/>
            <a:ext cx="11742821" cy="2689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EE66A-A07D-9147-AEF2-EDFBDD9E326F}"/>
              </a:ext>
            </a:extLst>
          </p:cNvPr>
          <p:cNvSpPr txBox="1"/>
          <p:nvPr/>
        </p:nvSpPr>
        <p:spPr>
          <a:xfrm>
            <a:off x="7811476" y="3614104"/>
            <a:ext cx="317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Add </a:t>
            </a:r>
            <a:r>
              <a:rPr lang="en-US" dirty="0" err="1"/>
              <a:t>dcc.Graph</a:t>
            </a:r>
            <a:r>
              <a:rPr lang="en-US" dirty="0"/>
              <a:t> component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A2B2E12-C867-5249-8FA8-3DBA9E65FEDE}"/>
              </a:ext>
            </a:extLst>
          </p:cNvPr>
          <p:cNvSpPr/>
          <p:nvPr/>
        </p:nvSpPr>
        <p:spPr>
          <a:xfrm>
            <a:off x="0" y="4487780"/>
            <a:ext cx="11742821" cy="170348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703BB-D049-CC40-ABD9-6E874A0D9FB6}"/>
              </a:ext>
            </a:extLst>
          </p:cNvPr>
          <p:cNvSpPr txBox="1"/>
          <p:nvPr/>
        </p:nvSpPr>
        <p:spPr>
          <a:xfrm>
            <a:off x="7957505" y="5076473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Return Figure to show the plot</a:t>
            </a:r>
          </a:p>
        </p:txBody>
      </p:sp>
    </p:spTree>
    <p:extLst>
      <p:ext uri="{BB962C8B-B14F-4D97-AF65-F5344CB8AC3E}">
        <p14:creationId xmlns:p14="http://schemas.microsoft.com/office/powerpoint/2010/main" val="139860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D29396-3CC5-4F91-8C49-28AD4A267AE7}"/>
              </a:ext>
            </a:extLst>
          </p:cNvPr>
          <p:cNvSpPr/>
          <p:nvPr/>
        </p:nvSpPr>
        <p:spPr>
          <a:xfrm>
            <a:off x="0" y="0"/>
            <a:ext cx="5251010" cy="6858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05FAF-37ED-4D0F-AA0A-81116DCD78CD}"/>
              </a:ext>
            </a:extLst>
          </p:cNvPr>
          <p:cNvSpPr txBox="1"/>
          <p:nvPr/>
        </p:nvSpPr>
        <p:spPr>
          <a:xfrm>
            <a:off x="558694" y="2115368"/>
            <a:ext cx="46923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PROJECT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C1F52-FB7B-B24D-9046-A1BEB4A50762}"/>
              </a:ext>
            </a:extLst>
          </p:cNvPr>
          <p:cNvSpPr txBox="1"/>
          <p:nvPr/>
        </p:nvSpPr>
        <p:spPr>
          <a:xfrm>
            <a:off x="5657822" y="1535661"/>
            <a:ext cx="62203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Problem</a:t>
            </a:r>
            <a:r>
              <a:rPr lang="en-US" sz="2000" b="1" dirty="0"/>
              <a:t>: To create a ML algorithm to predict company noncompliance.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Result</a:t>
            </a:r>
            <a:r>
              <a:rPr lang="en-US" sz="2000" b="1" dirty="0"/>
              <a:t>: You used complex data science techniques to predict the noncompliance percentage based on historical data and generate results in a csv format.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14BF7-C6DA-554B-9ED9-9A8C29604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4832"/>
            <a:ext cx="12192000" cy="23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Demo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316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Nikhil Widhani</cp:lastModifiedBy>
  <cp:revision>110</cp:revision>
  <dcterms:created xsi:type="dcterms:W3CDTF">2018-04-24T17:14:44Z</dcterms:created>
  <dcterms:modified xsi:type="dcterms:W3CDTF">2020-06-10T16:37:22Z</dcterms:modified>
</cp:coreProperties>
</file>