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"/>
  </p:handoutMasterIdLst>
  <p:sldIdLst>
    <p:sldId id="256" r:id="rId3"/>
    <p:sldId id="257" r:id="rId4"/>
    <p:sldId id="259" r:id="rId6"/>
    <p:sldId id="261" r:id="rId7"/>
    <p:sldId id="272" r:id="rId8"/>
  </p:sldIdLst>
  <p:sldSz cx="18999200" cy="10693400"/>
  <p:notesSz cx="18999200" cy="10693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2"/>
        <p:guide pos="2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232987" cy="5365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40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0761817" y="0"/>
            <a:ext cx="8232987" cy="5365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40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74"/>
            <a:ext cx="8232987" cy="5365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0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0761817" y="10156874"/>
            <a:ext cx="8232987" cy="5365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232987" cy="5365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761817" y="0"/>
            <a:ext cx="8232987" cy="5365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91580" y="1336675"/>
            <a:ext cx="6416040" cy="360902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99920" y="5146199"/>
            <a:ext cx="15199360" cy="421052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74"/>
            <a:ext cx="8232987" cy="5365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761817" y="10156874"/>
            <a:ext cx="8232987" cy="5365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55901" y="734567"/>
            <a:ext cx="8087396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49880" y="5988304"/>
            <a:ext cx="13299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3155"/>
              </a:lnSpc>
            </a:pPr>
            <a:r>
              <a:rPr spc="-5" dirty="0"/>
              <a:t>Month</a:t>
            </a:r>
            <a:r>
              <a:rPr spc="-55" dirty="0"/>
              <a:t> </a:t>
            </a:r>
            <a:r>
              <a:rPr dirty="0"/>
              <a:t>-</a:t>
            </a:r>
            <a:r>
              <a:rPr spc="-145" dirty="0"/>
              <a:t> </a:t>
            </a:r>
            <a:r>
              <a:rPr spc="-75" dirty="0"/>
              <a:t>Year</a:t>
            </a:r>
            <a:endParaRPr spc="-7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4465"/>
              </a:lnSpc>
            </a:pPr>
            <a:r>
              <a:rPr spc="-35" dirty="0"/>
              <a:t>Title</a:t>
            </a:r>
            <a:r>
              <a:rPr spc="-6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project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31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3155"/>
              </a:lnSpc>
            </a:pPr>
            <a:r>
              <a:rPr spc="-5" dirty="0"/>
              <a:t>Month</a:t>
            </a:r>
            <a:r>
              <a:rPr spc="-55" dirty="0"/>
              <a:t> </a:t>
            </a:r>
            <a:r>
              <a:rPr dirty="0"/>
              <a:t>-</a:t>
            </a:r>
            <a:r>
              <a:rPr spc="-145" dirty="0"/>
              <a:t> </a:t>
            </a:r>
            <a:r>
              <a:rPr spc="-75" dirty="0"/>
              <a:t>Year</a:t>
            </a:r>
            <a:endParaRPr spc="-7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4465"/>
              </a:lnSpc>
            </a:pPr>
            <a:r>
              <a:rPr spc="-35" dirty="0"/>
              <a:t>Title</a:t>
            </a:r>
            <a:r>
              <a:rPr spc="-6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project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31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999200" cy="10693400"/>
          </a:xfrm>
          <a:custGeom>
            <a:avLst/>
            <a:gdLst/>
            <a:ahLst/>
            <a:cxnLst/>
            <a:rect l="l" t="t" r="r" b="b"/>
            <a:pathLst>
              <a:path w="18999200" h="10693400">
                <a:moveTo>
                  <a:pt x="0" y="0"/>
                </a:moveTo>
                <a:lnTo>
                  <a:pt x="18999199" y="0"/>
                </a:lnTo>
                <a:lnTo>
                  <a:pt x="18999199" y="10693399"/>
                </a:lnTo>
                <a:lnTo>
                  <a:pt x="0" y="10693399"/>
                </a:lnTo>
                <a:lnTo>
                  <a:pt x="0" y="0"/>
                </a:lnTo>
                <a:close/>
              </a:path>
            </a:pathLst>
          </a:custGeom>
          <a:solidFill>
            <a:srgbClr val="DDEAF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53589"/>
            <a:ext cx="14655916" cy="91648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2070099"/>
            <a:ext cx="14611985" cy="828040"/>
          </a:xfrm>
          <a:custGeom>
            <a:avLst/>
            <a:gdLst/>
            <a:ahLst/>
            <a:cxnLst/>
            <a:rect l="l" t="t" r="r" b="b"/>
            <a:pathLst>
              <a:path w="14611985" h="828039">
                <a:moveTo>
                  <a:pt x="14611464" y="827584"/>
                </a:moveTo>
                <a:lnTo>
                  <a:pt x="0" y="827584"/>
                </a:lnTo>
                <a:lnTo>
                  <a:pt x="0" y="0"/>
                </a:lnTo>
                <a:lnTo>
                  <a:pt x="14611464" y="0"/>
                </a:lnTo>
                <a:lnTo>
                  <a:pt x="14611464" y="827584"/>
                </a:lnTo>
                <a:close/>
              </a:path>
            </a:pathLst>
          </a:custGeom>
          <a:solidFill>
            <a:srgbClr val="0073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49960" y="2459482"/>
            <a:ext cx="826465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784588" y="2459482"/>
            <a:ext cx="826465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3155"/>
              </a:lnSpc>
            </a:pPr>
            <a:r>
              <a:rPr spc="-5" dirty="0"/>
              <a:t>Month</a:t>
            </a:r>
            <a:r>
              <a:rPr spc="-55" dirty="0"/>
              <a:t> </a:t>
            </a:r>
            <a:r>
              <a:rPr dirty="0"/>
              <a:t>-</a:t>
            </a:r>
            <a:r>
              <a:rPr spc="-145" dirty="0"/>
              <a:t> </a:t>
            </a:r>
            <a:r>
              <a:rPr spc="-75" dirty="0"/>
              <a:t>Year</a:t>
            </a:r>
            <a:endParaRPr spc="-7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4465"/>
              </a:lnSpc>
            </a:pPr>
            <a:r>
              <a:rPr spc="-35" dirty="0"/>
              <a:t>Title</a:t>
            </a:r>
            <a:r>
              <a:rPr spc="-6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project</a:t>
            </a: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31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3155"/>
              </a:lnSpc>
            </a:pPr>
            <a:r>
              <a:rPr spc="-5" dirty="0"/>
              <a:t>Month</a:t>
            </a:r>
            <a:r>
              <a:rPr spc="-55" dirty="0"/>
              <a:t> </a:t>
            </a:r>
            <a:r>
              <a:rPr dirty="0"/>
              <a:t>-</a:t>
            </a:r>
            <a:r>
              <a:rPr spc="-145" dirty="0"/>
              <a:t> </a:t>
            </a:r>
            <a:r>
              <a:rPr spc="-75" dirty="0"/>
              <a:t>Year</a:t>
            </a:r>
            <a:endParaRPr spc="-7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4465"/>
              </a:lnSpc>
            </a:pPr>
            <a:r>
              <a:rPr spc="-35" dirty="0"/>
              <a:t>Title</a:t>
            </a:r>
            <a:r>
              <a:rPr spc="-6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project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31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999200" cy="10693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3155"/>
              </a:lnSpc>
            </a:pPr>
            <a:r>
              <a:rPr spc="-5" dirty="0"/>
              <a:t>Month</a:t>
            </a:r>
            <a:r>
              <a:rPr spc="-55" dirty="0"/>
              <a:t> </a:t>
            </a:r>
            <a:r>
              <a:rPr dirty="0"/>
              <a:t>-</a:t>
            </a:r>
            <a:r>
              <a:rPr spc="-145" dirty="0"/>
              <a:t> </a:t>
            </a:r>
            <a:r>
              <a:rPr spc="-75" dirty="0"/>
              <a:t>Year</a:t>
            </a:r>
            <a:endParaRPr spc="-7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4465"/>
              </a:lnSpc>
            </a:pPr>
            <a:r>
              <a:rPr spc="-35" dirty="0"/>
              <a:t>Title</a:t>
            </a:r>
            <a:r>
              <a:rPr spc="-6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project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31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999200" cy="10693400"/>
          </a:xfrm>
          <a:custGeom>
            <a:avLst/>
            <a:gdLst/>
            <a:ahLst/>
            <a:cxnLst/>
            <a:rect l="l" t="t" r="r" b="b"/>
            <a:pathLst>
              <a:path w="18999200" h="10693400">
                <a:moveTo>
                  <a:pt x="0" y="0"/>
                </a:moveTo>
                <a:lnTo>
                  <a:pt x="18999199" y="0"/>
                </a:lnTo>
                <a:lnTo>
                  <a:pt x="18999199" y="10693399"/>
                </a:lnTo>
                <a:lnTo>
                  <a:pt x="0" y="10693399"/>
                </a:lnTo>
                <a:lnTo>
                  <a:pt x="0" y="0"/>
                </a:lnTo>
                <a:close/>
              </a:path>
            </a:pathLst>
          </a:custGeom>
          <a:solidFill>
            <a:srgbClr val="DDEAF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9552071"/>
            <a:ext cx="15112208" cy="114132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1" y="9568581"/>
            <a:ext cx="15067915" cy="1111885"/>
          </a:xfrm>
          <a:custGeom>
            <a:avLst/>
            <a:gdLst/>
            <a:ahLst/>
            <a:cxnLst/>
            <a:rect l="l" t="t" r="r" b="b"/>
            <a:pathLst>
              <a:path w="15067915" h="1111884">
                <a:moveTo>
                  <a:pt x="15067758" y="1111315"/>
                </a:moveTo>
                <a:lnTo>
                  <a:pt x="0" y="1111315"/>
                </a:lnTo>
                <a:lnTo>
                  <a:pt x="0" y="0"/>
                </a:lnTo>
                <a:lnTo>
                  <a:pt x="15067758" y="0"/>
                </a:lnTo>
                <a:lnTo>
                  <a:pt x="15067758" y="1111315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842706" y="9552071"/>
            <a:ext cx="1156493" cy="114132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7887155" y="9568581"/>
            <a:ext cx="1112520" cy="1111885"/>
          </a:xfrm>
          <a:custGeom>
            <a:avLst/>
            <a:gdLst/>
            <a:ahLst/>
            <a:cxnLst/>
            <a:rect l="l" t="t" r="r" b="b"/>
            <a:pathLst>
              <a:path w="1112519" h="1111884">
                <a:moveTo>
                  <a:pt x="0" y="0"/>
                </a:moveTo>
                <a:lnTo>
                  <a:pt x="0" y="1111315"/>
                </a:lnTo>
                <a:lnTo>
                  <a:pt x="1112043" y="1111315"/>
                </a:lnTo>
                <a:lnTo>
                  <a:pt x="111204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82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023306" y="9552071"/>
            <a:ext cx="2907919" cy="114132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5067755" y="9568581"/>
            <a:ext cx="2819400" cy="1111885"/>
          </a:xfrm>
          <a:custGeom>
            <a:avLst/>
            <a:gdLst/>
            <a:ahLst/>
            <a:cxnLst/>
            <a:rect l="l" t="t" r="r" b="b"/>
            <a:pathLst>
              <a:path w="2819400" h="1111884">
                <a:moveTo>
                  <a:pt x="2819020" y="1111315"/>
                </a:moveTo>
                <a:lnTo>
                  <a:pt x="0" y="1111315"/>
                </a:lnTo>
                <a:lnTo>
                  <a:pt x="0" y="0"/>
                </a:lnTo>
                <a:lnTo>
                  <a:pt x="2819020" y="0"/>
                </a:lnTo>
                <a:lnTo>
                  <a:pt x="2819020" y="1111315"/>
                </a:lnTo>
                <a:close/>
              </a:path>
            </a:pathLst>
          </a:custGeom>
          <a:solidFill>
            <a:srgbClr val="FDE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27790" y="734567"/>
            <a:ext cx="10543618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5196" y="2673350"/>
            <a:ext cx="16706850" cy="4594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59949" y="9978880"/>
            <a:ext cx="1910715" cy="419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3155"/>
              </a:lnSpc>
            </a:pPr>
            <a:r>
              <a:rPr spc="-5" dirty="0"/>
              <a:t>Month</a:t>
            </a:r>
            <a:r>
              <a:rPr spc="-55" dirty="0"/>
              <a:t> </a:t>
            </a:r>
            <a:r>
              <a:rPr dirty="0"/>
              <a:t>-</a:t>
            </a:r>
            <a:r>
              <a:rPr spc="-145" dirty="0"/>
              <a:t> </a:t>
            </a:r>
            <a:r>
              <a:rPr spc="-75" dirty="0"/>
              <a:t>Year</a:t>
            </a:r>
            <a:endParaRPr spc="-7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8981" y="9831992"/>
            <a:ext cx="3051175" cy="588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4465"/>
              </a:lnSpc>
            </a:pPr>
            <a:r>
              <a:rPr spc="-35" dirty="0"/>
              <a:t>Title</a:t>
            </a:r>
            <a:r>
              <a:rPr spc="-6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project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361043" y="9934254"/>
            <a:ext cx="282575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31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5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6050" y="2033270"/>
            <a:ext cx="1145095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>
                <a:latin typeface="Calibri" panose="020F0502020204030204"/>
                <a:cs typeface="Calibri" panose="020F0502020204030204"/>
              </a:rPr>
              <a:t>   LIBRARY MANAGEMENT SYSTEM</a:t>
            </a:r>
            <a:endParaRPr lang="en-US" sz="4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168863" y="2053589"/>
            <a:ext cx="942975" cy="916940"/>
            <a:chOff x="14168863" y="2053589"/>
            <a:chExt cx="942975" cy="9169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168863" y="2053589"/>
              <a:ext cx="942921" cy="9164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13313" y="2070099"/>
              <a:ext cx="854075" cy="828040"/>
            </a:xfrm>
            <a:custGeom>
              <a:avLst/>
              <a:gdLst/>
              <a:ahLst/>
              <a:cxnLst/>
              <a:rect l="l" t="t" r="r" b="b"/>
              <a:pathLst>
                <a:path w="854075" h="828039">
                  <a:moveTo>
                    <a:pt x="426998" y="827584"/>
                  </a:moveTo>
                  <a:lnTo>
                    <a:pt x="340938" y="819177"/>
                  </a:lnTo>
                  <a:lnTo>
                    <a:pt x="260785" y="795064"/>
                  </a:lnTo>
                  <a:lnTo>
                    <a:pt x="188254" y="756913"/>
                  </a:lnTo>
                  <a:lnTo>
                    <a:pt x="125059" y="706382"/>
                  </a:lnTo>
                  <a:lnTo>
                    <a:pt x="72921" y="645141"/>
                  </a:lnTo>
                  <a:lnTo>
                    <a:pt x="33554" y="574849"/>
                  </a:lnTo>
                  <a:lnTo>
                    <a:pt x="8674" y="497175"/>
                  </a:lnTo>
                  <a:lnTo>
                    <a:pt x="0" y="413779"/>
                  </a:lnTo>
                  <a:lnTo>
                    <a:pt x="8674" y="330392"/>
                  </a:lnTo>
                  <a:lnTo>
                    <a:pt x="33554" y="252723"/>
                  </a:lnTo>
                  <a:lnTo>
                    <a:pt x="72921" y="182436"/>
                  </a:lnTo>
                  <a:lnTo>
                    <a:pt x="125059" y="121197"/>
                  </a:lnTo>
                  <a:lnTo>
                    <a:pt x="188254" y="70670"/>
                  </a:lnTo>
                  <a:lnTo>
                    <a:pt x="260785" y="32517"/>
                  </a:lnTo>
                  <a:lnTo>
                    <a:pt x="340938" y="8405"/>
                  </a:lnTo>
                  <a:lnTo>
                    <a:pt x="426998" y="0"/>
                  </a:lnTo>
                  <a:lnTo>
                    <a:pt x="513058" y="8405"/>
                  </a:lnTo>
                  <a:lnTo>
                    <a:pt x="593213" y="32517"/>
                  </a:lnTo>
                  <a:lnTo>
                    <a:pt x="665749" y="70670"/>
                  </a:lnTo>
                  <a:lnTo>
                    <a:pt x="728948" y="121197"/>
                  </a:lnTo>
                  <a:lnTo>
                    <a:pt x="781092" y="182436"/>
                  </a:lnTo>
                  <a:lnTo>
                    <a:pt x="820462" y="252723"/>
                  </a:lnTo>
                  <a:lnTo>
                    <a:pt x="845345" y="330392"/>
                  </a:lnTo>
                  <a:lnTo>
                    <a:pt x="854021" y="413779"/>
                  </a:lnTo>
                  <a:lnTo>
                    <a:pt x="845345" y="497175"/>
                  </a:lnTo>
                  <a:lnTo>
                    <a:pt x="820462" y="574849"/>
                  </a:lnTo>
                  <a:lnTo>
                    <a:pt x="781092" y="645141"/>
                  </a:lnTo>
                  <a:lnTo>
                    <a:pt x="728948" y="706382"/>
                  </a:lnTo>
                  <a:lnTo>
                    <a:pt x="665749" y="756913"/>
                  </a:lnTo>
                  <a:lnTo>
                    <a:pt x="593213" y="795064"/>
                  </a:lnTo>
                  <a:lnTo>
                    <a:pt x="513058" y="819177"/>
                  </a:lnTo>
                  <a:lnTo>
                    <a:pt x="426998" y="827584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>
                <a:solidFill>
                  <a:schemeClr val="tx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GANPAT UNIVERSITY (ICT),Ahmedabad</a:t>
            </a:r>
            <a:endParaRPr lang="en-US" sz="4000">
              <a:solidFill>
                <a:schemeClr val="tx2">
                  <a:lumMod val="5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4205333"/>
            <a:ext cx="4159250" cy="756285"/>
            <a:chOff x="0" y="4205333"/>
            <a:chExt cx="4159250" cy="75628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05340"/>
              <a:ext cx="3701929" cy="7562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4221850"/>
              <a:ext cx="3657600" cy="667385"/>
            </a:xfrm>
            <a:custGeom>
              <a:avLst/>
              <a:gdLst/>
              <a:ahLst/>
              <a:cxnLst/>
              <a:rect l="l" t="t" r="r" b="b"/>
              <a:pathLst>
                <a:path w="3657600" h="667385">
                  <a:moveTo>
                    <a:pt x="3657479" y="667309"/>
                  </a:moveTo>
                  <a:lnTo>
                    <a:pt x="0" y="667309"/>
                  </a:lnTo>
                  <a:lnTo>
                    <a:pt x="0" y="0"/>
                  </a:lnTo>
                  <a:lnTo>
                    <a:pt x="3657479" y="0"/>
                  </a:lnTo>
                  <a:lnTo>
                    <a:pt x="3657479" y="66730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9086" y="4205333"/>
              <a:ext cx="879774" cy="7562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323536" y="4221843"/>
              <a:ext cx="791210" cy="667385"/>
            </a:xfrm>
            <a:custGeom>
              <a:avLst/>
              <a:gdLst/>
              <a:ahLst/>
              <a:cxnLst/>
              <a:rect l="l" t="t" r="r" b="b"/>
              <a:pathLst>
                <a:path w="791210" h="667385">
                  <a:moveTo>
                    <a:pt x="395424" y="667309"/>
                  </a:moveTo>
                  <a:lnTo>
                    <a:pt x="315729" y="660529"/>
                  </a:lnTo>
                  <a:lnTo>
                    <a:pt x="241502" y="641086"/>
                  </a:lnTo>
                  <a:lnTo>
                    <a:pt x="174334" y="610323"/>
                  </a:lnTo>
                  <a:lnTo>
                    <a:pt x="115811" y="569579"/>
                  </a:lnTo>
                  <a:lnTo>
                    <a:pt x="67529" y="520198"/>
                  </a:lnTo>
                  <a:lnTo>
                    <a:pt x="31072" y="463520"/>
                  </a:lnTo>
                  <a:lnTo>
                    <a:pt x="8032" y="400889"/>
                  </a:lnTo>
                  <a:lnTo>
                    <a:pt x="0" y="333643"/>
                  </a:lnTo>
                  <a:lnTo>
                    <a:pt x="8032" y="266405"/>
                  </a:lnTo>
                  <a:lnTo>
                    <a:pt x="31072" y="203779"/>
                  </a:lnTo>
                  <a:lnTo>
                    <a:pt x="67529" y="147104"/>
                  </a:lnTo>
                  <a:lnTo>
                    <a:pt x="115811" y="97724"/>
                  </a:lnTo>
                  <a:lnTo>
                    <a:pt x="174334" y="56983"/>
                  </a:lnTo>
                  <a:lnTo>
                    <a:pt x="241502" y="26219"/>
                  </a:lnTo>
                  <a:lnTo>
                    <a:pt x="315729" y="6777"/>
                  </a:lnTo>
                  <a:lnTo>
                    <a:pt x="395424" y="0"/>
                  </a:lnTo>
                  <a:lnTo>
                    <a:pt x="475121" y="6777"/>
                  </a:lnTo>
                  <a:lnTo>
                    <a:pt x="549350" y="26219"/>
                  </a:lnTo>
                  <a:lnTo>
                    <a:pt x="616523" y="56983"/>
                  </a:lnTo>
                  <a:lnTo>
                    <a:pt x="675048" y="97724"/>
                  </a:lnTo>
                  <a:lnTo>
                    <a:pt x="723337" y="147104"/>
                  </a:lnTo>
                  <a:lnTo>
                    <a:pt x="759796" y="203779"/>
                  </a:lnTo>
                  <a:lnTo>
                    <a:pt x="782839" y="266405"/>
                  </a:lnTo>
                  <a:lnTo>
                    <a:pt x="790874" y="333643"/>
                  </a:lnTo>
                  <a:lnTo>
                    <a:pt x="782839" y="400889"/>
                  </a:lnTo>
                  <a:lnTo>
                    <a:pt x="759796" y="463520"/>
                  </a:lnTo>
                  <a:lnTo>
                    <a:pt x="723337" y="520198"/>
                  </a:lnTo>
                  <a:lnTo>
                    <a:pt x="675048" y="569579"/>
                  </a:lnTo>
                  <a:lnTo>
                    <a:pt x="616523" y="610323"/>
                  </a:lnTo>
                  <a:lnTo>
                    <a:pt x="549350" y="641086"/>
                  </a:lnTo>
                  <a:lnTo>
                    <a:pt x="475121" y="660529"/>
                  </a:lnTo>
                  <a:lnTo>
                    <a:pt x="395424" y="66730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15472973" y="4229268"/>
            <a:ext cx="3526790" cy="756285"/>
            <a:chOff x="15472973" y="4229268"/>
            <a:chExt cx="3526790" cy="75628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72973" y="4229268"/>
              <a:ext cx="3526226" cy="75621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517422" y="4245778"/>
              <a:ext cx="3482340" cy="667385"/>
            </a:xfrm>
            <a:custGeom>
              <a:avLst/>
              <a:gdLst/>
              <a:ahLst/>
              <a:cxnLst/>
              <a:rect l="l" t="t" r="r" b="b"/>
              <a:pathLst>
                <a:path w="3482340" h="667385">
                  <a:moveTo>
                    <a:pt x="0" y="667309"/>
                  </a:moveTo>
                  <a:lnTo>
                    <a:pt x="3481776" y="667309"/>
                  </a:lnTo>
                  <a:lnTo>
                    <a:pt x="3481776" y="0"/>
                  </a:lnTo>
                  <a:lnTo>
                    <a:pt x="0" y="0"/>
                  </a:lnTo>
                  <a:lnTo>
                    <a:pt x="0" y="66730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961924" y="4214791"/>
            <a:ext cx="19107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Guided</a:t>
            </a:r>
            <a:r>
              <a:rPr sz="3600" spc="-9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by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202797" y="4229274"/>
            <a:ext cx="728980" cy="756285"/>
            <a:chOff x="15202797" y="4229274"/>
            <a:chExt cx="728980" cy="75628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02797" y="4229274"/>
              <a:ext cx="728521" cy="75621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247247" y="4245784"/>
              <a:ext cx="640080" cy="667385"/>
            </a:xfrm>
            <a:custGeom>
              <a:avLst/>
              <a:gdLst/>
              <a:ahLst/>
              <a:cxnLst/>
              <a:rect l="l" t="t" r="r" b="b"/>
              <a:pathLst>
                <a:path w="640080" h="667385">
                  <a:moveTo>
                    <a:pt x="319800" y="667310"/>
                  </a:moveTo>
                  <a:lnTo>
                    <a:pt x="255346" y="660530"/>
                  </a:lnTo>
                  <a:lnTo>
                    <a:pt x="195314" y="641087"/>
                  </a:lnTo>
                  <a:lnTo>
                    <a:pt x="140992" y="610324"/>
                  </a:lnTo>
                  <a:lnTo>
                    <a:pt x="93663" y="569580"/>
                  </a:lnTo>
                  <a:lnTo>
                    <a:pt x="54614" y="520199"/>
                  </a:lnTo>
                  <a:lnTo>
                    <a:pt x="25129" y="463520"/>
                  </a:lnTo>
                  <a:lnTo>
                    <a:pt x="6496" y="400889"/>
                  </a:lnTo>
                  <a:lnTo>
                    <a:pt x="0" y="333644"/>
                  </a:lnTo>
                  <a:lnTo>
                    <a:pt x="6496" y="266406"/>
                  </a:lnTo>
                  <a:lnTo>
                    <a:pt x="25129" y="203779"/>
                  </a:lnTo>
                  <a:lnTo>
                    <a:pt x="54614" y="147104"/>
                  </a:lnTo>
                  <a:lnTo>
                    <a:pt x="93663" y="97725"/>
                  </a:lnTo>
                  <a:lnTo>
                    <a:pt x="140992" y="56983"/>
                  </a:lnTo>
                  <a:lnTo>
                    <a:pt x="195314" y="26219"/>
                  </a:lnTo>
                  <a:lnTo>
                    <a:pt x="255346" y="6777"/>
                  </a:lnTo>
                  <a:lnTo>
                    <a:pt x="319800" y="0"/>
                  </a:lnTo>
                  <a:lnTo>
                    <a:pt x="384254" y="6777"/>
                  </a:lnTo>
                  <a:lnTo>
                    <a:pt x="444288" y="26219"/>
                  </a:lnTo>
                  <a:lnTo>
                    <a:pt x="498614" y="56983"/>
                  </a:lnTo>
                  <a:lnTo>
                    <a:pt x="545946" y="97725"/>
                  </a:lnTo>
                  <a:lnTo>
                    <a:pt x="585000" y="147104"/>
                  </a:lnTo>
                  <a:lnTo>
                    <a:pt x="614487" y="203779"/>
                  </a:lnTo>
                  <a:lnTo>
                    <a:pt x="633122" y="266406"/>
                  </a:lnTo>
                  <a:lnTo>
                    <a:pt x="639621" y="333644"/>
                  </a:lnTo>
                  <a:lnTo>
                    <a:pt x="633122" y="400889"/>
                  </a:lnTo>
                  <a:lnTo>
                    <a:pt x="614487" y="463520"/>
                  </a:lnTo>
                  <a:lnTo>
                    <a:pt x="585000" y="520199"/>
                  </a:lnTo>
                  <a:lnTo>
                    <a:pt x="545946" y="569580"/>
                  </a:lnTo>
                  <a:lnTo>
                    <a:pt x="498614" y="610324"/>
                  </a:lnTo>
                  <a:lnTo>
                    <a:pt x="444288" y="641087"/>
                  </a:lnTo>
                  <a:lnTo>
                    <a:pt x="384254" y="660530"/>
                  </a:lnTo>
                  <a:lnTo>
                    <a:pt x="319800" y="66731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90525" y="4191000"/>
            <a:ext cx="3950970" cy="317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 algn="just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Presented</a:t>
            </a:r>
            <a:r>
              <a:rPr sz="36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by</a:t>
            </a:r>
            <a:endParaRPr sz="3600" spc="-10" dirty="0">
              <a:solidFill>
                <a:srgbClr val="FFFFFF"/>
              </a:solidFill>
              <a:latin typeface="Calibri" panose="020F0502020204030204"/>
              <a:cs typeface="Calibri" panose="020F0502020204030204"/>
            </a:endParaRPr>
          </a:p>
          <a:p>
            <a:pPr marL="46355" algn="just">
              <a:lnSpc>
                <a:spcPct val="100000"/>
              </a:lnSpc>
              <a:spcBef>
                <a:spcPts val="100"/>
              </a:spcBef>
            </a:pPr>
            <a:endParaRPr lang="en-US"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2800">
                <a:latin typeface="Calibri" panose="020F0502020204030204"/>
                <a:cs typeface="Calibri" panose="020F0502020204030204"/>
              </a:rPr>
              <a:t>RAHUL TIWARI (CS 42)</a:t>
            </a:r>
            <a:endParaRPr lang="en-US"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2800">
                <a:latin typeface="Calibri" panose="020F0502020204030204"/>
                <a:cs typeface="Calibri" panose="020F0502020204030204"/>
              </a:rPr>
              <a:t>BRANCH:- CYBER SECURITY</a:t>
            </a:r>
            <a:endParaRPr lang="en-US"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2800">
                <a:latin typeface="Calibri" panose="020F0502020204030204"/>
                <a:cs typeface="Calibri" panose="020F0502020204030204"/>
              </a:rPr>
              <a:t>SEM- 1</a:t>
            </a:r>
            <a:endParaRPr lang="en-US"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2800">
                <a:latin typeface="Calibri" panose="020F0502020204030204"/>
                <a:cs typeface="Calibri" panose="020F0502020204030204"/>
              </a:rPr>
              <a:t>BATCH- 13</a:t>
            </a:r>
            <a:endParaRPr lang="en-US"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320010" y="5492115"/>
            <a:ext cx="3840480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>
                <a:latin typeface="Calibri" panose="020F0502020204030204"/>
                <a:cs typeface="Calibri" panose="020F0502020204030204"/>
              </a:rPr>
              <a:t>PROF. RAJESH JHA</a:t>
            </a:r>
            <a:endParaRPr lang="en-US" sz="3200" b="1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>
                <a:latin typeface="Calibri" panose="020F0502020204030204"/>
                <a:cs typeface="Calibri" panose="020F0502020204030204"/>
              </a:rPr>
              <a:t>PROF. SONAM SINGH</a:t>
            </a:r>
            <a:endParaRPr lang="en-US" sz="3200" b="1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9552071"/>
            <a:ext cx="18999200" cy="1141730"/>
            <a:chOff x="0" y="9552071"/>
            <a:chExt cx="18999200" cy="114173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9552071"/>
              <a:ext cx="15128447" cy="114132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6237" y="9568581"/>
              <a:ext cx="15067915" cy="1111885"/>
            </a:xfrm>
            <a:custGeom>
              <a:avLst/>
              <a:gdLst/>
              <a:ahLst/>
              <a:cxnLst/>
              <a:rect l="l" t="t" r="r" b="b"/>
              <a:pathLst>
                <a:path w="15067915" h="1111884">
                  <a:moveTo>
                    <a:pt x="15067757" y="1111315"/>
                  </a:moveTo>
                  <a:lnTo>
                    <a:pt x="0" y="1111315"/>
                  </a:lnTo>
                  <a:lnTo>
                    <a:pt x="0" y="0"/>
                  </a:lnTo>
                  <a:lnTo>
                    <a:pt x="15067757" y="0"/>
                  </a:lnTo>
                  <a:lnTo>
                    <a:pt x="15067757" y="1111315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58945" y="9552071"/>
              <a:ext cx="1140254" cy="114132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7903395" y="9568581"/>
              <a:ext cx="1096010" cy="1111885"/>
            </a:xfrm>
            <a:custGeom>
              <a:avLst/>
              <a:gdLst/>
              <a:ahLst/>
              <a:cxnLst/>
              <a:rect l="l" t="t" r="r" b="b"/>
              <a:pathLst>
                <a:path w="1096009" h="1111884">
                  <a:moveTo>
                    <a:pt x="0" y="0"/>
                  </a:moveTo>
                  <a:lnTo>
                    <a:pt x="0" y="1111315"/>
                  </a:lnTo>
                  <a:lnTo>
                    <a:pt x="1095804" y="1111315"/>
                  </a:lnTo>
                  <a:lnTo>
                    <a:pt x="1095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39545" y="9552071"/>
              <a:ext cx="2907919" cy="114132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5083995" y="9568581"/>
              <a:ext cx="2819400" cy="1111885"/>
            </a:xfrm>
            <a:custGeom>
              <a:avLst/>
              <a:gdLst/>
              <a:ahLst/>
              <a:cxnLst/>
              <a:rect l="l" t="t" r="r" b="b"/>
              <a:pathLst>
                <a:path w="2819400" h="1111884">
                  <a:moveTo>
                    <a:pt x="2819019" y="1111315"/>
                  </a:moveTo>
                  <a:lnTo>
                    <a:pt x="0" y="1111315"/>
                  </a:lnTo>
                  <a:lnTo>
                    <a:pt x="0" y="0"/>
                  </a:lnTo>
                  <a:lnTo>
                    <a:pt x="2819019" y="0"/>
                  </a:lnTo>
                  <a:lnTo>
                    <a:pt x="2819019" y="1111315"/>
                  </a:lnTo>
                  <a:close/>
                </a:path>
              </a:pathLst>
            </a:custGeom>
            <a:solidFill>
              <a:srgbClr val="FDE4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26841" y="8775906"/>
            <a:ext cx="11290935" cy="183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7190" marR="5080" algn="ctr">
              <a:lnSpc>
                <a:spcPct val="100000"/>
              </a:lnSpc>
              <a:spcBef>
                <a:spcPts val="10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lang="en-US" sz="4000">
                <a:latin typeface="Times New Roman" panose="02020603050405020304"/>
                <a:cs typeface="Times New Roman" panose="02020603050405020304"/>
              </a:rPr>
              <a:t>       ESFP-1</a:t>
            </a:r>
            <a:endParaRPr lang="en-US"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386443" y="9832654"/>
            <a:ext cx="231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15680055" y="165100"/>
            <a:ext cx="2865755" cy="2865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8189"/>
            <a:ext cx="14633575" cy="916940"/>
            <a:chOff x="0" y="758189"/>
            <a:chExt cx="14633575" cy="9169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758189"/>
              <a:ext cx="14633574" cy="9164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74699"/>
              <a:ext cx="14589125" cy="828040"/>
            </a:xfrm>
            <a:custGeom>
              <a:avLst/>
              <a:gdLst/>
              <a:ahLst/>
              <a:cxnLst/>
              <a:rect l="l" t="t" r="r" b="b"/>
              <a:pathLst>
                <a:path w="14589125" h="828040">
                  <a:moveTo>
                    <a:pt x="14589124" y="827584"/>
                  </a:moveTo>
                  <a:lnTo>
                    <a:pt x="0" y="827584"/>
                  </a:lnTo>
                  <a:lnTo>
                    <a:pt x="0" y="0"/>
                  </a:lnTo>
                  <a:lnTo>
                    <a:pt x="14589124" y="0"/>
                  </a:lnTo>
                  <a:lnTo>
                    <a:pt x="14589124" y="827584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83305" y="734567"/>
            <a:ext cx="22529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Content</a:t>
            </a:r>
            <a:endParaRPr spc="-30" dirty="0"/>
          </a:p>
        </p:txBody>
      </p:sp>
      <p:grpSp>
        <p:nvGrpSpPr>
          <p:cNvPr id="6" name="object 6"/>
          <p:cNvGrpSpPr/>
          <p:nvPr/>
        </p:nvGrpSpPr>
        <p:grpSpPr>
          <a:xfrm>
            <a:off x="14146522" y="758189"/>
            <a:ext cx="942975" cy="916940"/>
            <a:chOff x="14146522" y="758189"/>
            <a:chExt cx="942975" cy="9169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6522" y="758189"/>
              <a:ext cx="942921" cy="91648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190972" y="774699"/>
              <a:ext cx="854075" cy="828040"/>
            </a:xfrm>
            <a:custGeom>
              <a:avLst/>
              <a:gdLst/>
              <a:ahLst/>
              <a:cxnLst/>
              <a:rect l="l" t="t" r="r" b="b"/>
              <a:pathLst>
                <a:path w="854075" h="828040">
                  <a:moveTo>
                    <a:pt x="426997" y="827584"/>
                  </a:moveTo>
                  <a:lnTo>
                    <a:pt x="340938" y="819177"/>
                  </a:lnTo>
                  <a:lnTo>
                    <a:pt x="260784" y="795064"/>
                  </a:lnTo>
                  <a:lnTo>
                    <a:pt x="188253" y="756913"/>
                  </a:lnTo>
                  <a:lnTo>
                    <a:pt x="125058" y="706382"/>
                  </a:lnTo>
                  <a:lnTo>
                    <a:pt x="72921" y="645141"/>
                  </a:lnTo>
                  <a:lnTo>
                    <a:pt x="33553" y="574849"/>
                  </a:lnTo>
                  <a:lnTo>
                    <a:pt x="8674" y="497175"/>
                  </a:lnTo>
                  <a:lnTo>
                    <a:pt x="0" y="413779"/>
                  </a:lnTo>
                  <a:lnTo>
                    <a:pt x="8674" y="330392"/>
                  </a:lnTo>
                  <a:lnTo>
                    <a:pt x="33553" y="252723"/>
                  </a:lnTo>
                  <a:lnTo>
                    <a:pt x="72921" y="182436"/>
                  </a:lnTo>
                  <a:lnTo>
                    <a:pt x="125058" y="121197"/>
                  </a:lnTo>
                  <a:lnTo>
                    <a:pt x="188253" y="70670"/>
                  </a:lnTo>
                  <a:lnTo>
                    <a:pt x="260784" y="32517"/>
                  </a:lnTo>
                  <a:lnTo>
                    <a:pt x="340938" y="8405"/>
                  </a:lnTo>
                  <a:lnTo>
                    <a:pt x="426997" y="0"/>
                  </a:lnTo>
                  <a:lnTo>
                    <a:pt x="513057" y="8405"/>
                  </a:lnTo>
                  <a:lnTo>
                    <a:pt x="593213" y="32517"/>
                  </a:lnTo>
                  <a:lnTo>
                    <a:pt x="665749" y="70670"/>
                  </a:lnTo>
                  <a:lnTo>
                    <a:pt x="728947" y="121197"/>
                  </a:lnTo>
                  <a:lnTo>
                    <a:pt x="781091" y="182436"/>
                  </a:lnTo>
                  <a:lnTo>
                    <a:pt x="820462" y="252723"/>
                  </a:lnTo>
                  <a:lnTo>
                    <a:pt x="845346" y="330392"/>
                  </a:lnTo>
                  <a:lnTo>
                    <a:pt x="854021" y="413779"/>
                  </a:lnTo>
                  <a:lnTo>
                    <a:pt x="845346" y="497175"/>
                  </a:lnTo>
                  <a:lnTo>
                    <a:pt x="820462" y="574849"/>
                  </a:lnTo>
                  <a:lnTo>
                    <a:pt x="781091" y="645141"/>
                  </a:lnTo>
                  <a:lnTo>
                    <a:pt x="728947" y="706382"/>
                  </a:lnTo>
                  <a:lnTo>
                    <a:pt x="665749" y="756913"/>
                  </a:lnTo>
                  <a:lnTo>
                    <a:pt x="593213" y="795064"/>
                  </a:lnTo>
                  <a:lnTo>
                    <a:pt x="513057" y="819177"/>
                  </a:lnTo>
                  <a:lnTo>
                    <a:pt x="426997" y="827584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75690" y="1772285"/>
            <a:ext cx="8013065" cy="758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100"/>
              </a:spcBef>
              <a:buNone/>
              <a:tabLst>
                <a:tab pos="780415" algn="l"/>
              </a:tabLst>
            </a:pPr>
            <a:endParaRPr lang="en-US" sz="4400" b="1" spc="465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Segoe UI Symbol" panose="020B0502040204020203"/>
              <a:cs typeface="Segoe UI Symbol" panose="020B0502040204020203"/>
            </a:endParaRPr>
          </a:p>
          <a:p>
            <a:pPr marL="12700" indent="0">
              <a:lnSpc>
                <a:spcPct val="100000"/>
              </a:lnSpc>
              <a:spcBef>
                <a:spcPts val="100"/>
              </a:spcBef>
              <a:buNone/>
              <a:tabLst>
                <a:tab pos="780415" algn="l"/>
              </a:tabLst>
            </a:pPr>
            <a:r>
              <a:rPr lang="en-US" sz="4400" b="1" spc="465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Segoe UI Symbol" panose="020B0502040204020203"/>
                <a:cs typeface="Segoe UI Symbol" panose="020B0502040204020203"/>
              </a:rPr>
              <a:t>1. INTRODUCTION</a:t>
            </a:r>
            <a:endParaRPr lang="en-US" sz="4400" b="1" spc="465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Segoe UI Symbol" panose="020B0502040204020203"/>
              <a:cs typeface="Segoe UI Symbol" panose="020B0502040204020203"/>
            </a:endParaRPr>
          </a:p>
          <a:p>
            <a:pPr marL="12700" indent="0">
              <a:lnSpc>
                <a:spcPct val="100000"/>
              </a:lnSpc>
              <a:spcBef>
                <a:spcPts val="100"/>
              </a:spcBef>
              <a:buNone/>
              <a:tabLst>
                <a:tab pos="780415" algn="l"/>
              </a:tabLst>
            </a:pPr>
            <a:endParaRPr lang="en-US" sz="4400" b="1" spc="465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Segoe UI Symbol" panose="020B0502040204020203"/>
              <a:cs typeface="Segoe UI Symbol" panose="020B0502040204020203"/>
            </a:endParaRPr>
          </a:p>
          <a:p>
            <a:pPr marL="12700" indent="0">
              <a:lnSpc>
                <a:spcPct val="100000"/>
              </a:lnSpc>
              <a:spcBef>
                <a:spcPts val="100"/>
              </a:spcBef>
              <a:buNone/>
              <a:tabLst>
                <a:tab pos="780415" algn="l"/>
              </a:tabLst>
            </a:pPr>
            <a:r>
              <a:rPr lang="en-US" sz="4400" b="1" spc="465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Segoe UI Symbol" panose="020B0502040204020203"/>
                <a:cs typeface="Segoe UI Symbol" panose="020B0502040204020203"/>
              </a:rPr>
              <a:t>2. USES</a:t>
            </a:r>
            <a:endParaRPr lang="en-US" sz="4400" b="1" spc="465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Segoe UI Symbol" panose="020B0502040204020203"/>
              <a:cs typeface="Segoe UI Symbol" panose="020B0502040204020203"/>
            </a:endParaRPr>
          </a:p>
          <a:p>
            <a:pPr marL="12700" indent="0">
              <a:lnSpc>
                <a:spcPct val="100000"/>
              </a:lnSpc>
              <a:spcBef>
                <a:spcPts val="100"/>
              </a:spcBef>
              <a:buNone/>
              <a:tabLst>
                <a:tab pos="780415" algn="l"/>
              </a:tabLst>
            </a:pPr>
            <a:endParaRPr lang="en-US" sz="4400" b="1" spc="465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Segoe UI Symbol" panose="020B0502040204020203"/>
              <a:cs typeface="Segoe UI Symbol" panose="020B0502040204020203"/>
            </a:endParaRPr>
          </a:p>
          <a:p>
            <a:pPr marL="12700" indent="0">
              <a:lnSpc>
                <a:spcPct val="100000"/>
              </a:lnSpc>
              <a:spcBef>
                <a:spcPts val="100"/>
              </a:spcBef>
              <a:buNone/>
              <a:tabLst>
                <a:tab pos="780415" algn="l"/>
              </a:tabLst>
            </a:pPr>
            <a:r>
              <a:rPr lang="en-US" sz="4400" b="1" spc="465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Segoe UI Symbol" panose="020B0502040204020203"/>
                <a:cs typeface="Segoe UI Symbol" panose="020B0502040204020203"/>
              </a:rPr>
              <a:t>3. OUTPUT</a:t>
            </a:r>
            <a:endParaRPr lang="en-US" sz="4400" b="1" spc="465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Segoe UI Symbol" panose="020B0502040204020203"/>
              <a:cs typeface="Segoe UI Symbol" panose="020B0502040204020203"/>
            </a:endParaRPr>
          </a:p>
          <a:p>
            <a:pPr marL="12700" indent="0">
              <a:lnSpc>
                <a:spcPct val="100000"/>
              </a:lnSpc>
              <a:spcBef>
                <a:spcPts val="100"/>
              </a:spcBef>
              <a:buNone/>
              <a:tabLst>
                <a:tab pos="780415" algn="l"/>
              </a:tabLst>
            </a:pPr>
            <a:endParaRPr lang="en-US" sz="4400" b="1" spc="465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Segoe UI Symbol" panose="020B0502040204020203"/>
              <a:cs typeface="Segoe UI Symbol" panose="020B0502040204020203"/>
            </a:endParaRPr>
          </a:p>
          <a:p>
            <a:pPr marL="12700" indent="0">
              <a:lnSpc>
                <a:spcPct val="100000"/>
              </a:lnSpc>
              <a:spcBef>
                <a:spcPts val="100"/>
              </a:spcBef>
              <a:buNone/>
              <a:tabLst>
                <a:tab pos="780415" algn="l"/>
              </a:tabLst>
            </a:pPr>
            <a:endParaRPr lang="en-US" sz="4400" b="1" spc="465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Segoe UI Symbol" panose="020B0502040204020203"/>
              <a:cs typeface="Segoe UI Symbol" panose="020B0502040204020203"/>
            </a:endParaRPr>
          </a:p>
          <a:p>
            <a:pPr marL="12700" indent="0">
              <a:lnSpc>
                <a:spcPct val="100000"/>
              </a:lnSpc>
              <a:spcBef>
                <a:spcPts val="100"/>
              </a:spcBef>
              <a:buNone/>
              <a:tabLst>
                <a:tab pos="780415" algn="l"/>
              </a:tabLst>
            </a:pPr>
            <a:endParaRPr lang="en-US" sz="4400" b="1" spc="465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Segoe UI Symbol" panose="020B0502040204020203"/>
              <a:cs typeface="Segoe UI Symbol" panose="020B0502040204020203"/>
            </a:endParaRPr>
          </a:p>
          <a:p>
            <a:pPr marL="12700" indent="0">
              <a:lnSpc>
                <a:spcPct val="100000"/>
              </a:lnSpc>
              <a:spcBef>
                <a:spcPts val="100"/>
              </a:spcBef>
              <a:buNone/>
              <a:tabLst>
                <a:tab pos="780415" algn="l"/>
              </a:tabLst>
            </a:pPr>
            <a:endParaRPr lang="en-US" sz="4400" spc="465" dirty="0">
              <a:latin typeface="Segoe UI Symbol" panose="020B0502040204020203"/>
              <a:cs typeface="Segoe UI Symbol" panose="020B0502040204020203"/>
            </a:endParaRPr>
          </a:p>
          <a:p>
            <a:pPr marL="12700" indent="0">
              <a:lnSpc>
                <a:spcPct val="100000"/>
              </a:lnSpc>
              <a:spcBef>
                <a:spcPts val="100"/>
              </a:spcBef>
              <a:buNone/>
              <a:tabLst>
                <a:tab pos="780415" algn="l"/>
              </a:tabLst>
            </a:pPr>
            <a:endParaRPr lang="en-US" sz="4400" spc="465" dirty="0">
              <a:latin typeface="Segoe UI Symbol" panose="020B0502040204020203"/>
              <a:cs typeface="Segoe UI Symbol" panose="020B050204020402020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11701" y="10037364"/>
            <a:ext cx="20637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739140" y="9831705"/>
            <a:ext cx="1048194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65"/>
              </a:lnSpc>
            </a:pPr>
            <a:r>
              <a:rPr lang="en-US" dirty="0"/>
              <a:t>LIBRARY MANAGMENT SYSTEM</a:t>
            </a:r>
            <a:endParaRPr lang="en-US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5559949" y="9978880"/>
            <a:ext cx="1910715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lang="en-US" spc="-75" dirty="0"/>
              <a:t>      INDEX</a:t>
            </a:r>
            <a:endParaRPr lang="en-US" spc="-75" dirty="0"/>
          </a:p>
        </p:txBody>
      </p:sp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9499600" y="53467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9499600" y="53467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10460990" y="2461260"/>
            <a:ext cx="8314055" cy="62109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5400" y="758189"/>
            <a:ext cx="14633575" cy="916940"/>
            <a:chOff x="0" y="758189"/>
            <a:chExt cx="14633575" cy="9169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758189"/>
              <a:ext cx="14633574" cy="9164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74699"/>
              <a:ext cx="14589125" cy="828040"/>
            </a:xfrm>
            <a:custGeom>
              <a:avLst/>
              <a:gdLst/>
              <a:ahLst/>
              <a:cxnLst/>
              <a:rect l="l" t="t" r="r" b="b"/>
              <a:pathLst>
                <a:path w="14589125" h="828040">
                  <a:moveTo>
                    <a:pt x="14589124" y="827584"/>
                  </a:moveTo>
                  <a:lnTo>
                    <a:pt x="0" y="827584"/>
                  </a:lnTo>
                  <a:lnTo>
                    <a:pt x="0" y="0"/>
                  </a:lnTo>
                  <a:lnTo>
                    <a:pt x="14589124" y="0"/>
                  </a:lnTo>
                  <a:lnTo>
                    <a:pt x="14589124" y="827584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26769" y="734567"/>
            <a:ext cx="41605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</a:t>
            </a:r>
            <a:r>
              <a:rPr spc="-75" dirty="0"/>
              <a:t> </a:t>
            </a:r>
            <a:r>
              <a:rPr spc="-20" dirty="0"/>
              <a:t>Introduction</a:t>
            </a:r>
            <a:endParaRPr spc="-20" dirty="0"/>
          </a:p>
        </p:txBody>
      </p:sp>
      <p:grpSp>
        <p:nvGrpSpPr>
          <p:cNvPr id="6" name="object 6"/>
          <p:cNvGrpSpPr/>
          <p:nvPr/>
        </p:nvGrpSpPr>
        <p:grpSpPr>
          <a:xfrm>
            <a:off x="14146522" y="758189"/>
            <a:ext cx="942975" cy="916940"/>
            <a:chOff x="14146522" y="758189"/>
            <a:chExt cx="942975" cy="9169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6522" y="758189"/>
              <a:ext cx="942921" cy="91648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190972" y="774699"/>
              <a:ext cx="854075" cy="828040"/>
            </a:xfrm>
            <a:custGeom>
              <a:avLst/>
              <a:gdLst/>
              <a:ahLst/>
              <a:cxnLst/>
              <a:rect l="l" t="t" r="r" b="b"/>
              <a:pathLst>
                <a:path w="854075" h="828040">
                  <a:moveTo>
                    <a:pt x="426997" y="827584"/>
                  </a:moveTo>
                  <a:lnTo>
                    <a:pt x="340938" y="819177"/>
                  </a:lnTo>
                  <a:lnTo>
                    <a:pt x="260784" y="795064"/>
                  </a:lnTo>
                  <a:lnTo>
                    <a:pt x="188253" y="756913"/>
                  </a:lnTo>
                  <a:lnTo>
                    <a:pt x="125058" y="706382"/>
                  </a:lnTo>
                  <a:lnTo>
                    <a:pt x="72921" y="645141"/>
                  </a:lnTo>
                  <a:lnTo>
                    <a:pt x="33553" y="574849"/>
                  </a:lnTo>
                  <a:lnTo>
                    <a:pt x="8674" y="497175"/>
                  </a:lnTo>
                  <a:lnTo>
                    <a:pt x="0" y="413779"/>
                  </a:lnTo>
                  <a:lnTo>
                    <a:pt x="8674" y="330392"/>
                  </a:lnTo>
                  <a:lnTo>
                    <a:pt x="33553" y="252723"/>
                  </a:lnTo>
                  <a:lnTo>
                    <a:pt x="72921" y="182436"/>
                  </a:lnTo>
                  <a:lnTo>
                    <a:pt x="125058" y="121197"/>
                  </a:lnTo>
                  <a:lnTo>
                    <a:pt x="188253" y="70670"/>
                  </a:lnTo>
                  <a:lnTo>
                    <a:pt x="260784" y="32517"/>
                  </a:lnTo>
                  <a:lnTo>
                    <a:pt x="340938" y="8405"/>
                  </a:lnTo>
                  <a:lnTo>
                    <a:pt x="426997" y="0"/>
                  </a:lnTo>
                  <a:lnTo>
                    <a:pt x="513057" y="8405"/>
                  </a:lnTo>
                  <a:lnTo>
                    <a:pt x="593213" y="32517"/>
                  </a:lnTo>
                  <a:lnTo>
                    <a:pt x="665749" y="70670"/>
                  </a:lnTo>
                  <a:lnTo>
                    <a:pt x="728947" y="121197"/>
                  </a:lnTo>
                  <a:lnTo>
                    <a:pt x="781091" y="182436"/>
                  </a:lnTo>
                  <a:lnTo>
                    <a:pt x="820462" y="252723"/>
                  </a:lnTo>
                  <a:lnTo>
                    <a:pt x="845346" y="330392"/>
                  </a:lnTo>
                  <a:lnTo>
                    <a:pt x="854021" y="413779"/>
                  </a:lnTo>
                  <a:lnTo>
                    <a:pt x="845346" y="497175"/>
                  </a:lnTo>
                  <a:lnTo>
                    <a:pt x="820462" y="574849"/>
                  </a:lnTo>
                  <a:lnTo>
                    <a:pt x="781091" y="645141"/>
                  </a:lnTo>
                  <a:lnTo>
                    <a:pt x="728947" y="706382"/>
                  </a:lnTo>
                  <a:lnTo>
                    <a:pt x="665749" y="756913"/>
                  </a:lnTo>
                  <a:lnTo>
                    <a:pt x="593213" y="795064"/>
                  </a:lnTo>
                  <a:lnTo>
                    <a:pt x="513057" y="819177"/>
                  </a:lnTo>
                  <a:lnTo>
                    <a:pt x="426997" y="827584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41400" y="2603500"/>
            <a:ext cx="13660120" cy="557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0415" algn="l"/>
              </a:tabLst>
            </a:pPr>
            <a:r>
              <a:rPr sz="36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Calibri" panose="020F0502020204030204"/>
                <a:cs typeface="Calibri" panose="020F0502020204030204"/>
              </a:rPr>
              <a:t>It is defined as software that has been established to manage basic housekeeping function of a library. LMS helps to provide information on any book present in the library to the user as well as staff number. It also keeps a track of book published, given in return and added to the library.</a:t>
            </a:r>
            <a:endParaRPr sz="36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0415" algn="l"/>
              </a:tabLst>
            </a:pPr>
            <a:endParaRPr sz="36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0415" algn="l"/>
              </a:tabLst>
            </a:pPr>
            <a:r>
              <a:rPr sz="36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Calibri" panose="020F0502020204030204"/>
                <a:cs typeface="Calibri" panose="020F0502020204030204"/>
              </a:rPr>
              <a:t>A library management system is an example of an information system. An information system, whether it is computerised or not, is a system that represents objects in a physical system, for example, information resources in a library collection.</a:t>
            </a:r>
            <a:endParaRPr sz="36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11701" y="10037364"/>
            <a:ext cx="20637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739140" y="9831705"/>
            <a:ext cx="1063180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65"/>
              </a:lnSpc>
            </a:pPr>
            <a:r>
              <a:rPr lang="en-US" dirty="0"/>
              <a:t>LIBRARY MANAGEMENT SYSTEM</a:t>
            </a:r>
            <a:endParaRPr lang="en-US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4501495" y="9979025"/>
            <a:ext cx="296926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lang="en-US" spc="-75" dirty="0"/>
              <a:t>    INTRODUCTION</a:t>
            </a:r>
            <a:endParaRPr lang="en-US" spc="-75" dirty="0"/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9499600" y="53467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8189"/>
            <a:ext cx="14633575" cy="2039620"/>
            <a:chOff x="0" y="758189"/>
            <a:chExt cx="14633575" cy="203962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758189"/>
              <a:ext cx="14633574" cy="20396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74699"/>
              <a:ext cx="14589125" cy="828040"/>
            </a:xfrm>
            <a:custGeom>
              <a:avLst/>
              <a:gdLst/>
              <a:ahLst/>
              <a:cxnLst/>
              <a:rect l="l" t="t" r="r" b="b"/>
              <a:pathLst>
                <a:path w="14589125" h="828040">
                  <a:moveTo>
                    <a:pt x="14589124" y="827584"/>
                  </a:moveTo>
                  <a:lnTo>
                    <a:pt x="0" y="827584"/>
                  </a:lnTo>
                  <a:lnTo>
                    <a:pt x="0" y="0"/>
                  </a:lnTo>
                  <a:lnTo>
                    <a:pt x="14589124" y="0"/>
                  </a:lnTo>
                  <a:lnTo>
                    <a:pt x="14589124" y="827584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22725" y="734695"/>
            <a:ext cx="886015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5. USE OF THIS PROJECT</a:t>
            </a:r>
            <a:endParaRPr lang="en-US" spc="-10" dirty="0"/>
          </a:p>
        </p:txBody>
      </p:sp>
      <p:grpSp>
        <p:nvGrpSpPr>
          <p:cNvPr id="6" name="object 6"/>
          <p:cNvGrpSpPr/>
          <p:nvPr/>
        </p:nvGrpSpPr>
        <p:grpSpPr>
          <a:xfrm>
            <a:off x="14146522" y="758189"/>
            <a:ext cx="942975" cy="916940"/>
            <a:chOff x="14146522" y="758189"/>
            <a:chExt cx="942975" cy="9169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6522" y="758189"/>
              <a:ext cx="942921" cy="91648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190972" y="774699"/>
              <a:ext cx="854075" cy="828040"/>
            </a:xfrm>
            <a:custGeom>
              <a:avLst/>
              <a:gdLst/>
              <a:ahLst/>
              <a:cxnLst/>
              <a:rect l="l" t="t" r="r" b="b"/>
              <a:pathLst>
                <a:path w="854075" h="828040">
                  <a:moveTo>
                    <a:pt x="426997" y="827584"/>
                  </a:moveTo>
                  <a:lnTo>
                    <a:pt x="340938" y="819177"/>
                  </a:lnTo>
                  <a:lnTo>
                    <a:pt x="260784" y="795064"/>
                  </a:lnTo>
                  <a:lnTo>
                    <a:pt x="188253" y="756913"/>
                  </a:lnTo>
                  <a:lnTo>
                    <a:pt x="125058" y="706382"/>
                  </a:lnTo>
                  <a:lnTo>
                    <a:pt x="72921" y="645141"/>
                  </a:lnTo>
                  <a:lnTo>
                    <a:pt x="33553" y="574849"/>
                  </a:lnTo>
                  <a:lnTo>
                    <a:pt x="8674" y="497175"/>
                  </a:lnTo>
                  <a:lnTo>
                    <a:pt x="0" y="413779"/>
                  </a:lnTo>
                  <a:lnTo>
                    <a:pt x="8674" y="330392"/>
                  </a:lnTo>
                  <a:lnTo>
                    <a:pt x="33553" y="252723"/>
                  </a:lnTo>
                  <a:lnTo>
                    <a:pt x="72921" y="182436"/>
                  </a:lnTo>
                  <a:lnTo>
                    <a:pt x="125058" y="121197"/>
                  </a:lnTo>
                  <a:lnTo>
                    <a:pt x="188253" y="70670"/>
                  </a:lnTo>
                  <a:lnTo>
                    <a:pt x="260784" y="32517"/>
                  </a:lnTo>
                  <a:lnTo>
                    <a:pt x="340938" y="8405"/>
                  </a:lnTo>
                  <a:lnTo>
                    <a:pt x="426997" y="0"/>
                  </a:lnTo>
                  <a:lnTo>
                    <a:pt x="513057" y="8405"/>
                  </a:lnTo>
                  <a:lnTo>
                    <a:pt x="593213" y="32517"/>
                  </a:lnTo>
                  <a:lnTo>
                    <a:pt x="665749" y="70670"/>
                  </a:lnTo>
                  <a:lnTo>
                    <a:pt x="728947" y="121197"/>
                  </a:lnTo>
                  <a:lnTo>
                    <a:pt x="781091" y="182436"/>
                  </a:lnTo>
                  <a:lnTo>
                    <a:pt x="820462" y="252723"/>
                  </a:lnTo>
                  <a:lnTo>
                    <a:pt x="845346" y="330392"/>
                  </a:lnTo>
                  <a:lnTo>
                    <a:pt x="854021" y="413779"/>
                  </a:lnTo>
                  <a:lnTo>
                    <a:pt x="845346" y="497175"/>
                  </a:lnTo>
                  <a:lnTo>
                    <a:pt x="820462" y="574849"/>
                  </a:lnTo>
                  <a:lnTo>
                    <a:pt x="781091" y="645141"/>
                  </a:lnTo>
                  <a:lnTo>
                    <a:pt x="728947" y="706382"/>
                  </a:lnTo>
                  <a:lnTo>
                    <a:pt x="665749" y="756913"/>
                  </a:lnTo>
                  <a:lnTo>
                    <a:pt x="593213" y="795064"/>
                  </a:lnTo>
                  <a:lnTo>
                    <a:pt x="513057" y="819177"/>
                  </a:lnTo>
                  <a:lnTo>
                    <a:pt x="426997" y="827584"/>
                  </a:lnTo>
                  <a:close/>
                </a:path>
              </a:pathLst>
            </a:custGeom>
            <a:solidFill>
              <a:srgbClr val="0073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75690" y="2077085"/>
            <a:ext cx="12856845" cy="450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0415" algn="l"/>
              </a:tabLst>
            </a:pPr>
            <a:r>
              <a:rPr lang="en-US" sz="3600" b="1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Calibri" panose="020F0502020204030204"/>
                <a:cs typeface="Calibri" panose="020F0502020204030204"/>
              </a:rPr>
              <a:t>1. LIBRARY MANAGEMENT SYSTEM IS USED TO KEEP A DATA OF EVERY BOOKS ADDED OR REMOVED</a:t>
            </a:r>
            <a:endParaRPr sz="3600" b="1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0415" algn="l"/>
              </a:tabLst>
            </a:pPr>
            <a:endParaRPr lang="en-US" sz="3600" b="1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0415" algn="l"/>
              </a:tabLst>
            </a:pPr>
            <a:r>
              <a:rPr lang="en-US" sz="3600" b="1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Calibri" panose="020F0502020204030204"/>
                <a:cs typeface="Calibri" panose="020F0502020204030204"/>
              </a:rPr>
              <a:t>2. WE CAN TRACK A BOOK , IF SOME ONE HAS COLLECTED FROM LIBRARY TO STUDY</a:t>
            </a:r>
            <a:endParaRPr lang="en-US" sz="3600" b="1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0415" algn="l"/>
              </a:tabLst>
            </a:pPr>
            <a:endParaRPr lang="en-US" sz="3600" b="1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0415" algn="l"/>
              </a:tabLst>
            </a:pPr>
            <a:r>
              <a:rPr lang="en-US" sz="3600" b="1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Calibri" panose="020F0502020204030204"/>
                <a:cs typeface="Calibri" panose="020F0502020204030204"/>
              </a:rPr>
              <a:t>3.USING THIS SYSTEM NOT ANY BOOK WILL LOST OR MISPLACED AS</a:t>
            </a:r>
            <a:endParaRPr lang="en-US" sz="3600" b="1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0415" algn="l"/>
              </a:tabLst>
            </a:pPr>
            <a:r>
              <a:rPr lang="en-US" sz="3600" b="1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Calibri" panose="020F0502020204030204"/>
                <a:cs typeface="Calibri" panose="020F0502020204030204"/>
              </a:rPr>
              <a:t>AS WE ARE KEEPING EACH AND EVERY RECORD SAVED IN THIS</a:t>
            </a:r>
            <a:endParaRPr lang="en-US" sz="3600" b="1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11701" y="10037364"/>
            <a:ext cx="20637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739140" y="9831705"/>
            <a:ext cx="10406380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65"/>
              </a:lnSpc>
            </a:pPr>
            <a:r>
              <a:rPr lang="en-US" dirty="0"/>
              <a:t>LIBRARY MANAGEMENT SYSTEM</a:t>
            </a:r>
            <a:endParaRPr lang="en-US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5559949" y="9978880"/>
            <a:ext cx="1910715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55"/>
              </a:lnSpc>
            </a:pPr>
            <a:r>
              <a:rPr lang="en-US" spc="-75" dirty="0"/>
              <a:t>      USE</a:t>
            </a:r>
            <a:endParaRPr lang="en-US" spc="-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4152" y="10031085"/>
            <a:ext cx="26606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17</a:t>
            </a:r>
            <a:endParaRPr sz="18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</Words>
  <Application>WPS Presentation</Application>
  <PresentationFormat>On-screen Show (4:3)</PresentationFormat>
  <Paragraphs>76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Times New Roman</vt:lpstr>
      <vt:lpstr>Segoe UI Symbol</vt:lpstr>
      <vt:lpstr>Arial MT</vt:lpstr>
      <vt:lpstr>Microsoft YaHei</vt:lpstr>
      <vt:lpstr>Arial Unicode MS</vt:lpstr>
      <vt:lpstr>Calibri</vt:lpstr>
      <vt:lpstr>Office Theme</vt:lpstr>
      <vt:lpstr>GANPAT UNIVERSITY (ICT),Ahmedabad</vt:lpstr>
      <vt:lpstr>Content</vt:lpstr>
      <vt:lpstr>2. Introduction</vt:lpstr>
      <vt:lpstr>5. USE OF THIS PROJECT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GANPAT UNIVERSITY (ICT),Ahmedabad</dc:title>
  <dc:creator/>
  <cp:lastModifiedBy>rahul</cp:lastModifiedBy>
  <cp:revision>6</cp:revision>
  <dcterms:created xsi:type="dcterms:W3CDTF">2022-12-28T14:24:00Z</dcterms:created>
  <dcterms:modified xsi:type="dcterms:W3CDTF">2023-01-21T03:14:39Z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1B148EF853A34307A7F006294D21B6BF</vt:lpwstr>
  </property>
  <property fmtid="{D5CDD505-2E9C-101B-9397-08002B2CF9AE}" pid="4" name="KSOProductBuildVer">
    <vt:lpwstr>1033-11.2.0.11388</vt:lpwstr>
  </property>
</Properties>
</file>