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CDA4562-B03D-433F-91F1-4A78253B5609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CF2F841-02EC-4360-8F27-90D437826F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Neue" panose="00000400000000000000" pitchFamily="2" charset="0"/>
              </a:rPr>
              <a:t>THE QUIZ </a:t>
            </a:r>
            <a:r>
              <a:rPr lang="en-US" dirty="0" smtClean="0">
                <a:latin typeface="Interceptor" panose="02000500000000000000" pitchFamily="2" charset="0"/>
              </a:rPr>
              <a:t>GAME</a:t>
            </a:r>
            <a:endParaRPr lang="en-US" dirty="0">
              <a:latin typeface="Interceptor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"/>
            <a:ext cx="10972800" cy="4525963"/>
          </a:xfrm>
        </p:spPr>
        <p:txBody>
          <a:bodyPr/>
          <a:p>
            <a:r>
              <a:rPr lang="en-US"/>
              <a:t>// Objects of Question Class</a:t>
            </a:r>
            <a:endParaRPr lang="en-US"/>
          </a:p>
          <a:p>
            <a:r>
              <a:rPr lang="en-US"/>
              <a:t>    Question q1;</a:t>
            </a:r>
            <a:endParaRPr lang="en-US"/>
          </a:p>
          <a:p>
            <a:r>
              <a:rPr lang="en-US"/>
              <a:t>    Question q2;</a:t>
            </a:r>
            <a:endParaRPr lang="en-US"/>
          </a:p>
          <a:p>
            <a:r>
              <a:rPr lang="en-US"/>
              <a:t>    Question q3;</a:t>
            </a:r>
            <a:endParaRPr lang="en-US"/>
          </a:p>
          <a:p>
            <a:r>
              <a:rPr lang="en-US"/>
              <a:t>    Question q4;</a:t>
            </a:r>
            <a:endParaRPr lang="en-US"/>
          </a:p>
          <a:p>
            <a:r>
              <a:rPr lang="en-US"/>
              <a:t>    Question q5;</a:t>
            </a:r>
            <a:endParaRPr lang="en-US"/>
          </a:p>
          <a:p>
            <a:r>
              <a:rPr lang="en-US"/>
              <a:t>    Question q6;</a:t>
            </a:r>
            <a:endParaRPr lang="en-US"/>
          </a:p>
          <a:p>
            <a:r>
              <a:rPr lang="en-US"/>
              <a:t>    Question q7;</a:t>
            </a:r>
            <a:endParaRPr lang="en-US"/>
          </a:p>
          <a:p>
            <a:r>
              <a:rPr lang="en-US"/>
              <a:t>    Question q8;</a:t>
            </a:r>
            <a:endParaRPr lang="en-US"/>
          </a:p>
          <a:p>
            <a:r>
              <a:rPr lang="en-US"/>
              <a:t>    Question q9;</a:t>
            </a:r>
            <a:endParaRPr lang="en-US"/>
          </a:p>
          <a:p>
            <a:r>
              <a:rPr lang="en-US"/>
              <a:t>    Question q10;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75"/>
            <a:ext cx="10972800" cy="4525963"/>
          </a:xfrm>
        </p:spPr>
        <p:txBody>
          <a:bodyPr/>
          <a:p>
            <a:r>
              <a:rPr lang="en-IN" altLang="en-US" sz="1200"/>
              <a:t>// 3 </a:t>
            </a:r>
            <a:r>
              <a:rPr lang="en-US" sz="1200"/>
              <a:t>is the position of</a:t>
            </a:r>
            <a:r>
              <a:rPr lang="en-IN" altLang="en-US" sz="1200"/>
              <a:t> </a:t>
            </a:r>
            <a:r>
              <a:rPr lang="en-US" sz="1200"/>
              <a:t>correct answer</a:t>
            </a:r>
            <a:endParaRPr lang="en-US" sz="1200"/>
          </a:p>
          <a:p>
            <a:r>
              <a:rPr lang="en-US" sz="1200"/>
              <a:t>    q1.setValues("Question 1:",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q2.setValues("Question 2: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q3.setValues("Question 3: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q4.setValues("Question 4: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q5.setValues("Question 5: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q6.setValues("Question 6: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q7.setValues("Question 7: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q8.setValues("Question 8: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q9.setValues("Question 9: ", "Answer 1",</a:t>
            </a:r>
            <a:endParaRPr lang="en-US" sz="1200"/>
          </a:p>
          <a:p>
            <a:r>
              <a:rPr lang="en-US" sz="1200"/>
              <a:t>                 "Answer 2", "Answer 3",</a:t>
            </a:r>
            <a:endParaRPr lang="en-US" sz="1200"/>
          </a:p>
          <a:p>
            <a:r>
              <a:rPr lang="en-US" sz="1200"/>
              <a:t>                 "Answer 4", 3, 10);</a:t>
            </a:r>
            <a:endParaRPr lang="en-US" sz="1200"/>
          </a:p>
          <a:p>
            <a:r>
              <a:rPr lang="en-US" sz="1200"/>
              <a:t>    q10.setValues("Question 10: ", "Answer 1",</a:t>
            </a:r>
            <a:endParaRPr lang="en-US" sz="1200"/>
          </a:p>
          <a:p>
            <a:r>
              <a:rPr lang="en-US" sz="1200"/>
              <a:t>                  "Answer 2", "Answer 3",</a:t>
            </a:r>
            <a:endParaRPr lang="en-US" sz="1200"/>
          </a:p>
          <a:p>
            <a:r>
              <a:rPr lang="en-US" sz="1200"/>
              <a:t>                  "Answer 4", 3, 10);</a:t>
            </a:r>
            <a:endParaRPr 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325"/>
            <a:ext cx="10972800" cy="4525963"/>
          </a:xfrm>
        </p:spPr>
        <p:txBody>
          <a:bodyPr/>
          <a:p>
            <a:r>
              <a:rPr lang="en-US" sz="2400"/>
              <a:t> </a:t>
            </a:r>
            <a:r>
              <a:rPr lang="en-IN" altLang="en-US" sz="2400"/>
              <a:t>   </a:t>
            </a:r>
            <a:r>
              <a:rPr lang="en-US" sz="2400"/>
              <a:t>q1.askQuestion();</a:t>
            </a:r>
            <a:endParaRPr lang="en-US" sz="2400"/>
          </a:p>
          <a:p>
            <a:r>
              <a:rPr lang="en-US" sz="2400"/>
              <a:t>    q2.askQuestion();</a:t>
            </a:r>
            <a:endParaRPr lang="en-US" sz="2400"/>
          </a:p>
          <a:p>
            <a:r>
              <a:rPr lang="en-US" sz="2400"/>
              <a:t>    q3.askQuestion();</a:t>
            </a:r>
            <a:endParaRPr lang="en-US" sz="2400"/>
          </a:p>
          <a:p>
            <a:r>
              <a:rPr lang="en-US" sz="2400"/>
              <a:t>    q4.askQuestion();</a:t>
            </a:r>
            <a:endParaRPr lang="en-US" sz="2400"/>
          </a:p>
          <a:p>
            <a:r>
              <a:rPr lang="en-US" sz="2400"/>
              <a:t>    q5.askQuestion();</a:t>
            </a:r>
            <a:endParaRPr lang="en-US" sz="2400"/>
          </a:p>
          <a:p>
            <a:r>
              <a:rPr lang="en-US" sz="2400"/>
              <a:t>    q6.askQuestion();</a:t>
            </a:r>
            <a:endParaRPr lang="en-US" sz="2400"/>
          </a:p>
          <a:p>
            <a:r>
              <a:rPr lang="en-US" sz="2400"/>
              <a:t>    q7.askQuestion();</a:t>
            </a:r>
            <a:endParaRPr lang="en-US" sz="2400"/>
          </a:p>
          <a:p>
            <a:r>
              <a:rPr lang="en-US" sz="2400"/>
              <a:t>    q8.askQuestion();</a:t>
            </a:r>
            <a:endParaRPr lang="en-US" sz="2400"/>
          </a:p>
          <a:p>
            <a:r>
              <a:rPr lang="en-US" sz="2400"/>
              <a:t>    q9.askQuestion();</a:t>
            </a:r>
            <a:endParaRPr lang="en-US" sz="2400"/>
          </a:p>
          <a:p>
            <a:r>
              <a:rPr lang="en-US" sz="2400"/>
              <a:t>    q10.askQuestion();</a:t>
            </a:r>
            <a:endParaRPr lang="en-US" sz="2400"/>
          </a:p>
          <a:p>
            <a:r>
              <a:rPr lang="en-US" sz="2400"/>
              <a:t> </a:t>
            </a:r>
            <a:endParaRPr lang="en-US" sz="2400"/>
          </a:p>
          <a:p>
            <a:r>
              <a:rPr lang="en-US" sz="2400"/>
              <a:t>    // Display the total score</a:t>
            </a:r>
            <a:endParaRPr lang="en-US" sz="2400"/>
          </a:p>
          <a:p>
            <a:r>
              <a:rPr lang="en-US" sz="2400"/>
              <a:t>    cout &lt;&lt; "Total Score = " &lt;&lt; Total</a:t>
            </a:r>
            <a:endParaRPr lang="en-US" sz="2400"/>
          </a:p>
          <a:p>
            <a:r>
              <a:rPr lang="en-US" sz="2400"/>
              <a:t>         &lt;&lt; "out of 100" &lt;&lt; endl;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975"/>
            <a:ext cx="10972800" cy="4525963"/>
          </a:xfrm>
        </p:spPr>
        <p:txBody>
          <a:bodyPr/>
          <a:p>
            <a:r>
              <a:rPr lang="en-US" sz="2000"/>
              <a:t>// Display the results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  <a:p>
            <a:r>
              <a:rPr lang="en-US" sz="2000"/>
              <a:t>    // If the player pass the quiz</a:t>
            </a:r>
            <a:endParaRPr lang="en-US" sz="2000"/>
          </a:p>
          <a:p>
            <a:r>
              <a:rPr lang="en-US" sz="2000"/>
              <a:t>    if (Total &gt;= 70) {</a:t>
            </a:r>
            <a:endParaRPr lang="en-US" sz="2000"/>
          </a:p>
          <a:p>
            <a:r>
              <a:rPr lang="en-US" sz="2000"/>
              <a:t>        cout &lt;&lt; "Congrats " &lt;&lt; Name &lt;&lt;" you passed the"</a:t>
            </a:r>
            <a:endParaRPr lang="en-US" sz="2000"/>
          </a:p>
          <a:p>
            <a:r>
              <a:rPr lang="en-US" sz="2000"/>
              <a:t>             &lt;&lt; " quiz!" &lt;&lt; endl;</a:t>
            </a:r>
            <a:endParaRPr lang="en-US" sz="2000"/>
          </a:p>
          <a:p>
            <a:r>
              <a:rPr lang="en-US" sz="2000"/>
              <a:t>    }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  <a:p>
            <a:r>
              <a:rPr lang="en-US" sz="2000"/>
              <a:t>    // Otherwise</a:t>
            </a:r>
            <a:endParaRPr lang="en-US" sz="2000"/>
          </a:p>
          <a:p>
            <a:r>
              <a:rPr lang="en-US" sz="2000"/>
              <a:t>    else {</a:t>
            </a:r>
            <a:endParaRPr lang="en-US" sz="2000"/>
          </a:p>
          <a:p>
            <a:r>
              <a:rPr lang="en-US" sz="2000"/>
              <a:t>        cout &lt;&lt; "Alas! You failed the quiz."</a:t>
            </a:r>
            <a:endParaRPr lang="en-US" sz="2000"/>
          </a:p>
          <a:p>
            <a:r>
              <a:rPr lang="en-US" sz="2000"/>
              <a:t>             &lt;&lt; endl;</a:t>
            </a:r>
            <a:endParaRPr lang="en-US" sz="2000"/>
          </a:p>
          <a:p>
            <a:r>
              <a:rPr lang="en-US" sz="2000"/>
              <a:t>        cout &lt;&lt; "Better luck next time."</a:t>
            </a:r>
            <a:endParaRPr lang="en-US" sz="2000"/>
          </a:p>
          <a:p>
            <a:r>
              <a:rPr lang="en-US" sz="2000"/>
              <a:t>             &lt;&lt; endl;</a:t>
            </a:r>
            <a:endParaRPr lang="en-US" sz="2000"/>
          </a:p>
          <a:p>
            <a:r>
              <a:rPr lang="en-US" sz="2000"/>
              <a:t>    }</a:t>
            </a:r>
            <a:endParaRPr lang="en-US" sz="2000"/>
          </a:p>
          <a:p>
            <a:r>
              <a:rPr lang="en-US" sz="2000"/>
              <a:t>    return 0;</a:t>
            </a:r>
            <a:endParaRPr lang="en-US" sz="2000"/>
          </a:p>
          <a:p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05"/>
            <a:ext cx="10972800" cy="4525963"/>
          </a:xfrm>
        </p:spPr>
        <p:txBody>
          <a:bodyPr/>
          <a:p>
            <a:r>
              <a:rPr lang="en-US" sz="2400"/>
              <a:t>// Function to set the values of</a:t>
            </a:r>
            <a:endParaRPr lang="en-US" sz="2400"/>
          </a:p>
          <a:p>
            <a:r>
              <a:rPr lang="en-US" sz="2400"/>
              <a:t>// the questions</a:t>
            </a:r>
            <a:endParaRPr lang="en-US" sz="2400"/>
          </a:p>
          <a:p>
            <a:r>
              <a:rPr lang="en-US" sz="2400"/>
              <a:t>void Question::setValues(</a:t>
            </a:r>
            <a:endParaRPr lang="en-US" sz="2400"/>
          </a:p>
          <a:p>
            <a:r>
              <a:rPr lang="en-US" sz="2400"/>
              <a:t>    string q, string a1,</a:t>
            </a:r>
            <a:endParaRPr lang="en-US" sz="2400"/>
          </a:p>
          <a:p>
            <a:r>
              <a:rPr lang="en-US" sz="2400"/>
              <a:t>    string a2, string a3,</a:t>
            </a:r>
            <a:endParaRPr lang="en-US" sz="2400"/>
          </a:p>
          <a:p>
            <a:r>
              <a:rPr lang="en-US" sz="2400"/>
              <a:t>    string a4, int ca, int pa)</a:t>
            </a:r>
            <a:endParaRPr lang="en-US" sz="2400"/>
          </a:p>
          <a:p>
            <a:r>
              <a:rPr lang="en-US" sz="2400"/>
              <a:t>{</a:t>
            </a:r>
            <a:endParaRPr lang="en-US" sz="2400"/>
          </a:p>
          <a:p>
            <a:r>
              <a:rPr lang="en-US" sz="2400"/>
              <a:t>    Question_Text = q;</a:t>
            </a:r>
            <a:endParaRPr lang="en-US" sz="2400"/>
          </a:p>
          <a:p>
            <a:r>
              <a:rPr lang="en-US" sz="2400"/>
              <a:t>    Answer_1 = a1;</a:t>
            </a:r>
            <a:endParaRPr lang="en-US" sz="2400"/>
          </a:p>
          <a:p>
            <a:r>
              <a:rPr lang="en-US" sz="2400"/>
              <a:t>    Answer_2 = a2;</a:t>
            </a:r>
            <a:endParaRPr lang="en-US" sz="2400"/>
          </a:p>
          <a:p>
            <a:r>
              <a:rPr lang="en-US" sz="2400"/>
              <a:t>    Answer_3 = a3;</a:t>
            </a:r>
            <a:endParaRPr lang="en-US" sz="2400"/>
          </a:p>
          <a:p>
            <a:r>
              <a:rPr lang="en-US" sz="2400"/>
              <a:t>    Answer_4 = a4;</a:t>
            </a:r>
            <a:endParaRPr lang="en-US" sz="2400"/>
          </a:p>
          <a:p>
            <a:r>
              <a:rPr lang="en-US" sz="2400"/>
              <a:t>    Correct_Answer = ca;</a:t>
            </a:r>
            <a:endParaRPr lang="en-US" sz="2400"/>
          </a:p>
          <a:p>
            <a:r>
              <a:rPr lang="en-US" sz="2400"/>
              <a:t>    Question_Score = pa;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1755"/>
            <a:ext cx="10972800" cy="4525963"/>
          </a:xfrm>
        </p:spPr>
        <p:txBody>
          <a:bodyPr/>
          <a:p>
            <a:r>
              <a:rPr lang="en-US" sz="2000"/>
              <a:t>// Function to ask questions</a:t>
            </a:r>
            <a:endParaRPr lang="en-US" sz="2000"/>
          </a:p>
          <a:p>
            <a:r>
              <a:rPr lang="en-US" sz="2000"/>
              <a:t>void Question::askQuestion()</a:t>
            </a:r>
            <a:endParaRPr lang="en-US" sz="2000"/>
          </a:p>
          <a:p>
            <a:r>
              <a:rPr lang="en-US" sz="2000"/>
              <a:t>{</a:t>
            </a:r>
            <a:endParaRPr lang="en-US" sz="2000"/>
          </a:p>
          <a:p>
            <a:r>
              <a:rPr lang="en-US" sz="2000"/>
              <a:t>    cout &lt;&lt; endl;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  <a:p>
            <a:r>
              <a:rPr lang="en-US" sz="2000"/>
              <a:t>    // Print the questions</a:t>
            </a:r>
            <a:endParaRPr lang="en-US" sz="2000"/>
          </a:p>
          <a:p>
            <a:r>
              <a:rPr lang="en-US" sz="2000"/>
              <a:t>    cout &lt;&lt; Question_Text &lt;&lt; endl;</a:t>
            </a:r>
            <a:endParaRPr lang="en-US" sz="2000"/>
          </a:p>
          <a:p>
            <a:r>
              <a:rPr lang="en-US" sz="2000"/>
              <a:t>    cout &lt;&lt; "1. " &lt;&lt; Answer_1 &lt;&lt; endl;</a:t>
            </a:r>
            <a:endParaRPr lang="en-US" sz="2000"/>
          </a:p>
          <a:p>
            <a:r>
              <a:rPr lang="en-US" sz="2000"/>
              <a:t>    cout &lt;&lt; "2. " &lt;&lt; Answer_2 &lt;&lt; endl;</a:t>
            </a:r>
            <a:endParaRPr lang="en-US" sz="2000"/>
          </a:p>
          <a:p>
            <a:r>
              <a:rPr lang="en-US" sz="2000"/>
              <a:t>    cout &lt;&lt; "3. " &lt;&lt; Answer_3 &lt;&lt; endl;</a:t>
            </a:r>
            <a:endParaRPr lang="en-US" sz="2000"/>
          </a:p>
          <a:p>
            <a:r>
              <a:rPr lang="en-US" sz="2000"/>
              <a:t>    cout &lt;&lt; "4. " &lt;&lt; Answer_4 &lt;&lt; endl;</a:t>
            </a:r>
            <a:endParaRPr lang="en-US" sz="2000"/>
          </a:p>
          <a:p>
            <a:r>
              <a:rPr lang="en-US" sz="2000"/>
              <a:t>    cout &lt;&lt; endl;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  <a:p>
            <a:r>
              <a:rPr lang="en-US" sz="2000"/>
              <a:t>    // Display the answer</a:t>
            </a:r>
            <a:endParaRPr lang="en-US" sz="2000"/>
          </a:p>
          <a:p>
            <a:r>
              <a:rPr lang="en-US" sz="2000"/>
              <a:t>    cout &lt;&lt; "What is your answer?(in number)"</a:t>
            </a:r>
            <a:endParaRPr lang="en-US" sz="2000"/>
          </a:p>
          <a:p>
            <a:r>
              <a:rPr lang="en-US" sz="2000"/>
              <a:t>         &lt;&lt; endl;</a:t>
            </a:r>
            <a:endParaRPr lang="en-US" sz="2000"/>
          </a:p>
          <a:p>
            <a:r>
              <a:rPr lang="en-US" sz="2000"/>
              <a:t>    cin &gt;&gt; Guess;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490"/>
            <a:ext cx="10972800" cy="4525963"/>
          </a:xfrm>
        </p:spPr>
        <p:txBody>
          <a:bodyPr/>
          <a:p>
            <a:r>
              <a:rPr lang="en-US" sz="2800"/>
              <a:t>// If the answer is correct</a:t>
            </a:r>
            <a:endParaRPr lang="en-US" sz="2800"/>
          </a:p>
          <a:p>
            <a:r>
              <a:rPr lang="en-US" sz="2800"/>
              <a:t>    if (Guess == Correct_Answer) {</a:t>
            </a:r>
            <a:endParaRPr lang="en-US" sz="2800"/>
          </a:p>
          <a:p>
            <a:r>
              <a:rPr lang="en-US" sz="2800"/>
              <a:t>        cout &lt;&lt; endl;</a:t>
            </a:r>
            <a:endParaRPr lang="en-US" sz="2800"/>
          </a:p>
          <a:p>
            <a:r>
              <a:rPr lang="en-US" sz="2800"/>
              <a:t>        cout &lt;&lt; "Correct !" &lt;&lt; endl;</a:t>
            </a:r>
            <a:endParaRPr lang="en-US" sz="2800"/>
          </a:p>
          <a:p>
            <a:r>
              <a:rPr lang="en-US" sz="2800"/>
              <a:t> </a:t>
            </a:r>
            <a:endParaRPr lang="en-US" sz="2800"/>
          </a:p>
          <a:p>
            <a:r>
              <a:rPr lang="en-US" sz="2800"/>
              <a:t>        // Update the correct score</a:t>
            </a:r>
            <a:endParaRPr lang="en-US" sz="2800"/>
          </a:p>
          <a:p>
            <a:r>
              <a:rPr lang="en-US" sz="2800"/>
              <a:t>        Total = Total + Question_Score;</a:t>
            </a:r>
            <a:endParaRPr lang="en-US" sz="2800"/>
          </a:p>
          <a:p>
            <a:r>
              <a:rPr lang="en-US" sz="2800"/>
              <a:t>        cout &lt;&lt; "Score = " &lt;&lt; Question_Score</a:t>
            </a:r>
            <a:endParaRPr lang="en-US" sz="2800"/>
          </a:p>
          <a:p>
            <a:r>
              <a:rPr lang="en-US" sz="2800"/>
              <a:t>             &lt;&lt; " out of "</a:t>
            </a:r>
            <a:endParaRPr lang="en-US" sz="2800"/>
          </a:p>
          <a:p>
            <a:r>
              <a:rPr lang="en-US" sz="2800"/>
              <a:t>             &lt;&lt; Question_Score</a:t>
            </a:r>
            <a:endParaRPr lang="en-US" sz="2800"/>
          </a:p>
          <a:p>
            <a:r>
              <a:rPr lang="en-US" sz="2800"/>
              <a:t>             &lt;&lt; "!" &lt;&lt; endl;</a:t>
            </a:r>
            <a:endParaRPr lang="en-US" sz="2800"/>
          </a:p>
          <a:p>
            <a:r>
              <a:rPr lang="en-US" sz="2800"/>
              <a:t>        cout &lt;&lt; endl;</a:t>
            </a:r>
            <a:endParaRPr lang="en-US" sz="2800"/>
          </a:p>
          <a:p>
            <a:r>
              <a:rPr lang="en-US" sz="2800"/>
              <a:t>    }</a:t>
            </a: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960"/>
            <a:ext cx="10972800" cy="4525963"/>
          </a:xfrm>
        </p:spPr>
        <p:txBody>
          <a:bodyPr/>
          <a:p>
            <a:r>
              <a:rPr lang="en-US" sz="2400"/>
              <a:t>// Otherwise</a:t>
            </a:r>
            <a:endParaRPr lang="en-US" sz="2400"/>
          </a:p>
          <a:p>
            <a:r>
              <a:rPr lang="en-US" sz="2400"/>
              <a:t>    else {</a:t>
            </a:r>
            <a:endParaRPr lang="en-US" sz="2400"/>
          </a:p>
          <a:p>
            <a:r>
              <a:rPr lang="en-US" sz="2400"/>
              <a:t>        cout &lt;&lt; endl;</a:t>
            </a:r>
            <a:endParaRPr lang="en-US" sz="2400"/>
          </a:p>
          <a:p>
            <a:r>
              <a:rPr lang="en-US" sz="2400"/>
              <a:t>        cout &lt;&lt; "Wrong !" &lt;&lt; endl;</a:t>
            </a:r>
            <a:endParaRPr lang="en-US" sz="2400"/>
          </a:p>
          <a:p>
            <a:r>
              <a:rPr lang="en-US" sz="2400"/>
              <a:t>        cout &lt;&lt; "Score = 0"</a:t>
            </a:r>
            <a:endParaRPr lang="en-US" sz="2400"/>
          </a:p>
          <a:p>
            <a:r>
              <a:rPr lang="en-US" sz="2400"/>
              <a:t>             &lt;&lt; " out of "</a:t>
            </a:r>
            <a:endParaRPr lang="en-US" sz="2400"/>
          </a:p>
          <a:p>
            <a:r>
              <a:rPr lang="en-US" sz="2400"/>
              <a:t>             &lt;&lt; Question_Score</a:t>
            </a:r>
            <a:endParaRPr lang="en-US" sz="2400"/>
          </a:p>
          <a:p>
            <a:r>
              <a:rPr lang="en-US" sz="2400"/>
              <a:t>             &lt;&lt; "!" &lt;&lt; endl;</a:t>
            </a:r>
            <a:endParaRPr lang="en-US" sz="2400"/>
          </a:p>
          <a:p>
            <a:r>
              <a:rPr lang="en-US" sz="2400"/>
              <a:t>        cout &lt;&lt; "Correct answer = "</a:t>
            </a:r>
            <a:endParaRPr lang="en-US" sz="2400"/>
          </a:p>
          <a:p>
            <a:r>
              <a:rPr lang="en-US" sz="2400"/>
              <a:t>             &lt;&lt; Correct_Answer</a:t>
            </a:r>
            <a:endParaRPr lang="en-US" sz="2400"/>
          </a:p>
          <a:p>
            <a:r>
              <a:rPr lang="en-US" sz="2400"/>
              <a:t>             &lt;&lt; "." &lt;&lt; endl;</a:t>
            </a:r>
            <a:endParaRPr lang="en-US" sz="2400"/>
          </a:p>
          <a:p>
            <a:r>
              <a:rPr lang="en-US" sz="2400"/>
              <a:t>        cout &lt;&lt; endl;</a:t>
            </a:r>
            <a:endParaRPr lang="en-US" sz="2400"/>
          </a:p>
          <a:p>
            <a:r>
              <a:rPr lang="en-US" sz="2400"/>
              <a:t>    }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THANK</a:t>
            </a:r>
            <a:r>
              <a:rPr lang="en-US" dirty="0" smtClean="0">
                <a:latin typeface="HelveticaNeue" panose="00000400000000000000" pitchFamily="2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</a:rPr>
              <a:t>YOU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bout</a:t>
            </a:r>
            <a:r>
              <a:rPr lang="en-US" sz="48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…</a:t>
            </a:r>
            <a:endParaRPr lang="en-US" sz="4800" dirty="0">
              <a:solidFill>
                <a:srgbClr val="FF0000"/>
              </a:solidFill>
              <a:latin typeface="Adobe Caslon Pro" panose="0205050205050A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837764"/>
            <a:ext cx="97338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P Simplified" panose="020B0604020204020204" pitchFamily="34" charset="0"/>
              </a:rPr>
              <a:t>This is a simple quiz game which is made in C++ programming language.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P Simplified" panose="020B0604020204020204" pitchFamily="34" charset="0"/>
              </a:rPr>
              <a:t>In this game, the questions are about basic general knowledge.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P Simplified" panose="020B0604020204020204" pitchFamily="34" charset="0"/>
              </a:rPr>
              <a:t>It is the c++ console application, which uses some functionality of c++ graphics programming.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P Simplified" panose="020B0604020204020204" pitchFamily="34" charset="0"/>
              </a:rPr>
              <a:t>Per right answer of the question, user have been paid fixed amount of money.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P Simplified" panose="020B0604020204020204" pitchFamily="34" charset="0"/>
              </a:rPr>
              <a:t>So, just </a:t>
            </a:r>
            <a:r>
              <a:rPr lang="en-US" sz="2400" b="1" dirty="0" smtClean="0">
                <a:latin typeface="HP Simplified" panose="020B0604020204020204" pitchFamily="34" charset="0"/>
              </a:rPr>
              <a:t>PLAY AND WIN</a:t>
            </a:r>
            <a:r>
              <a:rPr lang="en-US" sz="2400" dirty="0" smtClean="0">
                <a:latin typeface="HP Simplified" panose="020B0604020204020204" pitchFamily="34" charset="0"/>
              </a:rPr>
              <a:t>…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ONCEPT USED…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HP Simplified" panose="020B0604020204020204" pitchFamily="34" charset="0"/>
              </a:rPr>
              <a:t>Object oriented programming</a:t>
            </a:r>
            <a:endParaRPr lang="en-US" sz="2400" dirty="0" smtClean="0">
              <a:latin typeface="HP Simplified" panose="020B0604020204020204" pitchFamily="34" charset="0"/>
            </a:endParaRPr>
          </a:p>
          <a:p>
            <a:r>
              <a:rPr lang="en-US" dirty="0">
                <a:latin typeface="HP Simplified" panose="020B0604020204020204" pitchFamily="34" charset="0"/>
              </a:rPr>
              <a:t>Setter Function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67" y="-15113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equirements…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595313"/>
            <a:ext cx="5158316" cy="823912"/>
          </a:xfrm>
        </p:spPr>
        <p:txBody>
          <a:bodyPr/>
          <a:lstStyle/>
          <a:p>
            <a:r>
              <a:rPr lang="en-US" u="sng" dirty="0" smtClean="0">
                <a:latin typeface="Agency FB" panose="020B0503020202020204" pitchFamily="34" charset="0"/>
              </a:rPr>
              <a:t>S</a:t>
            </a:r>
            <a:r>
              <a:rPr lang="en-US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oftware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89100"/>
            <a:ext cx="10972800" cy="4953000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Os : dos ( recommended ) ,windows (all versions)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Work efficiently  on the TURBO c++ 3.o IDE  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Inbuilt graphics drivers</a:t>
            </a:r>
            <a:endParaRPr lang="en-US" dirty="0" smtClean="0">
              <a:latin typeface="HP Simplified" panose="020B0604020204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5340" y="3686493"/>
            <a:ext cx="5183717" cy="823912"/>
          </a:xfrm>
        </p:spPr>
        <p:txBody>
          <a:bodyPr/>
          <a:lstStyle/>
          <a:p>
            <a:r>
              <a:rPr lang="en-US" u="sng" dirty="0" smtClean="0">
                <a:latin typeface="Agency FB" panose="020B0503020202020204" pitchFamily="34" charset="0"/>
              </a:rPr>
              <a:t>h</a:t>
            </a:r>
            <a:r>
              <a:rPr lang="en-US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ardware</a:t>
            </a:r>
            <a:endParaRPr lang="en-US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600" y="4872355"/>
            <a:ext cx="10972800" cy="4953000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Ram :  512 mb of ram or higher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Processor : 800 MHZ intel Pentium or higher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HDD : 40 gb or more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ome randomization…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10972800" cy="4525963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Here in the game, there is 10 questions, which are selected randomly from the question file, which has  more than 10 questions.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Here the selected questions are </a:t>
            </a:r>
            <a:r>
              <a:rPr lang="en-US" b="1" dirty="0" smtClean="0">
                <a:latin typeface="HP Simplified" panose="020B0604020204020204" pitchFamily="34" charset="0"/>
              </a:rPr>
              <a:t>not repeated </a:t>
            </a:r>
            <a:r>
              <a:rPr lang="en-US" dirty="0" smtClean="0">
                <a:latin typeface="HP Simplified" panose="020B0604020204020204" pitchFamily="34" charset="0"/>
              </a:rPr>
              <a:t>in any case.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Also, the randomization process is done by the reference of the current system time.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dirty="0" smtClean="0">
                <a:latin typeface="HP Simplified" panose="020B0604020204020204" pitchFamily="34" charset="0"/>
              </a:rPr>
              <a:t>User can not predict the sequence of the questions from the previous game.!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HP Simplified" panose="020B0604020204020204" pitchFamily="34" charset="0"/>
              </a:rPr>
              <a:t> </a:t>
            </a:r>
            <a:r>
              <a:rPr lang="en-US" b="1" dirty="0" smtClean="0">
                <a:latin typeface="HP Simplified" panose="020B0604020204020204" pitchFamily="34" charset="0"/>
              </a:rPr>
              <a:t>                     no predictions.!!                                                                                                  </a:t>
            </a:r>
            <a:endParaRPr lang="en-US" b="1" dirty="0" smtClean="0">
              <a:latin typeface="HP Simplified" panose="020B0604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// C++ Project ESFP(SEM 2)</a:t>
            </a:r>
            <a:endParaRPr lang="en-US"/>
          </a:p>
          <a:p>
            <a:r>
              <a:rPr lang="en-US"/>
              <a:t>#include &lt;iostream&gt;</a:t>
            </a:r>
            <a:endParaRPr lang="en-US"/>
          </a:p>
          <a:p>
            <a:r>
              <a:rPr lang="en-US"/>
              <a:t>#include &lt;string&gt;</a:t>
            </a:r>
            <a:endParaRPr lang="en-US"/>
          </a:p>
          <a:p>
            <a:r>
              <a:rPr lang="en-US"/>
              <a:t>using namespace std;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int Guess;</a:t>
            </a:r>
            <a:endParaRPr lang="en-US"/>
          </a:p>
          <a:p>
            <a:r>
              <a:rPr lang="en-US"/>
              <a:t>int Total;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0075"/>
            <a:ext cx="10972800" cy="4525963"/>
          </a:xfrm>
        </p:spPr>
        <p:txBody>
          <a:bodyPr/>
          <a:p>
            <a:r>
              <a:rPr lang="en-US" sz="1600"/>
              <a:t>// Question Class</a:t>
            </a:r>
            <a:endParaRPr lang="en-US" sz="1600"/>
          </a:p>
          <a:p>
            <a:r>
              <a:rPr lang="en-US" sz="1600"/>
              <a:t>class Question {</a:t>
            </a:r>
            <a:endParaRPr lang="en-US" sz="1600"/>
          </a:p>
          <a:p>
            <a:r>
              <a:rPr lang="en-US" sz="1600"/>
              <a:t>private:</a:t>
            </a:r>
            <a:endParaRPr lang="en-US" sz="1600"/>
          </a:p>
          <a:p>
            <a:r>
              <a:rPr lang="en-US" sz="1600"/>
              <a:t>    string Question_Text;</a:t>
            </a:r>
            <a:endParaRPr lang="en-US" sz="1600"/>
          </a:p>
          <a:p>
            <a:r>
              <a:rPr lang="en-US" sz="1600"/>
              <a:t>    string Answer_1;</a:t>
            </a:r>
            <a:endParaRPr lang="en-US" sz="1600"/>
          </a:p>
          <a:p>
            <a:r>
              <a:rPr lang="en-US" sz="1600"/>
              <a:t>    string Answer_2;</a:t>
            </a:r>
            <a:endParaRPr lang="en-US" sz="1600"/>
          </a:p>
          <a:p>
            <a:r>
              <a:rPr lang="en-US" sz="1600"/>
              <a:t>    string Answer_3;</a:t>
            </a:r>
            <a:endParaRPr lang="en-US" sz="1600"/>
          </a:p>
          <a:p>
            <a:r>
              <a:rPr lang="en-US" sz="1600"/>
              <a:t>    string Answer_4;</a:t>
            </a:r>
            <a:endParaRPr lang="en-US" sz="1600"/>
          </a:p>
          <a:p>
            <a:r>
              <a:rPr lang="en-US" sz="1600"/>
              <a:t>    int Correct_Answer;</a:t>
            </a:r>
            <a:endParaRPr lang="en-US" sz="1600"/>
          </a:p>
          <a:p>
            <a:r>
              <a:rPr lang="en-US" sz="1600"/>
              <a:t>    int Question_Score;</a:t>
            </a:r>
            <a:endParaRPr lang="en-US" sz="1600"/>
          </a:p>
          <a:p>
            <a:r>
              <a:rPr lang="en-US" sz="1600"/>
              <a:t> </a:t>
            </a:r>
            <a:endParaRPr lang="en-US" sz="1600"/>
          </a:p>
          <a:p>
            <a:r>
              <a:rPr lang="en-US" sz="1600"/>
              <a:t>public:</a:t>
            </a:r>
            <a:endParaRPr lang="en-US" sz="1600"/>
          </a:p>
          <a:p>
            <a:r>
              <a:rPr lang="en-US" sz="1600"/>
              <a:t>    // Setter Function</a:t>
            </a:r>
            <a:endParaRPr lang="en-US" sz="1600"/>
          </a:p>
          <a:p>
            <a:r>
              <a:rPr lang="en-US" sz="1600"/>
              <a:t>    void setValues(string, string,</a:t>
            </a:r>
            <a:endParaRPr lang="en-US" sz="1600"/>
          </a:p>
          <a:p>
            <a:r>
              <a:rPr lang="en-US" sz="1600"/>
              <a:t>                   string, string,</a:t>
            </a:r>
            <a:endParaRPr lang="en-US" sz="1600"/>
          </a:p>
          <a:p>
            <a:r>
              <a:rPr lang="en-US" sz="1600"/>
              <a:t>                   string, int, int);</a:t>
            </a:r>
            <a:endParaRPr lang="en-US" sz="1600"/>
          </a:p>
          <a:p>
            <a:r>
              <a:rPr lang="en-US" sz="1600"/>
              <a:t> </a:t>
            </a:r>
            <a:endParaRPr lang="en-US" sz="1600"/>
          </a:p>
          <a:p>
            <a:r>
              <a:rPr lang="en-US" sz="1600"/>
              <a:t>    // Function to ask questions</a:t>
            </a:r>
            <a:endParaRPr lang="en-US" sz="1600"/>
          </a:p>
          <a:p>
            <a:r>
              <a:rPr lang="en-US" sz="1600"/>
              <a:t>    void askQuestion();</a:t>
            </a:r>
            <a:endParaRPr lang="en-US" sz="1600"/>
          </a:p>
          <a:p>
            <a:r>
              <a:rPr lang="en-US" sz="1600"/>
              <a:t>};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"/>
            <a:ext cx="10972800" cy="4525963"/>
          </a:xfrm>
        </p:spPr>
        <p:txBody>
          <a:bodyPr/>
          <a:p>
            <a:r>
              <a:rPr lang="en-US" sz="2800"/>
              <a:t>// Main Function</a:t>
            </a:r>
            <a:endParaRPr lang="en-US" sz="2800"/>
          </a:p>
          <a:p>
            <a:r>
              <a:rPr lang="en-US" sz="2800"/>
              <a:t>int main()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  cout &lt;&lt; "\n\n\t\t\t\tTHE DAILY QUIZ"</a:t>
            </a:r>
            <a:endParaRPr lang="en-US" sz="2800"/>
          </a:p>
          <a:p>
            <a:r>
              <a:rPr lang="en-US" sz="2800"/>
              <a:t>         &lt;&lt; endl;</a:t>
            </a:r>
            <a:endParaRPr lang="en-US" sz="2800"/>
          </a:p>
          <a:p>
            <a:r>
              <a:rPr lang="en-US" sz="2800"/>
              <a:t>    cout &lt;&lt; "\nPress Enter to start "</a:t>
            </a:r>
            <a:endParaRPr lang="en-US" sz="2800"/>
          </a:p>
          <a:p>
            <a:r>
              <a:rPr lang="en-US" sz="2800"/>
              <a:t>         &lt;&lt; "the quiz... " &lt;&lt; endl;</a:t>
            </a:r>
            <a:endParaRPr lang="en-US" sz="2800"/>
          </a:p>
          <a:p>
            <a:r>
              <a:rPr lang="en-US" sz="2800"/>
              <a:t> </a:t>
            </a:r>
            <a:endParaRPr lang="en-US" sz="2800"/>
          </a:p>
          <a:p>
            <a:r>
              <a:rPr lang="en-US" sz="2800"/>
              <a:t>    // Input</a:t>
            </a:r>
            <a:endParaRPr lang="en-US" sz="2800"/>
          </a:p>
          <a:p>
            <a:r>
              <a:rPr lang="en-US" sz="2800"/>
              <a:t>    cin.get();</a:t>
            </a:r>
            <a:endParaRPr lang="en-US" sz="2800"/>
          </a:p>
          <a:p>
            <a:r>
              <a:rPr lang="en-US" sz="2800"/>
              <a:t> </a:t>
            </a:r>
            <a:endParaRPr lang="en-US" sz="2800"/>
          </a:p>
          <a:p>
            <a:r>
              <a:rPr lang="en-US" sz="2800"/>
              <a:t>    string Name;</a:t>
            </a:r>
            <a:endParaRPr lang="en-US" sz="2800"/>
          </a:p>
          <a:p>
            <a:r>
              <a:rPr lang="en-US" sz="2800"/>
              <a:t>    int Age;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"/>
            <a:ext cx="10972800" cy="4525963"/>
          </a:xfrm>
        </p:spPr>
        <p:txBody>
          <a:bodyPr/>
          <a:p>
            <a:r>
              <a:rPr lang="en-US" sz="1400">
                <a:sym typeface="+mn-ea"/>
              </a:rPr>
              <a:t> // Input the details</a:t>
            </a:r>
            <a:endParaRPr lang="en-US" sz="1400"/>
          </a:p>
          <a:p>
            <a:r>
              <a:rPr lang="en-US" sz="1400">
                <a:sym typeface="+mn-ea"/>
              </a:rPr>
              <a:t>    cout &lt;&lt; "What is your name?"</a:t>
            </a:r>
            <a:endParaRPr lang="en-US" sz="1400"/>
          </a:p>
          <a:p>
            <a:r>
              <a:rPr lang="en-US" sz="1400">
                <a:sym typeface="+mn-ea"/>
              </a:rPr>
              <a:t>         &lt;&lt; endl;</a:t>
            </a:r>
            <a:endParaRPr lang="en-US" sz="1400"/>
          </a:p>
          <a:p>
            <a:r>
              <a:rPr lang="en-US" sz="1400">
                <a:sym typeface="+mn-ea"/>
              </a:rPr>
              <a:t>    cin &gt;&gt; Name;</a:t>
            </a:r>
            <a:endParaRPr lang="en-US" sz="1400"/>
          </a:p>
          <a:p>
            <a:r>
              <a:rPr lang="en-US" sz="1400">
                <a:sym typeface="+mn-ea"/>
              </a:rPr>
              <a:t>    cout &lt;&lt; endl;</a:t>
            </a:r>
            <a:endParaRPr lang="en-US" sz="1400"/>
          </a:p>
          <a:p>
            <a:r>
              <a:rPr lang="en-US" sz="1400">
                <a:sym typeface="+mn-ea"/>
              </a:rPr>
              <a:t> </a:t>
            </a:r>
            <a:endParaRPr lang="en-US" sz="1400"/>
          </a:p>
          <a:p>
            <a:r>
              <a:rPr lang="en-US" sz="1400">
                <a:sym typeface="+mn-ea"/>
              </a:rPr>
              <a:t>    cout &lt;&lt; "How old are you?"</a:t>
            </a:r>
            <a:endParaRPr lang="en-US" sz="1400"/>
          </a:p>
          <a:p>
            <a:r>
              <a:rPr lang="en-US" sz="1400">
                <a:sym typeface="+mn-ea"/>
              </a:rPr>
              <a:t>         &lt;&lt; endl;</a:t>
            </a:r>
            <a:endParaRPr lang="en-US" sz="1400"/>
          </a:p>
          <a:p>
            <a:r>
              <a:rPr lang="en-US" sz="1400">
                <a:sym typeface="+mn-ea"/>
              </a:rPr>
              <a:t>    cin &gt;&gt; Age;</a:t>
            </a:r>
            <a:endParaRPr lang="en-US" sz="1400"/>
          </a:p>
          <a:p>
            <a:r>
              <a:rPr lang="en-US" sz="1400">
                <a:sym typeface="+mn-ea"/>
              </a:rPr>
              <a:t>    cout &lt;&lt; endl;</a:t>
            </a:r>
            <a:endParaRPr lang="en-US" sz="1400"/>
          </a:p>
          <a:p>
            <a:r>
              <a:rPr lang="en-US" sz="1400">
                <a:sym typeface="+mn-ea"/>
              </a:rPr>
              <a:t> </a:t>
            </a:r>
            <a:endParaRPr lang="en-US" sz="1400"/>
          </a:p>
          <a:p>
            <a:r>
              <a:rPr lang="en-US" sz="1400">
                <a:sym typeface="+mn-ea"/>
              </a:rPr>
              <a:t>    string Respond;</a:t>
            </a:r>
            <a:endParaRPr lang="en-US" sz="1400"/>
          </a:p>
          <a:p>
            <a:r>
              <a:rPr lang="en-US" sz="1400">
                <a:sym typeface="+mn-ea"/>
              </a:rPr>
              <a:t>    cout &lt;&lt; "Are you ready to take"</a:t>
            </a:r>
            <a:endParaRPr lang="en-US" sz="1400"/>
          </a:p>
          <a:p>
            <a:r>
              <a:rPr lang="en-US" sz="1400">
                <a:sym typeface="+mn-ea"/>
              </a:rPr>
              <a:t>         &lt;&lt; " the quiz " &lt;&lt; Name</a:t>
            </a:r>
            <a:endParaRPr lang="en-US" sz="1400"/>
          </a:p>
          <a:p>
            <a:r>
              <a:rPr lang="en-US" sz="1400">
                <a:sym typeface="+mn-ea"/>
              </a:rPr>
              <a:t>         &lt;&lt; "? yes/no" &lt;&lt; endl;</a:t>
            </a:r>
            <a:endParaRPr lang="en-US" sz="1400"/>
          </a:p>
          <a:p>
            <a:r>
              <a:rPr lang="en-US" sz="1400">
                <a:sym typeface="+mn-ea"/>
              </a:rPr>
              <a:t>    cin &gt;&gt; Respond;</a:t>
            </a:r>
            <a:endParaRPr lang="en-US" sz="1400"/>
          </a:p>
          <a:p>
            <a:r>
              <a:rPr lang="en-US" sz="1400">
                <a:sym typeface="+mn-ea"/>
              </a:rPr>
              <a:t> </a:t>
            </a:r>
            <a:endParaRPr lang="en-US" sz="1400"/>
          </a:p>
          <a:p>
            <a:r>
              <a:rPr lang="en-US" sz="1400">
                <a:sym typeface="+mn-ea"/>
              </a:rPr>
              <a:t>    if (Respond == "yes") {</a:t>
            </a:r>
            <a:endParaRPr lang="en-US" sz="1400"/>
          </a:p>
          <a:p>
            <a:r>
              <a:rPr lang="en-US" sz="1400">
                <a:sym typeface="+mn-ea"/>
              </a:rPr>
              <a:t>        cout &lt;&lt; endl;</a:t>
            </a:r>
            <a:endParaRPr lang="en-US" sz="1400"/>
          </a:p>
          <a:p>
            <a:r>
              <a:rPr lang="en-US" sz="1400">
                <a:sym typeface="+mn-ea"/>
              </a:rPr>
              <a:t>        cout &lt;&lt; "Good Luck!" &lt;&lt; endl;</a:t>
            </a:r>
            <a:endParaRPr lang="en-US" sz="1400"/>
          </a:p>
          <a:p>
            <a:r>
              <a:rPr lang="en-US" sz="1400">
                <a:sym typeface="+mn-ea"/>
              </a:rPr>
              <a:t>    }</a:t>
            </a:r>
            <a:endParaRPr lang="en-US" sz="1400"/>
          </a:p>
          <a:p>
            <a:r>
              <a:rPr lang="en-US" sz="1400">
                <a:sym typeface="+mn-ea"/>
              </a:rPr>
              <a:t>    else {</a:t>
            </a:r>
            <a:endParaRPr lang="en-US" sz="1400"/>
          </a:p>
          <a:p>
            <a:r>
              <a:rPr lang="en-US" sz="1400">
                <a:sym typeface="+mn-ea"/>
              </a:rPr>
              <a:t>        cout &lt;&lt; "Okay Good Bye!" &lt;&lt; endl;</a:t>
            </a:r>
            <a:endParaRPr lang="en-US" sz="1400"/>
          </a:p>
          <a:p>
            <a:r>
              <a:rPr lang="en-US" sz="1400">
                <a:sym typeface="+mn-ea"/>
              </a:rPr>
              <a:t>        return 0;</a:t>
            </a:r>
            <a:endParaRPr lang="en-US" sz="1400"/>
          </a:p>
          <a:p>
            <a:r>
              <a:rPr lang="en-US" sz="1400">
                <a:sym typeface="+mn-ea"/>
              </a:rPr>
              <a:t>    }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5778</Words>
  <Application>WPS Presentation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HelveticaNeue</vt:lpstr>
      <vt:lpstr>Segoe Print</vt:lpstr>
      <vt:lpstr>Interceptor</vt:lpstr>
      <vt:lpstr>Haettenschweiler</vt:lpstr>
      <vt:lpstr>Agency FB</vt:lpstr>
      <vt:lpstr>Adobe Caslon Pro</vt:lpstr>
      <vt:lpstr>HP Simplified</vt:lpstr>
      <vt:lpstr>Calibri</vt:lpstr>
      <vt:lpstr>Calibri Light</vt:lpstr>
      <vt:lpstr>Segoe UI Symbol</vt:lpstr>
      <vt:lpstr>Microsoft YaHei</vt:lpstr>
      <vt:lpstr>Arial Unicode MS</vt:lpstr>
      <vt:lpstr>Impact</vt:lpstr>
      <vt:lpstr>Business Cooperate</vt:lpstr>
      <vt:lpstr>THE QUIZ GAME</vt:lpstr>
      <vt:lpstr>About…</vt:lpstr>
      <vt:lpstr>CONCEPT USED…</vt:lpstr>
      <vt:lpstr>Requirements…</vt:lpstr>
      <vt:lpstr>Some randomization…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vachhani</dc:creator>
  <cp:lastModifiedBy>Rahi Patel</cp:lastModifiedBy>
  <cp:revision>39</cp:revision>
  <dcterms:created xsi:type="dcterms:W3CDTF">2016-11-08T02:48:00Z</dcterms:created>
  <dcterms:modified xsi:type="dcterms:W3CDTF">2022-07-06T03:12:22Z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A7F37E0EA1DA4B06A28E8E1F0515DFDA</vt:lpwstr>
  </property>
  <property fmtid="{D5CDD505-2E9C-101B-9397-08002B2CF9AE}" pid="3" name="KSOProductBuildVer">
    <vt:lpwstr>1033-11.2.0.10451</vt:lpwstr>
  </property>
</Properties>
</file>