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5" r:id="rId2"/>
  </p:sldMasterIdLst>
  <p:notesMasterIdLst>
    <p:notesMasterId r:id="rId31"/>
  </p:notesMasterIdLst>
  <p:sldIdLst>
    <p:sldId id="325" r:id="rId3"/>
    <p:sldId id="258" r:id="rId4"/>
    <p:sldId id="337" r:id="rId5"/>
    <p:sldId id="338" r:id="rId6"/>
    <p:sldId id="340" r:id="rId7"/>
    <p:sldId id="262" r:id="rId8"/>
    <p:sldId id="263" r:id="rId9"/>
    <p:sldId id="326" r:id="rId10"/>
    <p:sldId id="327" r:id="rId11"/>
    <p:sldId id="328" r:id="rId12"/>
    <p:sldId id="329" r:id="rId13"/>
    <p:sldId id="266" r:id="rId14"/>
    <p:sldId id="265" r:id="rId15"/>
    <p:sldId id="271" r:id="rId16"/>
    <p:sldId id="273" r:id="rId17"/>
    <p:sldId id="330" r:id="rId18"/>
    <p:sldId id="264" r:id="rId19"/>
    <p:sldId id="331" r:id="rId20"/>
    <p:sldId id="293" r:id="rId21"/>
    <p:sldId id="294" r:id="rId22"/>
    <p:sldId id="296" r:id="rId23"/>
    <p:sldId id="301" r:id="rId24"/>
    <p:sldId id="332" r:id="rId25"/>
    <p:sldId id="333" r:id="rId26"/>
    <p:sldId id="334" r:id="rId27"/>
    <p:sldId id="335" r:id="rId28"/>
    <p:sldId id="287" r:id="rId29"/>
    <p:sldId id="33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58" autoAdjust="0"/>
    <p:restoredTop sz="94660"/>
  </p:normalViewPr>
  <p:slideViewPr>
    <p:cSldViewPr snapToGrid="0" snapToObjects="1">
      <p:cViewPr varScale="1">
        <p:scale>
          <a:sx n="68" d="100"/>
          <a:sy n="68" d="100"/>
        </p:scale>
        <p:origin x="582" y="6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E961B0-F395-8F41-9A55-D5B0B3217400}" type="datetimeFigureOut">
              <a:rPr lang="en-US" smtClean="0"/>
              <a:t>11/18/2022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33ECE4-64A6-7C42-AAA2-D22E765DD2CA}" type="slidenum">
              <a:rPr lang="en-US" smtClean="0"/>
              <a:t>‹#›</a:t>
            </a:fld>
            <a:endParaRPr lang="en-US"/>
          </a:p>
        </p:txBody>
      </p:sp>
    </p:spTree>
    <p:extLst>
      <p:ext uri="{BB962C8B-B14F-4D97-AF65-F5344CB8AC3E}">
        <p14:creationId xmlns:p14="http://schemas.microsoft.com/office/powerpoint/2010/main" val="40953447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7096933" cy="2387600"/>
          </a:xfrm>
        </p:spPr>
        <p:txBody>
          <a:bodyPr anchor="b">
            <a:noAutofit/>
          </a:bodyPr>
          <a:lstStyle>
            <a:lvl1pPr algn="l">
              <a:defRPr sz="45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9"/>
            <a:ext cx="9500507" cy="806675"/>
          </a:xfrm>
        </p:spPr>
        <p:txBody>
          <a:bodyPr>
            <a:noAutofit/>
          </a:bodyPr>
          <a:lstStyle>
            <a:lvl1pPr marL="0" indent="0" algn="l">
              <a:buNone/>
              <a:defRPr sz="2400">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Oval 4">
            <a:extLst>
              <a:ext uri="{FF2B5EF4-FFF2-40B4-BE49-F238E27FC236}">
                <a16:creationId xmlns:a16="http://schemas.microsoft.com/office/drawing/2014/main" id="{902465C8-266D-104C-9C49-323DF4A8277E}"/>
              </a:ext>
            </a:extLst>
          </p:cNvPr>
          <p:cNvSpPr/>
          <p:nvPr/>
        </p:nvSpPr>
        <p:spPr>
          <a:xfrm>
            <a:off x="583746" y="4960030"/>
            <a:ext cx="1551215"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Freeform 10">
            <a:extLst>
              <a:ext uri="{FF2B5EF4-FFF2-40B4-BE49-F238E27FC236}">
                <a16:creationId xmlns:a16="http://schemas.microsoft.com/office/drawing/2014/main" id="{37979A1C-BF60-B345-A664-2E4F7A3461EB}"/>
              </a:ext>
            </a:extLst>
          </p:cNvPr>
          <p:cNvSpPr/>
          <p:nvPr/>
        </p:nvSpPr>
        <p:spPr>
          <a:xfrm>
            <a:off x="2"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9" name="Freeform 8">
            <a:extLst>
              <a:ext uri="{FF2B5EF4-FFF2-40B4-BE49-F238E27FC236}">
                <a16:creationId xmlns:a16="http://schemas.microsoft.com/office/drawing/2014/main" id="{58080B3E-915C-2D4C-8608-596E1BFD6387}"/>
              </a:ext>
            </a:extLst>
          </p:cNvPr>
          <p:cNvSpPr/>
          <p:nvPr/>
        </p:nvSpPr>
        <p:spPr>
          <a:xfrm>
            <a:off x="2"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nvGrpSpPr>
          <p:cNvPr id="6" name="Group 5">
            <a:extLst>
              <a:ext uri="{FF2B5EF4-FFF2-40B4-BE49-F238E27FC236}">
                <a16:creationId xmlns:a16="http://schemas.microsoft.com/office/drawing/2014/main" id="{F15FBB50-09C8-B64E-AE57-67C5E70810CB}"/>
              </a:ext>
            </a:extLst>
          </p:cNvPr>
          <p:cNvGrpSpPr/>
          <p:nvPr/>
        </p:nvGrpSpPr>
        <p:grpSpPr>
          <a:xfrm>
            <a:off x="8264428"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6" name="Freeform 15">
              <a:extLst>
                <a:ext uri="{FF2B5EF4-FFF2-40B4-BE49-F238E27FC236}">
                  <a16:creationId xmlns:a16="http://schemas.microsoft.com/office/drawing/2014/main" id="{4850B620-49F5-3748-84AF-682555D52792}"/>
                </a:ext>
              </a:extLst>
            </p:cNvPr>
            <p:cNvSpPr/>
            <p:nvPr/>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22" name="Freeform 21">
            <a:extLst>
              <a:ext uri="{FF2B5EF4-FFF2-40B4-BE49-F238E27FC236}">
                <a16:creationId xmlns:a16="http://schemas.microsoft.com/office/drawing/2014/main" id="{BC68F289-2744-2F48-893A-3F17911625C8}"/>
              </a:ext>
            </a:extLst>
          </p:cNvPr>
          <p:cNvSpPr/>
          <p:nvPr/>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8" name="Freeform 27">
            <a:extLst>
              <a:ext uri="{FF2B5EF4-FFF2-40B4-BE49-F238E27FC236}">
                <a16:creationId xmlns:a16="http://schemas.microsoft.com/office/drawing/2014/main" id="{9E240E8A-950E-7946-826C-415CB5DACA43}"/>
              </a:ext>
            </a:extLst>
          </p:cNvPr>
          <p:cNvSpPr/>
          <p:nvPr/>
        </p:nvSpPr>
        <p:spPr>
          <a:xfrm>
            <a:off x="11024508"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Tree>
    <p:extLst>
      <p:ext uri="{BB962C8B-B14F-4D97-AF65-F5344CB8AC3E}">
        <p14:creationId xmlns:p14="http://schemas.microsoft.com/office/powerpoint/2010/main" val="250388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Freeform 4">
            <a:extLst>
              <a:ext uri="{FF2B5EF4-FFF2-40B4-BE49-F238E27FC236}">
                <a16:creationId xmlns:a16="http://schemas.microsoft.com/office/drawing/2014/main" id="{055FD0FC-C8FF-6741-A364-A29CDC6F9495}"/>
              </a:ext>
            </a:extLst>
          </p:cNvPr>
          <p:cNvSpPr/>
          <p:nvPr/>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4" y="381000"/>
            <a:ext cx="9779183" cy="1325563"/>
          </a:xfrm>
        </p:spPr>
        <p:txBody>
          <a:bodyPr anchor="b">
            <a:noAutofit/>
          </a:bodyPr>
          <a:lstStyle>
            <a:lvl1pPr>
              <a:defRPr sz="36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4" y="2087563"/>
            <a:ext cx="9779183" cy="3366815"/>
          </a:xfrm>
        </p:spPr>
        <p:txBody>
          <a:bodyPr>
            <a:noAutofit/>
          </a:bodyPr>
          <a:lstStyle>
            <a:lvl1pPr marL="0" indent="0">
              <a:buNone/>
              <a:defRPr>
                <a:solidFill>
                  <a:schemeClr val="bg1"/>
                </a:solidFill>
                <a:latin typeface="+mn-lt"/>
              </a:defRPr>
            </a:lvl1pPr>
            <a:lvl2pPr marL="342900" indent="0">
              <a:buNone/>
              <a:defRPr>
                <a:solidFill>
                  <a:schemeClr val="bg1"/>
                </a:solidFill>
                <a:latin typeface="+mn-lt"/>
              </a:defRPr>
            </a:lvl2pPr>
            <a:lvl3pPr marL="685800" indent="0">
              <a:buNone/>
              <a:defRPr>
                <a:solidFill>
                  <a:schemeClr val="bg1"/>
                </a:solidFill>
                <a:latin typeface="+mn-lt"/>
              </a:defRPr>
            </a:lvl3pPr>
            <a:lvl4pPr marL="1028700" indent="0">
              <a:buNone/>
              <a:defRPr>
                <a:solidFill>
                  <a:schemeClr val="bg1"/>
                </a:solidFill>
                <a:latin typeface="+mn-lt"/>
              </a:defRPr>
            </a:lvl4pPr>
            <a:lvl5pPr marL="13716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2"/>
            <a:ext cx="1701019" cy="365125"/>
          </a:xfrm>
          <a:prstGeom prst="rect">
            <a:avLst/>
          </a:prstGeom>
        </p:spPr>
        <p:txBody>
          <a:bodyPr vert="horz" lIns="91440" tIns="45720" rIns="91440" bIns="45720" rtlCol="0" anchor="ctr">
            <a:noAutofit/>
          </a:bodyPr>
          <a:lstStyle>
            <a:lvl1pPr algn="l">
              <a:defRPr sz="900">
                <a:solidFill>
                  <a:schemeClr val="accent3"/>
                </a:solidFill>
                <a:latin typeface="+mn-lt"/>
              </a:defRPr>
            </a:lvl1pPr>
          </a:lstStyle>
          <a:p>
            <a:fld id="{679BC7E7-EA8E-4DA7-915E-CC098D9BADCB}" type="datetimeFigureOut">
              <a:rPr lang="en-US" smtClean="0"/>
              <a:t>11/18/2022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noAutofit/>
          </a:bodyPr>
          <a:lstStyle>
            <a:lvl1pPr algn="ctr">
              <a:defRPr sz="900">
                <a:solidFill>
                  <a:schemeClr val="accent2"/>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7" y="6356352"/>
            <a:ext cx="1657723" cy="365125"/>
          </a:xfrm>
          <a:prstGeom prst="rect">
            <a:avLst/>
          </a:prstGeom>
        </p:spPr>
        <p:txBody>
          <a:bodyPr vert="horz" lIns="91440" tIns="45720" rIns="91440" bIns="45720" rtlCol="0" anchor="ctr">
            <a:noAutofit/>
          </a:bodyPr>
          <a:lstStyle>
            <a:lvl1pPr algn="r">
              <a:defRPr sz="900">
                <a:solidFill>
                  <a:schemeClr val="accent2"/>
                </a:solidFill>
                <a:latin typeface="+mn-lt"/>
              </a:defRPr>
            </a:lvl1pPr>
          </a:lstStyle>
          <a:p>
            <a:fld id="{9F2F5E10-5301-4EE6-90D2-A6C4A3F62BED}" type="slidenum">
              <a:rPr lang="en-US" smtClean="0"/>
              <a:t>‹#›</a:t>
            </a:fld>
            <a:endParaRPr lang="en-US"/>
          </a:p>
        </p:txBody>
      </p:sp>
    </p:spTree>
    <p:extLst>
      <p:ext uri="{BB962C8B-B14F-4D97-AF65-F5344CB8AC3E}">
        <p14:creationId xmlns:p14="http://schemas.microsoft.com/office/powerpoint/2010/main" val="3331543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4" y="381000"/>
            <a:ext cx="9779183" cy="1325563"/>
          </a:xfrm>
        </p:spPr>
        <p:txBody>
          <a:bodyPr anchor="b">
            <a:noAutofit/>
          </a:bodyPr>
          <a:lstStyle>
            <a:lvl1pPr>
              <a:defRPr sz="36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5"/>
            <a:ext cx="4663440" cy="2828613"/>
          </a:xfrm>
        </p:spPr>
        <p:txBody>
          <a:bodyPr>
            <a:noAutofit/>
          </a:bodyPr>
          <a:lstStyle>
            <a:lvl1pPr marL="0" indent="0">
              <a:buNone/>
              <a:defRPr sz="1500">
                <a:latin typeface="+mn-lt"/>
              </a:defRPr>
            </a:lvl1pPr>
            <a:lvl2pPr marL="342900" indent="0">
              <a:buNone/>
              <a:defRPr sz="1350">
                <a:latin typeface="+mn-lt"/>
              </a:defRPr>
            </a:lvl2pPr>
            <a:lvl3pPr marL="685800" indent="0">
              <a:buNone/>
              <a:defRPr sz="1200">
                <a:latin typeface="+mn-lt"/>
              </a:defRPr>
            </a:lvl3pPr>
            <a:lvl4pPr marL="1028700" indent="0">
              <a:buNone/>
              <a:defRPr sz="1050">
                <a:latin typeface="+mn-lt"/>
              </a:defRPr>
            </a:lvl4pPr>
            <a:lvl5pPr marL="1371600" indent="0">
              <a:buNone/>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Freeform 4">
            <a:extLst>
              <a:ext uri="{FF2B5EF4-FFF2-40B4-BE49-F238E27FC236}">
                <a16:creationId xmlns:a16="http://schemas.microsoft.com/office/drawing/2014/main" id="{055FD0FC-C8FF-6741-A364-A29CDC6F9495}"/>
              </a:ext>
            </a:extLst>
          </p:cNvPr>
          <p:cNvSpPr/>
          <p:nvPr/>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6" name="Freeform 5">
            <a:extLst>
              <a:ext uri="{FF2B5EF4-FFF2-40B4-BE49-F238E27FC236}">
                <a16:creationId xmlns:a16="http://schemas.microsoft.com/office/drawing/2014/main" id="{D11C9832-A021-954E-A34F-2988D1189AE9}"/>
              </a:ext>
            </a:extLst>
          </p:cNvPr>
          <p:cNvSpPr/>
          <p:nvPr/>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nvGrpSpPr>
          <p:cNvPr id="9" name="Group 8">
            <a:extLst>
              <a:ext uri="{FF2B5EF4-FFF2-40B4-BE49-F238E27FC236}">
                <a16:creationId xmlns:a16="http://schemas.microsoft.com/office/drawing/2014/main" id="{9861BC34-DFBF-2D4F-B463-FCFBC08391FF}"/>
              </a:ext>
            </a:extLst>
          </p:cNvPr>
          <p:cNvGrpSpPr/>
          <p:nvPr/>
        </p:nvGrpSpPr>
        <p:grpSpPr>
          <a:xfrm>
            <a:off x="8082093" y="5590905"/>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8" name="Freeform 7">
              <a:extLst>
                <a:ext uri="{FF2B5EF4-FFF2-40B4-BE49-F238E27FC236}">
                  <a16:creationId xmlns:a16="http://schemas.microsoft.com/office/drawing/2014/main" id="{E4F760E5-9D5D-E44F-AEBF-20CA8DE87D11}"/>
                </a:ext>
              </a:extLst>
            </p:cNvPr>
            <p:cNvSpPr/>
            <p:nvPr/>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2"/>
            <a:ext cx="2743200" cy="365125"/>
          </a:xfrm>
          <a:prstGeom prst="rect">
            <a:avLst/>
          </a:prstGeom>
        </p:spPr>
        <p:txBody>
          <a:bodyPr vert="horz" lIns="91440" tIns="45720" rIns="91440" bIns="45720" rtlCol="0" anchor="ctr">
            <a:noAutofit/>
          </a:bodyPr>
          <a:lstStyle>
            <a:lvl1pPr algn="l">
              <a:defRPr sz="900">
                <a:solidFill>
                  <a:schemeClr val="accent3"/>
                </a:solidFill>
                <a:latin typeface="+mn-lt"/>
              </a:defRPr>
            </a:lvl1pPr>
          </a:lstStyle>
          <a:p>
            <a:fld id="{679BC7E7-EA8E-4DA7-915E-CC098D9BADCB}" type="datetimeFigureOut">
              <a:rPr lang="en-US" smtClean="0"/>
              <a:t>11/18/2022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noAutofit/>
          </a:bodyPr>
          <a:lstStyle>
            <a:lvl1pPr algn="ctr">
              <a:defRPr sz="9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7" y="6356352"/>
            <a:ext cx="1657723" cy="365125"/>
          </a:xfrm>
          <a:prstGeom prst="rect">
            <a:avLst/>
          </a:prstGeom>
        </p:spPr>
        <p:txBody>
          <a:bodyPr vert="horz" lIns="91440" tIns="45720" rIns="91440" bIns="45720" rtlCol="0" anchor="ctr">
            <a:noAutofit/>
          </a:bodyPr>
          <a:lstStyle>
            <a:lvl1pPr algn="r">
              <a:defRPr sz="900">
                <a:solidFill>
                  <a:schemeClr val="accent2"/>
                </a:solidFill>
                <a:latin typeface="+mn-lt"/>
              </a:defRPr>
            </a:lvl1pPr>
          </a:lstStyle>
          <a:p>
            <a:fld id="{9F2F5E10-5301-4EE6-90D2-A6C4A3F62BED}" type="slidenum">
              <a:rPr lang="en-US" smtClean="0"/>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5"/>
            <a:ext cx="4663440" cy="2828613"/>
          </a:xfrm>
        </p:spPr>
        <p:txBody>
          <a:bodyPr>
            <a:noAutofit/>
          </a:bodyPr>
          <a:lstStyle>
            <a:lvl1pPr marL="0" indent="0">
              <a:buNone/>
              <a:defRPr sz="1500">
                <a:latin typeface="+mn-lt"/>
              </a:defRPr>
            </a:lvl1pPr>
            <a:lvl2pPr marL="342900" indent="0">
              <a:buNone/>
              <a:defRPr sz="1350">
                <a:latin typeface="+mn-lt"/>
              </a:defRPr>
            </a:lvl2pPr>
            <a:lvl3pPr marL="685800" indent="0">
              <a:buNone/>
              <a:defRPr sz="1200">
                <a:latin typeface="+mn-lt"/>
              </a:defRPr>
            </a:lvl3pPr>
            <a:lvl4pPr marL="1028700" indent="0">
              <a:buNone/>
              <a:defRPr sz="1050">
                <a:latin typeface="+mn-lt"/>
              </a:defRPr>
            </a:lvl4pPr>
            <a:lvl5pPr marL="1371600" indent="0">
              <a:buNone/>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1800" b="1">
                <a:latin typeface="+mj-lt"/>
              </a:defRPr>
            </a:lvl1pPr>
            <a:lvl2pPr marL="342900" indent="0">
              <a:buNone/>
              <a:defRPr sz="1500" b="1">
                <a:latin typeface="+mj-lt"/>
              </a:defRPr>
            </a:lvl2pPr>
            <a:lvl3pPr marL="685800" indent="0">
              <a:buNone/>
              <a:defRPr sz="1350" b="1">
                <a:latin typeface="+mj-lt"/>
              </a:defRPr>
            </a:lvl3pPr>
            <a:lvl4pPr marL="1028700" indent="0">
              <a:buNone/>
              <a:defRPr sz="1200" b="1">
                <a:latin typeface="+mj-lt"/>
              </a:defRPr>
            </a:lvl4pPr>
            <a:lvl5pPr marL="1371600" indent="0">
              <a:buNone/>
              <a:defRPr sz="12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1800" b="1">
                <a:latin typeface="+mj-lt"/>
              </a:defRPr>
            </a:lvl1pPr>
            <a:lvl2pPr marL="342900" indent="0">
              <a:buNone/>
              <a:defRPr sz="1500" b="1">
                <a:latin typeface="+mj-lt"/>
              </a:defRPr>
            </a:lvl2pPr>
            <a:lvl3pPr marL="685800" indent="0">
              <a:buNone/>
              <a:defRPr sz="1350" b="1">
                <a:latin typeface="+mj-lt"/>
              </a:defRPr>
            </a:lvl3pPr>
            <a:lvl4pPr marL="1028700" indent="0">
              <a:buNone/>
              <a:defRPr sz="1200" b="1">
                <a:latin typeface="+mj-lt"/>
              </a:defRPr>
            </a:lvl4pPr>
            <a:lvl5pPr marL="1371600" indent="0">
              <a:buNone/>
              <a:defRPr sz="12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3792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4" y="381000"/>
            <a:ext cx="9779183" cy="1325563"/>
          </a:xfrm>
        </p:spPr>
        <p:txBody>
          <a:bodyPr anchor="b">
            <a:noAutofit/>
          </a:bodyPr>
          <a:lstStyle>
            <a:lvl1pPr>
              <a:defRPr sz="36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1500">
                <a:latin typeface="+mn-lt"/>
              </a:defRPr>
            </a:lvl1pPr>
            <a:lvl2pPr marL="342900" indent="0">
              <a:buNone/>
              <a:defRPr sz="1350">
                <a:latin typeface="+mn-lt"/>
              </a:defRPr>
            </a:lvl2pPr>
            <a:lvl3pPr marL="685800" indent="0">
              <a:buNone/>
              <a:defRPr sz="1200">
                <a:latin typeface="+mn-lt"/>
              </a:defRPr>
            </a:lvl3pPr>
            <a:lvl4pPr marL="1028700" indent="0">
              <a:buNone/>
              <a:defRPr sz="1050">
                <a:latin typeface="+mn-lt"/>
              </a:defRPr>
            </a:lvl4pPr>
            <a:lvl5pPr marL="1371600" indent="0">
              <a:buNone/>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Freeform 4">
            <a:extLst>
              <a:ext uri="{FF2B5EF4-FFF2-40B4-BE49-F238E27FC236}">
                <a16:creationId xmlns:a16="http://schemas.microsoft.com/office/drawing/2014/main" id="{055FD0FC-C8FF-6741-A364-A29CDC6F9495}"/>
              </a:ext>
            </a:extLst>
          </p:cNvPr>
          <p:cNvSpPr/>
          <p:nvPr/>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6" name="Freeform 5">
            <a:extLst>
              <a:ext uri="{FF2B5EF4-FFF2-40B4-BE49-F238E27FC236}">
                <a16:creationId xmlns:a16="http://schemas.microsoft.com/office/drawing/2014/main" id="{D11C9832-A021-954E-A34F-2988D1189AE9}"/>
              </a:ext>
            </a:extLst>
          </p:cNvPr>
          <p:cNvSpPr/>
          <p:nvPr/>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p:nvGrpSpPr>
        <p:grpSpPr>
          <a:xfrm>
            <a:off x="2587418" y="5590905"/>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8" name="Freeform 7">
              <a:extLst>
                <a:ext uri="{FF2B5EF4-FFF2-40B4-BE49-F238E27FC236}">
                  <a16:creationId xmlns:a16="http://schemas.microsoft.com/office/drawing/2014/main" id="{E4F760E5-9D5D-E44F-AEBF-20CA8DE87D11}"/>
                </a:ext>
              </a:extLst>
            </p:cNvPr>
            <p:cNvSpPr/>
            <p:nvPr/>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2"/>
            <a:ext cx="1767115" cy="365125"/>
          </a:xfrm>
          <a:prstGeom prst="rect">
            <a:avLst/>
          </a:prstGeom>
        </p:spPr>
        <p:txBody>
          <a:bodyPr vert="horz" lIns="91440" tIns="45720" rIns="91440" bIns="45720" rtlCol="0" anchor="ctr">
            <a:noAutofit/>
          </a:bodyPr>
          <a:lstStyle>
            <a:lvl1pPr algn="l">
              <a:defRPr sz="900">
                <a:solidFill>
                  <a:schemeClr val="accent2"/>
                </a:solidFill>
                <a:latin typeface="+mn-lt"/>
              </a:defRPr>
            </a:lvl1pPr>
          </a:lstStyle>
          <a:p>
            <a:fld id="{679BC7E7-EA8E-4DA7-915E-CC098D9BADCB}" type="datetimeFigureOut">
              <a:rPr lang="en-US" smtClean="0"/>
              <a:t>11/18/2022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noAutofit/>
          </a:bodyPr>
          <a:lstStyle>
            <a:lvl1pPr algn="ctr">
              <a:defRPr sz="900">
                <a:solidFill>
                  <a:schemeClr val="accent3"/>
                </a:solidFill>
                <a:latin typeface="+mn-lt"/>
              </a:defRPr>
            </a:lvl1pPr>
          </a:lstStyle>
          <a:p>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9" y="2526318"/>
            <a:ext cx="3173279" cy="2828613"/>
          </a:xfrm>
        </p:spPr>
        <p:txBody>
          <a:bodyPr>
            <a:noAutofit/>
          </a:bodyPr>
          <a:lstStyle>
            <a:lvl1pPr marL="0" indent="0">
              <a:buNone/>
              <a:defRPr sz="1500">
                <a:latin typeface="+mn-lt"/>
              </a:defRPr>
            </a:lvl1pPr>
            <a:lvl2pPr marL="342900" indent="0">
              <a:buNone/>
              <a:defRPr sz="1350">
                <a:latin typeface="+mn-lt"/>
              </a:defRPr>
            </a:lvl2pPr>
            <a:lvl3pPr marL="685800" indent="0">
              <a:buNone/>
              <a:defRPr sz="1200">
                <a:latin typeface="+mn-lt"/>
              </a:defRPr>
            </a:lvl3pPr>
            <a:lvl4pPr marL="1028700" indent="0">
              <a:buNone/>
              <a:defRPr sz="1050">
                <a:latin typeface="+mn-lt"/>
              </a:defRPr>
            </a:lvl4pPr>
            <a:lvl5pPr marL="1371600" indent="0">
              <a:buNone/>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4" y="2003804"/>
            <a:ext cx="3173279" cy="522514"/>
          </a:xfrm>
        </p:spPr>
        <p:txBody>
          <a:bodyPr>
            <a:noAutofit/>
          </a:bodyPr>
          <a:lstStyle>
            <a:lvl1pPr marL="0" indent="0">
              <a:buNone/>
              <a:defRPr sz="1800" b="1">
                <a:latin typeface="+mj-lt"/>
              </a:defRPr>
            </a:lvl1pPr>
            <a:lvl2pPr marL="342900" indent="0">
              <a:buNone/>
              <a:defRPr sz="1500" b="1">
                <a:latin typeface="+mj-lt"/>
              </a:defRPr>
            </a:lvl2pPr>
            <a:lvl3pPr marL="685800" indent="0">
              <a:buNone/>
              <a:defRPr sz="1350" b="1">
                <a:latin typeface="+mj-lt"/>
              </a:defRPr>
            </a:lvl3pPr>
            <a:lvl4pPr marL="1028700" indent="0">
              <a:buNone/>
              <a:defRPr sz="1200" b="1">
                <a:latin typeface="+mj-lt"/>
              </a:defRPr>
            </a:lvl4pPr>
            <a:lvl5pPr marL="1371600" indent="0">
              <a:buNone/>
              <a:defRPr sz="12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9" y="2003804"/>
            <a:ext cx="3173279" cy="522514"/>
          </a:xfrm>
        </p:spPr>
        <p:txBody>
          <a:bodyPr>
            <a:noAutofit/>
          </a:bodyPr>
          <a:lstStyle>
            <a:lvl1pPr marL="0" indent="0">
              <a:buNone/>
              <a:defRPr sz="1800" b="1">
                <a:latin typeface="+mj-lt"/>
              </a:defRPr>
            </a:lvl1pPr>
            <a:lvl2pPr marL="342900" indent="0">
              <a:buNone/>
              <a:defRPr sz="1500" b="1">
                <a:latin typeface="+mj-lt"/>
              </a:defRPr>
            </a:lvl2pPr>
            <a:lvl3pPr marL="685800" indent="0">
              <a:buNone/>
              <a:defRPr sz="1350" b="1">
                <a:latin typeface="+mj-lt"/>
              </a:defRPr>
            </a:lvl3pPr>
            <a:lvl4pPr marL="1028700" indent="0">
              <a:buNone/>
              <a:defRPr sz="1200" b="1">
                <a:latin typeface="+mj-lt"/>
              </a:defRPr>
            </a:lvl4pPr>
            <a:lvl5pPr marL="1371600" indent="0">
              <a:buNone/>
              <a:defRPr sz="12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3" y="2526318"/>
            <a:ext cx="3173279" cy="2828613"/>
          </a:xfrm>
        </p:spPr>
        <p:txBody>
          <a:bodyPr>
            <a:noAutofit/>
          </a:bodyPr>
          <a:lstStyle>
            <a:lvl1pPr marL="0" indent="0">
              <a:buNone/>
              <a:defRPr sz="1500">
                <a:latin typeface="+mn-lt"/>
              </a:defRPr>
            </a:lvl1pPr>
            <a:lvl2pPr marL="342900" indent="0">
              <a:buNone/>
              <a:defRPr sz="1350">
                <a:latin typeface="+mn-lt"/>
              </a:defRPr>
            </a:lvl2pPr>
            <a:lvl3pPr marL="685800" indent="0">
              <a:buNone/>
              <a:defRPr sz="1200">
                <a:latin typeface="+mn-lt"/>
              </a:defRPr>
            </a:lvl3pPr>
            <a:lvl4pPr marL="1028700" indent="0">
              <a:buNone/>
              <a:defRPr sz="1050">
                <a:latin typeface="+mn-lt"/>
              </a:defRPr>
            </a:lvl4pPr>
            <a:lvl5pPr marL="1371600" indent="0">
              <a:buNone/>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9" cy="522514"/>
          </a:xfrm>
        </p:spPr>
        <p:txBody>
          <a:bodyPr>
            <a:noAutofit/>
          </a:bodyPr>
          <a:lstStyle>
            <a:lvl1pPr marL="0" indent="0">
              <a:buNone/>
              <a:defRPr sz="1800" b="1">
                <a:latin typeface="+mj-lt"/>
              </a:defRPr>
            </a:lvl1pPr>
            <a:lvl2pPr marL="342900" indent="0">
              <a:buNone/>
              <a:defRPr sz="1500" b="1">
                <a:latin typeface="+mj-lt"/>
              </a:defRPr>
            </a:lvl2pPr>
            <a:lvl3pPr marL="685800" indent="0">
              <a:buNone/>
              <a:defRPr sz="1350" b="1">
                <a:latin typeface="+mj-lt"/>
              </a:defRPr>
            </a:lvl3pPr>
            <a:lvl4pPr marL="1028700" indent="0">
              <a:buNone/>
              <a:defRPr sz="1200" b="1">
                <a:latin typeface="+mj-lt"/>
              </a:defRPr>
            </a:lvl4pPr>
            <a:lvl5pPr marL="1371600" indent="0">
              <a:buNone/>
              <a:defRPr sz="12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7" y="6356352"/>
            <a:ext cx="1657723" cy="365125"/>
          </a:xfrm>
          <a:prstGeom prst="rect">
            <a:avLst/>
          </a:prstGeom>
        </p:spPr>
        <p:txBody>
          <a:bodyPr vert="horz" lIns="91440" tIns="45720" rIns="91440" bIns="45720" rtlCol="0" anchor="ctr">
            <a:noAutofit/>
          </a:bodyPr>
          <a:lstStyle>
            <a:lvl1pPr algn="r">
              <a:defRPr sz="900">
                <a:solidFill>
                  <a:schemeClr val="accent2"/>
                </a:solidFill>
                <a:latin typeface="+mn-lt"/>
              </a:defRPr>
            </a:lvl1pPr>
          </a:lstStyle>
          <a:p>
            <a:fld id="{9F2F5E10-5301-4EE6-90D2-A6C4A3F62BED}" type="slidenum">
              <a:rPr lang="en-US" smtClean="0"/>
              <a:t>‹#›</a:t>
            </a:fld>
            <a:endParaRPr lang="en-US"/>
          </a:p>
        </p:txBody>
      </p:sp>
    </p:spTree>
    <p:extLst>
      <p:ext uri="{BB962C8B-B14F-4D97-AF65-F5344CB8AC3E}">
        <p14:creationId xmlns:p14="http://schemas.microsoft.com/office/powerpoint/2010/main" val="535364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9" cy="2387600"/>
          </a:xfrm>
        </p:spPr>
        <p:txBody>
          <a:bodyPr anchor="b">
            <a:noAutofit/>
          </a:bodyPr>
          <a:lstStyle>
            <a:lvl1pPr algn="l">
              <a:defRPr sz="45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602040"/>
            <a:ext cx="6220277" cy="2247219"/>
          </a:xfrm>
        </p:spPr>
        <p:txBody>
          <a:bodyPr>
            <a:noAutofit/>
          </a:bodyPr>
          <a:lstStyle>
            <a:lvl1pPr marL="0" indent="0" algn="l">
              <a:buNone/>
              <a:defRPr sz="2100">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p:nvSpPr>
        <p:spPr>
          <a:xfrm>
            <a:off x="8264426" y="0"/>
            <a:ext cx="39275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6" name="Group 5">
            <a:extLst>
              <a:ext uri="{FF2B5EF4-FFF2-40B4-BE49-F238E27FC236}">
                <a16:creationId xmlns:a16="http://schemas.microsoft.com/office/drawing/2014/main" id="{F15FBB50-09C8-B64E-AE57-67C5E70810CB}"/>
              </a:ext>
            </a:extLst>
          </p:cNvPr>
          <p:cNvGrpSpPr/>
          <p:nvPr/>
        </p:nvGrpSpPr>
        <p:grpSpPr>
          <a:xfrm>
            <a:off x="8264428"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6" name="Freeform 15">
              <a:extLst>
                <a:ext uri="{FF2B5EF4-FFF2-40B4-BE49-F238E27FC236}">
                  <a16:creationId xmlns:a16="http://schemas.microsoft.com/office/drawing/2014/main" id="{4850B620-49F5-3748-84AF-682555D52792}"/>
                </a:ext>
              </a:extLst>
            </p:cNvPr>
            <p:cNvSpPr/>
            <p:nvPr/>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22" name="Freeform 21">
            <a:extLst>
              <a:ext uri="{FF2B5EF4-FFF2-40B4-BE49-F238E27FC236}">
                <a16:creationId xmlns:a16="http://schemas.microsoft.com/office/drawing/2014/main" id="{BC68F289-2744-2F48-893A-3F17911625C8}"/>
              </a:ext>
            </a:extLst>
          </p:cNvPr>
          <p:cNvSpPr/>
          <p:nvPr/>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7" name="Freeform 16">
            <a:extLst>
              <a:ext uri="{FF2B5EF4-FFF2-40B4-BE49-F238E27FC236}">
                <a16:creationId xmlns:a16="http://schemas.microsoft.com/office/drawing/2014/main" id="{39563C76-BC00-DE47-88F5-C24D3CE3325A}"/>
              </a:ext>
            </a:extLst>
          </p:cNvPr>
          <p:cNvSpPr/>
          <p:nvPr/>
        </p:nvSpPr>
        <p:spPr>
          <a:xfrm>
            <a:off x="10228215"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Tree>
    <p:extLst>
      <p:ext uri="{BB962C8B-B14F-4D97-AF65-F5344CB8AC3E}">
        <p14:creationId xmlns:p14="http://schemas.microsoft.com/office/powerpoint/2010/main" val="1854690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BC7E7-EA8E-4DA7-915E-CC098D9BADCB}" type="datetimeFigureOut">
              <a:rPr lang="en-US" smtClean="0"/>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a:t>
            </a:fld>
            <a:endParaRPr lang="en-US"/>
          </a:p>
        </p:txBody>
      </p:sp>
    </p:spTree>
    <p:extLst>
      <p:ext uri="{BB962C8B-B14F-4D97-AF65-F5344CB8AC3E}">
        <p14:creationId xmlns:p14="http://schemas.microsoft.com/office/powerpoint/2010/main" val="259421314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7096933" cy="2387600"/>
          </a:xfrm>
        </p:spPr>
        <p:txBody>
          <a:bodyPr anchor="b">
            <a:noAutofit/>
          </a:bodyPr>
          <a:lstStyle>
            <a:lvl1pPr algn="l">
              <a:defRPr sz="45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9"/>
            <a:ext cx="9500507" cy="806675"/>
          </a:xfrm>
        </p:spPr>
        <p:txBody>
          <a:bodyPr>
            <a:noAutofit/>
          </a:bodyPr>
          <a:lstStyle>
            <a:lvl1pPr marL="0" indent="0" algn="l">
              <a:buNone/>
              <a:defRPr sz="2400">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5"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2"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2"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8"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8"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Tree>
    <p:extLst>
      <p:ext uri="{BB962C8B-B14F-4D97-AF65-F5344CB8AC3E}">
        <p14:creationId xmlns:p14="http://schemas.microsoft.com/office/powerpoint/2010/main" val="863466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4" y="381000"/>
            <a:ext cx="9779183" cy="1325563"/>
          </a:xfrm>
        </p:spPr>
        <p:txBody>
          <a:bodyPr anchor="b">
            <a:noAutofit/>
          </a:bodyPr>
          <a:lstStyle>
            <a:lvl1pPr>
              <a:defRPr sz="36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4" y="2017469"/>
            <a:ext cx="9779183" cy="3366815"/>
          </a:xfrm>
        </p:spPr>
        <p:txBody>
          <a:bodyPr>
            <a:noAutofit/>
          </a:bodyPr>
          <a:lstStyle>
            <a:lvl1pPr marL="0" indent="0">
              <a:buNone/>
              <a:defRPr>
                <a:latin typeface="+mn-lt"/>
              </a:defRPr>
            </a:lvl1pPr>
            <a:lvl2pPr marL="342900" indent="0">
              <a:buNone/>
              <a:defRPr>
                <a:latin typeface="+mn-lt"/>
              </a:defRPr>
            </a:lvl2pPr>
            <a:lvl3pPr marL="685800" indent="0">
              <a:buNone/>
              <a:defRPr>
                <a:latin typeface="+mn-lt"/>
              </a:defRPr>
            </a:lvl3pPr>
            <a:lvl4pPr marL="1028700" indent="0">
              <a:buNone/>
              <a:defRPr>
                <a:latin typeface="+mn-lt"/>
              </a:defRPr>
            </a:lvl4pPr>
            <a:lvl5pPr marL="13716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3" y="5590905"/>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2"/>
            <a:ext cx="2743200" cy="365125"/>
          </a:xfrm>
          <a:prstGeom prst="rect">
            <a:avLst/>
          </a:prstGeom>
        </p:spPr>
        <p:txBody>
          <a:bodyPr vert="horz" lIns="91440" tIns="45720" rIns="91440" bIns="45720" rtlCol="0" anchor="ctr">
            <a:noAutofit/>
          </a:bodyPr>
          <a:lstStyle>
            <a:lvl1pPr algn="l">
              <a:defRPr sz="900">
                <a:solidFill>
                  <a:schemeClr val="accent3"/>
                </a:solidFill>
                <a:latin typeface="+mn-lt"/>
              </a:defRPr>
            </a:lvl1pPr>
          </a:lstStyle>
          <a:p>
            <a:fld id="{DD9C8446-696E-6942-B6C8-CC9CAD0B34E0}" type="datetime1">
              <a:rPr lang="en-US" smtClean="0"/>
              <a:pPr/>
              <a:t>11/18/2022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noAutofit/>
          </a:bodyPr>
          <a:lstStyle>
            <a:lvl1pPr algn="ctr">
              <a:defRPr sz="9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7" y="6356352"/>
            <a:ext cx="1657723" cy="365125"/>
          </a:xfrm>
          <a:prstGeom prst="rect">
            <a:avLst/>
          </a:prstGeom>
        </p:spPr>
        <p:txBody>
          <a:bodyPr vert="horz" lIns="91440" tIns="45720" rIns="91440" bIns="45720" rtlCol="0" anchor="ctr">
            <a:noAutofit/>
          </a:bodyPr>
          <a:lstStyle>
            <a:lvl1pPr algn="r">
              <a:defRPr sz="9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48011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3"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9"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2" y="438100"/>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4" y="381000"/>
            <a:ext cx="9779183" cy="1325563"/>
          </a:xfrm>
        </p:spPr>
        <p:txBody>
          <a:bodyPr anchor="b">
            <a:noAutofit/>
          </a:bodyPr>
          <a:lstStyle>
            <a:lvl1pPr>
              <a:defRPr sz="36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4" y="2653169"/>
            <a:ext cx="9779183" cy="3436483"/>
          </a:xfrm>
        </p:spPr>
        <p:txBody>
          <a:bodyPr>
            <a:noAutofit/>
          </a:bodyPr>
          <a:lstStyle>
            <a:lvl1pPr marL="0" indent="0">
              <a:lnSpc>
                <a:spcPct val="150000"/>
              </a:lnSpc>
              <a:buNone/>
              <a:defRPr sz="1800">
                <a:solidFill>
                  <a:schemeClr val="bg1"/>
                </a:solidFill>
                <a:latin typeface="+mn-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11/18/2022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7" y="6356352"/>
            <a:ext cx="1604683"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90277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1"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5" y="1059400"/>
            <a:ext cx="6245912" cy="2387600"/>
          </a:xfrm>
        </p:spPr>
        <p:txBody>
          <a:bodyPr anchor="b">
            <a:noAutofit/>
          </a:bodyPr>
          <a:lstStyle>
            <a:lvl1pPr algn="l">
              <a:defRPr sz="45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5" y="3539077"/>
            <a:ext cx="6245912" cy="1406101"/>
          </a:xfrm>
        </p:spPr>
        <p:txBody>
          <a:bodyPr>
            <a:noAutofit/>
          </a:bodyPr>
          <a:lstStyle>
            <a:lvl1pPr marL="0" indent="0" algn="l">
              <a:buNone/>
              <a:defRPr sz="2400">
                <a:solidFill>
                  <a:schemeClr val="bg1"/>
                </a:solidFill>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30" y="2207195"/>
            <a:ext cx="3032351" cy="2443611"/>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Tree>
    <p:extLst>
      <p:ext uri="{BB962C8B-B14F-4D97-AF65-F5344CB8AC3E}">
        <p14:creationId xmlns:p14="http://schemas.microsoft.com/office/powerpoint/2010/main" val="1943599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4" y="381000"/>
            <a:ext cx="9779183" cy="1325563"/>
          </a:xfrm>
        </p:spPr>
        <p:txBody>
          <a:bodyPr anchor="b">
            <a:noAutofit/>
          </a:bodyPr>
          <a:lstStyle>
            <a:lvl1pPr>
              <a:defRPr sz="36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4" y="2087563"/>
            <a:ext cx="9779183" cy="3366815"/>
          </a:xfrm>
        </p:spPr>
        <p:txBody>
          <a:bodyPr>
            <a:noAutofit/>
          </a:bodyPr>
          <a:lstStyle>
            <a:lvl1pPr marL="0" indent="0">
              <a:buNone/>
              <a:defRPr>
                <a:latin typeface="+mn-lt"/>
              </a:defRPr>
            </a:lvl1pPr>
            <a:lvl2pPr marL="342900" indent="0">
              <a:buNone/>
              <a:defRPr>
                <a:latin typeface="+mn-lt"/>
              </a:defRPr>
            </a:lvl2pPr>
            <a:lvl3pPr marL="685800" indent="0">
              <a:buNone/>
              <a:defRPr>
                <a:latin typeface="+mn-lt"/>
              </a:defRPr>
            </a:lvl3pPr>
            <a:lvl4pPr marL="1028700" indent="0">
              <a:buNone/>
              <a:defRPr>
                <a:latin typeface="+mn-lt"/>
              </a:defRPr>
            </a:lvl4pPr>
            <a:lvl5pPr marL="13716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2"/>
            <a:ext cx="1701019" cy="365125"/>
          </a:xfrm>
          <a:prstGeom prst="rect">
            <a:avLst/>
          </a:prstGeom>
        </p:spPr>
        <p:txBody>
          <a:bodyPr vert="horz" lIns="91440" tIns="45720" rIns="91440" bIns="45720" rtlCol="0" anchor="ctr">
            <a:noAutofit/>
          </a:bodyPr>
          <a:lstStyle>
            <a:lvl1pPr algn="l">
              <a:defRPr sz="900">
                <a:solidFill>
                  <a:schemeClr val="accent2"/>
                </a:solidFill>
                <a:latin typeface="+mn-lt"/>
              </a:defRPr>
            </a:lvl1pPr>
          </a:lstStyle>
          <a:p>
            <a:fld id="{7E7AB22C-8B7E-9B4A-8C65-396C3C874D86}" type="datetime1">
              <a:rPr lang="en-US" smtClean="0"/>
              <a:pPr/>
              <a:t>11/18/2022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noAutofit/>
          </a:bodyPr>
          <a:lstStyle>
            <a:lvl1pPr algn="ctr">
              <a:defRPr sz="9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7" y="6356352"/>
            <a:ext cx="1657723" cy="365125"/>
          </a:xfrm>
          <a:prstGeom prst="rect">
            <a:avLst/>
          </a:prstGeom>
        </p:spPr>
        <p:txBody>
          <a:bodyPr vert="horz" lIns="91440" tIns="45720" rIns="91440" bIns="45720" rtlCol="0" anchor="ctr">
            <a:noAutofit/>
          </a:bodyPr>
          <a:lstStyle>
            <a:lvl1pPr algn="r">
              <a:defRPr sz="9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90419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4" y="381000"/>
            <a:ext cx="9779183" cy="1325563"/>
          </a:xfrm>
        </p:spPr>
        <p:txBody>
          <a:bodyPr anchor="b">
            <a:noAutofit/>
          </a:bodyPr>
          <a:lstStyle>
            <a:lvl1pPr>
              <a:defRPr sz="36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4" y="2017469"/>
            <a:ext cx="9779183" cy="3366815"/>
          </a:xfrm>
        </p:spPr>
        <p:txBody>
          <a:bodyPr>
            <a:noAutofit/>
          </a:bodyPr>
          <a:lstStyle>
            <a:lvl1pPr marL="0" indent="0">
              <a:buNone/>
              <a:defRPr>
                <a:latin typeface="+mn-lt"/>
              </a:defRPr>
            </a:lvl1pPr>
            <a:lvl2pPr marL="342900" indent="0">
              <a:buNone/>
              <a:defRPr>
                <a:latin typeface="+mn-lt"/>
              </a:defRPr>
            </a:lvl2pPr>
            <a:lvl3pPr marL="685800" indent="0">
              <a:buNone/>
              <a:defRPr>
                <a:latin typeface="+mn-lt"/>
              </a:defRPr>
            </a:lvl3pPr>
            <a:lvl4pPr marL="1028700" indent="0">
              <a:buNone/>
              <a:defRPr>
                <a:latin typeface="+mn-lt"/>
              </a:defRPr>
            </a:lvl4pPr>
            <a:lvl5pPr marL="13716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Freeform 4">
            <a:extLst>
              <a:ext uri="{FF2B5EF4-FFF2-40B4-BE49-F238E27FC236}">
                <a16:creationId xmlns:a16="http://schemas.microsoft.com/office/drawing/2014/main" id="{055FD0FC-C8FF-6741-A364-A29CDC6F9495}"/>
              </a:ext>
            </a:extLst>
          </p:cNvPr>
          <p:cNvSpPr/>
          <p:nvPr/>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6" name="Freeform 5">
            <a:extLst>
              <a:ext uri="{FF2B5EF4-FFF2-40B4-BE49-F238E27FC236}">
                <a16:creationId xmlns:a16="http://schemas.microsoft.com/office/drawing/2014/main" id="{D11C9832-A021-954E-A34F-2988D1189AE9}"/>
              </a:ext>
            </a:extLst>
          </p:cNvPr>
          <p:cNvSpPr/>
          <p:nvPr/>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nvGrpSpPr>
          <p:cNvPr id="9" name="Group 8">
            <a:extLst>
              <a:ext uri="{FF2B5EF4-FFF2-40B4-BE49-F238E27FC236}">
                <a16:creationId xmlns:a16="http://schemas.microsoft.com/office/drawing/2014/main" id="{9861BC34-DFBF-2D4F-B463-FCFBC08391FF}"/>
              </a:ext>
            </a:extLst>
          </p:cNvPr>
          <p:cNvGrpSpPr/>
          <p:nvPr/>
        </p:nvGrpSpPr>
        <p:grpSpPr>
          <a:xfrm>
            <a:off x="8082093" y="5590905"/>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8" name="Freeform 7">
              <a:extLst>
                <a:ext uri="{FF2B5EF4-FFF2-40B4-BE49-F238E27FC236}">
                  <a16:creationId xmlns:a16="http://schemas.microsoft.com/office/drawing/2014/main" id="{E4F760E5-9D5D-E44F-AEBF-20CA8DE87D11}"/>
                </a:ext>
              </a:extLst>
            </p:cNvPr>
            <p:cNvSpPr/>
            <p:nvPr/>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2"/>
            <a:ext cx="2743200" cy="365125"/>
          </a:xfrm>
          <a:prstGeom prst="rect">
            <a:avLst/>
          </a:prstGeom>
        </p:spPr>
        <p:txBody>
          <a:bodyPr vert="horz" lIns="91440" tIns="45720" rIns="91440" bIns="45720" rtlCol="0" anchor="ctr">
            <a:noAutofit/>
          </a:bodyPr>
          <a:lstStyle>
            <a:lvl1pPr algn="l">
              <a:defRPr sz="900">
                <a:solidFill>
                  <a:schemeClr val="accent3"/>
                </a:solidFill>
                <a:latin typeface="+mn-lt"/>
              </a:defRPr>
            </a:lvl1pPr>
          </a:lstStyle>
          <a:p>
            <a:fld id="{679BC7E7-EA8E-4DA7-915E-CC098D9BADCB}" type="datetimeFigureOut">
              <a:rPr lang="en-US" smtClean="0"/>
              <a:t>11/18/2022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noAutofit/>
          </a:bodyPr>
          <a:lstStyle>
            <a:lvl1pPr algn="ctr">
              <a:defRPr sz="9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7" y="6356352"/>
            <a:ext cx="1657723" cy="365125"/>
          </a:xfrm>
          <a:prstGeom prst="rect">
            <a:avLst/>
          </a:prstGeom>
        </p:spPr>
        <p:txBody>
          <a:bodyPr vert="horz" lIns="91440" tIns="45720" rIns="91440" bIns="45720" rtlCol="0" anchor="ctr">
            <a:noAutofit/>
          </a:bodyPr>
          <a:lstStyle>
            <a:lvl1pPr algn="r">
              <a:defRPr sz="900">
                <a:solidFill>
                  <a:schemeClr val="accent2"/>
                </a:solidFill>
                <a:latin typeface="+mn-lt"/>
              </a:defRPr>
            </a:lvl1pPr>
          </a:lstStyle>
          <a:p>
            <a:fld id="{9F2F5E10-5301-4EE6-90D2-A6C4A3F62BED}" type="slidenum">
              <a:rPr lang="en-US" smtClean="0"/>
              <a:t>‹#›</a:t>
            </a:fld>
            <a:endParaRPr lang="en-US"/>
          </a:p>
        </p:txBody>
      </p:sp>
    </p:spTree>
    <p:extLst>
      <p:ext uri="{BB962C8B-B14F-4D97-AF65-F5344CB8AC3E}">
        <p14:creationId xmlns:p14="http://schemas.microsoft.com/office/powerpoint/2010/main" val="22354161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3"/>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4" y="381000"/>
            <a:ext cx="9779183" cy="1325563"/>
          </a:xfrm>
        </p:spPr>
        <p:txBody>
          <a:bodyPr anchor="b">
            <a:noAutofit/>
          </a:bodyPr>
          <a:lstStyle>
            <a:lvl1pPr>
              <a:defRPr sz="36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4" y="2087565"/>
            <a:ext cx="9779183" cy="3366813"/>
          </a:xfrm>
        </p:spPr>
        <p:txBody>
          <a:bodyPr>
            <a:noAutofit/>
          </a:bodyPr>
          <a:lstStyle>
            <a:lvl1pPr marL="0" indent="0">
              <a:buNone/>
              <a:defRPr>
                <a:latin typeface="+mn-lt"/>
              </a:defRPr>
            </a:lvl1pPr>
            <a:lvl2pPr marL="342900" indent="0">
              <a:buNone/>
              <a:defRPr>
                <a:latin typeface="+mn-lt"/>
              </a:defRPr>
            </a:lvl2pPr>
            <a:lvl3pPr marL="685800" indent="0">
              <a:buNone/>
              <a:defRPr>
                <a:latin typeface="+mn-lt"/>
              </a:defRPr>
            </a:lvl3pPr>
            <a:lvl4pPr marL="1028700" indent="0">
              <a:buNone/>
              <a:defRPr>
                <a:latin typeface="+mn-lt"/>
              </a:defRPr>
            </a:lvl4pPr>
            <a:lvl5pPr marL="13716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2"/>
            <a:ext cx="1701019" cy="365125"/>
          </a:xfrm>
          <a:prstGeom prst="rect">
            <a:avLst/>
          </a:prstGeom>
        </p:spPr>
        <p:txBody>
          <a:bodyPr vert="horz" lIns="91440" tIns="45720" rIns="91440" bIns="45720" rtlCol="0" anchor="ctr">
            <a:noAutofit/>
          </a:bodyPr>
          <a:lstStyle>
            <a:lvl1pPr algn="l">
              <a:defRPr sz="900">
                <a:solidFill>
                  <a:schemeClr val="accent3"/>
                </a:solidFill>
                <a:latin typeface="+mn-lt"/>
              </a:defRPr>
            </a:lvl1pPr>
          </a:lstStyle>
          <a:p>
            <a:fld id="{8CE9AC2A-20AD-8C48-B5EB-B5322BDBCDEE}" type="datetime1">
              <a:rPr lang="en-US" smtClean="0"/>
              <a:pPr/>
              <a:t>11/18/2022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noAutofit/>
          </a:bodyPr>
          <a:lstStyle>
            <a:lvl1pPr algn="ctr">
              <a:defRPr sz="9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7" y="6356352"/>
            <a:ext cx="1657723" cy="365125"/>
          </a:xfrm>
          <a:prstGeom prst="rect">
            <a:avLst/>
          </a:prstGeom>
        </p:spPr>
        <p:txBody>
          <a:bodyPr vert="horz" lIns="91440" tIns="45720" rIns="91440" bIns="45720" rtlCol="0" anchor="ctr">
            <a:noAutofit/>
          </a:bodyPr>
          <a:lstStyle>
            <a:lvl1pPr algn="r">
              <a:defRPr sz="9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437983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2" y="1684338"/>
            <a:ext cx="8594559" cy="2810460"/>
          </a:xfrm>
        </p:spPr>
        <p:txBody>
          <a:bodyPr>
            <a:noAutofit/>
          </a:bodyPr>
          <a:lstStyle>
            <a:lvl1pPr algn="ctr">
              <a:lnSpc>
                <a:spcPct val="100000"/>
              </a:lnSpc>
              <a:defRPr sz="345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1" y="519407"/>
            <a:ext cx="1364297" cy="1094521"/>
          </a:xfrm>
        </p:spPr>
        <p:txBody>
          <a:bodyPr>
            <a:noAutofit/>
          </a:bodyPr>
          <a:lstStyle>
            <a:lvl1pPr marL="0" indent="0" algn="ctr">
              <a:buNone/>
              <a:defRPr sz="17925" b="1">
                <a:solidFill>
                  <a:schemeClr val="accent1">
                    <a:lumMod val="75000"/>
                  </a:schemeClr>
                </a:solidFill>
                <a:latin typeface="Tenorite" pitchFamily="2" charset="0"/>
              </a:defRPr>
            </a:lvl1pPr>
            <a:lvl2pPr marL="342900" indent="0">
              <a:buNone/>
              <a:defRPr b="1">
                <a:solidFill>
                  <a:schemeClr val="bg1"/>
                </a:solidFill>
                <a:latin typeface="Tenorite" pitchFamily="2" charset="0"/>
              </a:defRPr>
            </a:lvl2pPr>
            <a:lvl3pPr marL="685800" indent="0">
              <a:buNone/>
              <a:defRPr b="1">
                <a:solidFill>
                  <a:schemeClr val="bg1"/>
                </a:solidFill>
                <a:latin typeface="Tenorite" pitchFamily="2" charset="0"/>
              </a:defRPr>
            </a:lvl3pPr>
            <a:lvl4pPr marL="1028700" indent="0">
              <a:buNone/>
              <a:defRPr b="1">
                <a:solidFill>
                  <a:schemeClr val="bg1"/>
                </a:solidFill>
                <a:latin typeface="Tenorite" pitchFamily="2" charset="0"/>
              </a:defRPr>
            </a:lvl4pPr>
            <a:lvl5pPr marL="13716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4" y="4494213"/>
            <a:ext cx="3511551" cy="679450"/>
          </a:xfrm>
        </p:spPr>
        <p:txBody>
          <a:bodyPr>
            <a:noAutofit/>
          </a:bodyPr>
          <a:lstStyle>
            <a:lvl1pPr marL="0" indent="0" algn="r">
              <a:buNone/>
              <a:defRPr sz="1500">
                <a:solidFill>
                  <a:schemeClr val="bg1"/>
                </a:solidFill>
                <a:latin typeface="+mn-lt"/>
              </a:defRPr>
            </a:lvl1pPr>
            <a:lvl2pPr marL="342900" indent="0" algn="r">
              <a:buNone/>
              <a:defRPr sz="1350">
                <a:solidFill>
                  <a:schemeClr val="bg1"/>
                </a:solidFill>
                <a:latin typeface="Tenorite" pitchFamily="2" charset="0"/>
              </a:defRPr>
            </a:lvl2pPr>
            <a:lvl3pPr marL="685800" indent="0" algn="r">
              <a:buNone/>
              <a:defRPr sz="1200">
                <a:solidFill>
                  <a:schemeClr val="bg1"/>
                </a:solidFill>
                <a:latin typeface="Tenorite" pitchFamily="2" charset="0"/>
              </a:defRPr>
            </a:lvl3pPr>
            <a:lvl4pPr marL="1028700" indent="0" algn="r">
              <a:buNone/>
              <a:defRPr sz="1050">
                <a:solidFill>
                  <a:schemeClr val="bg1"/>
                </a:solidFill>
                <a:latin typeface="Tenorite" pitchFamily="2" charset="0"/>
              </a:defRPr>
            </a:lvl4pPr>
            <a:lvl5pPr marL="1371600" indent="0" algn="r">
              <a:buNone/>
              <a:defRPr sz="105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5" y="3399694"/>
            <a:ext cx="1364297" cy="1094521"/>
          </a:xfrm>
        </p:spPr>
        <p:txBody>
          <a:bodyPr>
            <a:noAutofit/>
          </a:bodyPr>
          <a:lstStyle>
            <a:lvl1pPr marL="0" indent="0" algn="ctr">
              <a:buNone/>
              <a:defRPr sz="17925" b="1">
                <a:solidFill>
                  <a:schemeClr val="accent1">
                    <a:lumMod val="75000"/>
                  </a:schemeClr>
                </a:solidFill>
                <a:latin typeface="Tenorite" pitchFamily="2" charset="0"/>
              </a:defRPr>
            </a:lvl1pPr>
            <a:lvl2pPr marL="342900" indent="0">
              <a:buNone/>
              <a:defRPr b="1">
                <a:solidFill>
                  <a:schemeClr val="bg1"/>
                </a:solidFill>
                <a:latin typeface="Tenorite" pitchFamily="2" charset="0"/>
              </a:defRPr>
            </a:lvl2pPr>
            <a:lvl3pPr marL="685800" indent="0">
              <a:buNone/>
              <a:defRPr b="1">
                <a:solidFill>
                  <a:schemeClr val="bg1"/>
                </a:solidFill>
                <a:latin typeface="Tenorite" pitchFamily="2" charset="0"/>
              </a:defRPr>
            </a:lvl3pPr>
            <a:lvl4pPr marL="1028700" indent="0">
              <a:buNone/>
              <a:defRPr b="1">
                <a:solidFill>
                  <a:schemeClr val="bg1"/>
                </a:solidFill>
                <a:latin typeface="Tenorite" pitchFamily="2" charset="0"/>
              </a:defRPr>
            </a:lvl4pPr>
            <a:lvl5pPr marL="13716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11/18/2022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106935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1"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29" y="381000"/>
            <a:ext cx="8401624" cy="1325563"/>
          </a:xfrm>
        </p:spPr>
        <p:txBody>
          <a:bodyPr lIns="0" anchor="b">
            <a:noAutofit/>
          </a:bodyPr>
          <a:lstStyle>
            <a:lvl1pPr>
              <a:defRPr sz="36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30" y="2227758"/>
            <a:ext cx="1200375" cy="1201242"/>
          </a:xfrm>
        </p:spPr>
        <p:txBody>
          <a:bodyPr>
            <a:noAutofit/>
          </a:bodyPr>
          <a:lstStyle>
            <a:lvl1pPr marL="0" indent="0">
              <a:buNone/>
              <a:defRPr sz="105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2" y="2426400"/>
            <a:ext cx="2281237" cy="347662"/>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1" y="2811646"/>
            <a:ext cx="2281237" cy="347662"/>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4" y="2227758"/>
            <a:ext cx="1200375" cy="1201242"/>
          </a:xfrm>
        </p:spPr>
        <p:txBody>
          <a:bodyPr>
            <a:noAutofit/>
          </a:bodyPr>
          <a:lstStyle>
            <a:lvl1pPr marL="0" indent="0">
              <a:buNone/>
              <a:defRPr sz="105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8" y="2422565"/>
            <a:ext cx="2281237" cy="347662"/>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30" y="4254273"/>
            <a:ext cx="1200375" cy="1201242"/>
          </a:xfrm>
        </p:spPr>
        <p:txBody>
          <a:bodyPr>
            <a:noAutofit/>
          </a:bodyPr>
          <a:lstStyle>
            <a:lvl1pPr marL="0" indent="0">
              <a:buNone/>
              <a:defRPr sz="105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2" y="4498793"/>
            <a:ext cx="2281237" cy="347662"/>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1" y="4884039"/>
            <a:ext cx="2281237" cy="347662"/>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4" y="4254273"/>
            <a:ext cx="1200375" cy="1201242"/>
          </a:xfrm>
        </p:spPr>
        <p:txBody>
          <a:bodyPr>
            <a:noAutofit/>
          </a:bodyPr>
          <a:lstStyle>
            <a:lvl1pPr marL="0" indent="0">
              <a:buNone/>
              <a:defRPr sz="105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8" y="4498793"/>
            <a:ext cx="2281237" cy="347662"/>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1" y="6356352"/>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11/18/2022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7" y="6356352"/>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5" y="6356352"/>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1"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7" y="1879979"/>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5"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1"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3"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3" y="365150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4" y="4976361"/>
            <a:ext cx="1167495"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Tree>
    <p:extLst>
      <p:ext uri="{BB962C8B-B14F-4D97-AF65-F5344CB8AC3E}">
        <p14:creationId xmlns:p14="http://schemas.microsoft.com/office/powerpoint/2010/main" val="41956398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3" cy="1325563"/>
          </a:xfrm>
        </p:spPr>
        <p:txBody>
          <a:bodyPr lIns="0" anchor="b">
            <a:noAutofit/>
          </a:bodyPr>
          <a:lstStyle>
            <a:lvl1pPr>
              <a:defRPr sz="36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6"/>
            <a:ext cx="904987" cy="905641"/>
          </a:xfrm>
        </p:spPr>
        <p:txBody>
          <a:bodyPr>
            <a:noAutofit/>
          </a:bodyPr>
          <a:lstStyle>
            <a:lvl1pPr marL="0" indent="0">
              <a:buNone/>
              <a:defRPr sz="105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1" y="2994545"/>
            <a:ext cx="2281237" cy="347662"/>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30" y="3379791"/>
            <a:ext cx="2281237" cy="347662"/>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6"/>
            <a:ext cx="904987" cy="905641"/>
          </a:xfrm>
        </p:spPr>
        <p:txBody>
          <a:bodyPr>
            <a:noAutofit/>
          </a:bodyPr>
          <a:lstStyle>
            <a:lvl1pPr marL="0" indent="0">
              <a:buNone/>
              <a:defRPr sz="105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9" y="2994545"/>
            <a:ext cx="2281237" cy="347662"/>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8" y="3379791"/>
            <a:ext cx="2281237" cy="347662"/>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8" y="2068736"/>
            <a:ext cx="904987" cy="905641"/>
          </a:xfrm>
        </p:spPr>
        <p:txBody>
          <a:bodyPr>
            <a:noAutofit/>
          </a:bodyPr>
          <a:lstStyle>
            <a:lvl1pPr marL="0" indent="0">
              <a:buNone/>
              <a:defRPr sz="105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8" y="3379791"/>
            <a:ext cx="2281237" cy="347662"/>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6" y="2068736"/>
            <a:ext cx="904987" cy="905641"/>
          </a:xfrm>
        </p:spPr>
        <p:txBody>
          <a:bodyPr>
            <a:noAutofit/>
          </a:bodyPr>
          <a:lstStyle>
            <a:lvl1pPr marL="0" indent="0">
              <a:buNone/>
              <a:defRPr sz="105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6" y="3379791"/>
            <a:ext cx="2281237" cy="347662"/>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3"/>
            <a:ext cx="904987" cy="905641"/>
          </a:xfrm>
        </p:spPr>
        <p:txBody>
          <a:bodyPr>
            <a:noAutofit/>
          </a:bodyPr>
          <a:lstStyle>
            <a:lvl1pPr marL="0" indent="0">
              <a:buNone/>
              <a:defRPr sz="105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1" y="5044362"/>
            <a:ext cx="2281237" cy="347662"/>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30" y="5429608"/>
            <a:ext cx="2281237" cy="347662"/>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3"/>
            <a:ext cx="904987" cy="905641"/>
          </a:xfrm>
        </p:spPr>
        <p:txBody>
          <a:bodyPr>
            <a:noAutofit/>
          </a:bodyPr>
          <a:lstStyle>
            <a:lvl1pPr marL="0" indent="0">
              <a:buNone/>
              <a:defRPr sz="105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9" y="5044362"/>
            <a:ext cx="2281237" cy="347662"/>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8" y="5429608"/>
            <a:ext cx="2281237" cy="347662"/>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8" y="4118553"/>
            <a:ext cx="904987" cy="905641"/>
          </a:xfrm>
        </p:spPr>
        <p:txBody>
          <a:bodyPr>
            <a:noAutofit/>
          </a:bodyPr>
          <a:lstStyle>
            <a:lvl1pPr marL="0" indent="0">
              <a:buNone/>
              <a:defRPr sz="105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8" y="5429608"/>
            <a:ext cx="2281237" cy="347662"/>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6" y="4118553"/>
            <a:ext cx="904987" cy="905641"/>
          </a:xfrm>
        </p:spPr>
        <p:txBody>
          <a:bodyPr>
            <a:noAutofit/>
          </a:bodyPr>
          <a:lstStyle>
            <a:lvl1pPr marL="0" indent="0">
              <a:buNone/>
              <a:defRPr sz="105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6" y="5429608"/>
            <a:ext cx="2281237" cy="347662"/>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11/18/2022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984274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4" y="381000"/>
            <a:ext cx="9779183" cy="1325563"/>
          </a:xfrm>
        </p:spPr>
        <p:txBody>
          <a:bodyPr anchor="b">
            <a:noAutofit/>
          </a:bodyPr>
          <a:lstStyle>
            <a:lvl1pPr>
              <a:defRPr sz="36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4" y="2087563"/>
            <a:ext cx="9779183" cy="3366815"/>
          </a:xfrm>
        </p:spPr>
        <p:txBody>
          <a:bodyPr>
            <a:noAutofit/>
          </a:bodyPr>
          <a:lstStyle>
            <a:lvl1pPr marL="0" indent="0">
              <a:buNone/>
              <a:defRPr>
                <a:solidFill>
                  <a:schemeClr val="bg1"/>
                </a:solidFill>
                <a:latin typeface="+mn-lt"/>
              </a:defRPr>
            </a:lvl1pPr>
            <a:lvl2pPr marL="342900" indent="0">
              <a:buNone/>
              <a:defRPr>
                <a:solidFill>
                  <a:schemeClr val="bg1"/>
                </a:solidFill>
                <a:latin typeface="+mn-lt"/>
              </a:defRPr>
            </a:lvl2pPr>
            <a:lvl3pPr marL="685800" indent="0">
              <a:buNone/>
              <a:defRPr>
                <a:solidFill>
                  <a:schemeClr val="bg1"/>
                </a:solidFill>
                <a:latin typeface="+mn-lt"/>
              </a:defRPr>
            </a:lvl3pPr>
            <a:lvl4pPr marL="1028700" indent="0">
              <a:buNone/>
              <a:defRPr>
                <a:solidFill>
                  <a:schemeClr val="bg1"/>
                </a:solidFill>
                <a:latin typeface="+mn-lt"/>
              </a:defRPr>
            </a:lvl4pPr>
            <a:lvl5pPr marL="13716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2"/>
            <a:ext cx="1701019" cy="365125"/>
          </a:xfrm>
          <a:prstGeom prst="rect">
            <a:avLst/>
          </a:prstGeom>
        </p:spPr>
        <p:txBody>
          <a:bodyPr vert="horz" lIns="91440" tIns="45720" rIns="91440" bIns="45720" rtlCol="0" anchor="ctr">
            <a:noAutofit/>
          </a:bodyPr>
          <a:lstStyle>
            <a:lvl1pPr algn="l">
              <a:defRPr sz="900">
                <a:solidFill>
                  <a:schemeClr val="accent3"/>
                </a:solidFill>
                <a:latin typeface="+mn-lt"/>
              </a:defRPr>
            </a:lvl1pPr>
          </a:lstStyle>
          <a:p>
            <a:fld id="{5F02DCD1-2C6B-F948-9F72-3BB0CF3D512E}" type="datetime1">
              <a:rPr lang="en-US" smtClean="0"/>
              <a:pPr/>
              <a:t>11/18/2022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noAutofit/>
          </a:bodyPr>
          <a:lstStyle>
            <a:lvl1pPr algn="ctr">
              <a:defRPr sz="9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7" y="6356352"/>
            <a:ext cx="1657723" cy="365125"/>
          </a:xfrm>
          <a:prstGeom prst="rect">
            <a:avLst/>
          </a:prstGeom>
        </p:spPr>
        <p:txBody>
          <a:bodyPr vert="horz" lIns="91440" tIns="45720" rIns="91440" bIns="45720" rtlCol="0" anchor="ctr">
            <a:noAutofit/>
          </a:bodyPr>
          <a:lstStyle>
            <a:lvl1pPr algn="r">
              <a:defRPr sz="9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391462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4" y="381000"/>
            <a:ext cx="9779183" cy="1325563"/>
          </a:xfrm>
        </p:spPr>
        <p:txBody>
          <a:bodyPr anchor="b">
            <a:noAutofit/>
          </a:bodyPr>
          <a:lstStyle>
            <a:lvl1pPr>
              <a:defRPr sz="36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5"/>
            <a:ext cx="4663440" cy="2828613"/>
          </a:xfrm>
        </p:spPr>
        <p:txBody>
          <a:bodyPr>
            <a:noAutofit/>
          </a:bodyPr>
          <a:lstStyle>
            <a:lvl1pPr marL="0" indent="0">
              <a:buNone/>
              <a:defRPr sz="1500">
                <a:latin typeface="+mn-lt"/>
              </a:defRPr>
            </a:lvl1pPr>
            <a:lvl2pPr marL="342900" indent="0">
              <a:buNone/>
              <a:defRPr sz="1350">
                <a:latin typeface="+mn-lt"/>
              </a:defRPr>
            </a:lvl2pPr>
            <a:lvl3pPr marL="685800" indent="0">
              <a:buNone/>
              <a:defRPr sz="1200">
                <a:latin typeface="+mn-lt"/>
              </a:defRPr>
            </a:lvl3pPr>
            <a:lvl4pPr marL="1028700" indent="0">
              <a:buNone/>
              <a:defRPr sz="1050">
                <a:latin typeface="+mn-lt"/>
              </a:defRPr>
            </a:lvl4pPr>
            <a:lvl5pPr marL="1371600" indent="0">
              <a:buNone/>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3" y="5590905"/>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2"/>
            <a:ext cx="2743200" cy="365125"/>
          </a:xfrm>
          <a:prstGeom prst="rect">
            <a:avLst/>
          </a:prstGeom>
        </p:spPr>
        <p:txBody>
          <a:bodyPr vert="horz" lIns="91440" tIns="45720" rIns="91440" bIns="45720" rtlCol="0" anchor="ctr">
            <a:noAutofit/>
          </a:bodyPr>
          <a:lstStyle>
            <a:lvl1pPr algn="l">
              <a:defRPr sz="900">
                <a:solidFill>
                  <a:schemeClr val="accent3"/>
                </a:solidFill>
                <a:latin typeface="+mn-lt"/>
              </a:defRPr>
            </a:lvl1pPr>
          </a:lstStyle>
          <a:p>
            <a:fld id="{C1583C39-01BF-7F43-854C-FBB4E9AB6B0C}" type="datetime1">
              <a:rPr lang="en-US" smtClean="0"/>
              <a:pPr/>
              <a:t>11/18/2022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noAutofit/>
          </a:bodyPr>
          <a:lstStyle>
            <a:lvl1pPr algn="ctr">
              <a:defRPr sz="9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7" y="6356352"/>
            <a:ext cx="1657723" cy="365125"/>
          </a:xfrm>
          <a:prstGeom prst="rect">
            <a:avLst/>
          </a:prstGeom>
        </p:spPr>
        <p:txBody>
          <a:bodyPr vert="horz" lIns="91440" tIns="45720" rIns="91440" bIns="45720" rtlCol="0" anchor="ctr">
            <a:noAutofit/>
          </a:bodyPr>
          <a:lstStyle>
            <a:lvl1pPr algn="r">
              <a:defRPr sz="9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5"/>
            <a:ext cx="4663440" cy="2828613"/>
          </a:xfrm>
        </p:spPr>
        <p:txBody>
          <a:bodyPr>
            <a:noAutofit/>
          </a:bodyPr>
          <a:lstStyle>
            <a:lvl1pPr marL="0" indent="0">
              <a:buNone/>
              <a:defRPr sz="1500">
                <a:latin typeface="+mn-lt"/>
              </a:defRPr>
            </a:lvl1pPr>
            <a:lvl2pPr marL="342900" indent="0">
              <a:buNone/>
              <a:defRPr sz="1350">
                <a:latin typeface="+mn-lt"/>
              </a:defRPr>
            </a:lvl2pPr>
            <a:lvl3pPr marL="685800" indent="0">
              <a:buNone/>
              <a:defRPr sz="1200">
                <a:latin typeface="+mn-lt"/>
              </a:defRPr>
            </a:lvl3pPr>
            <a:lvl4pPr marL="1028700" indent="0">
              <a:buNone/>
              <a:defRPr sz="1050">
                <a:latin typeface="+mn-lt"/>
              </a:defRPr>
            </a:lvl4pPr>
            <a:lvl5pPr marL="1371600" indent="0">
              <a:buNone/>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1800" b="1">
                <a:latin typeface="+mj-lt"/>
              </a:defRPr>
            </a:lvl1pPr>
            <a:lvl2pPr marL="342900" indent="0">
              <a:buNone/>
              <a:defRPr sz="1500" b="1">
                <a:latin typeface="+mj-lt"/>
              </a:defRPr>
            </a:lvl2pPr>
            <a:lvl3pPr marL="685800" indent="0">
              <a:buNone/>
              <a:defRPr sz="1350" b="1">
                <a:latin typeface="+mj-lt"/>
              </a:defRPr>
            </a:lvl3pPr>
            <a:lvl4pPr marL="1028700" indent="0">
              <a:buNone/>
              <a:defRPr sz="1200" b="1">
                <a:latin typeface="+mj-lt"/>
              </a:defRPr>
            </a:lvl4pPr>
            <a:lvl5pPr marL="1371600" indent="0">
              <a:buNone/>
              <a:defRPr sz="12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1800" b="1">
                <a:latin typeface="+mj-lt"/>
              </a:defRPr>
            </a:lvl1pPr>
            <a:lvl2pPr marL="342900" indent="0">
              <a:buNone/>
              <a:defRPr sz="1500" b="1">
                <a:latin typeface="+mj-lt"/>
              </a:defRPr>
            </a:lvl2pPr>
            <a:lvl3pPr marL="685800" indent="0">
              <a:buNone/>
              <a:defRPr sz="1350" b="1">
                <a:latin typeface="+mj-lt"/>
              </a:defRPr>
            </a:lvl3pPr>
            <a:lvl4pPr marL="1028700" indent="0">
              <a:buNone/>
              <a:defRPr sz="1200" b="1">
                <a:latin typeface="+mj-lt"/>
              </a:defRPr>
            </a:lvl4pPr>
            <a:lvl5pPr marL="1371600" indent="0">
              <a:buNone/>
              <a:defRPr sz="12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54940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4" y="381000"/>
            <a:ext cx="9779183" cy="1325563"/>
          </a:xfrm>
        </p:spPr>
        <p:txBody>
          <a:bodyPr anchor="b">
            <a:noAutofit/>
          </a:bodyPr>
          <a:lstStyle>
            <a:lvl1pPr>
              <a:defRPr sz="36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1500">
                <a:latin typeface="+mn-lt"/>
              </a:defRPr>
            </a:lvl1pPr>
            <a:lvl2pPr marL="342900" indent="0">
              <a:buNone/>
              <a:defRPr sz="1350">
                <a:latin typeface="+mn-lt"/>
              </a:defRPr>
            </a:lvl2pPr>
            <a:lvl3pPr marL="685800" indent="0">
              <a:buNone/>
              <a:defRPr sz="1200">
                <a:latin typeface="+mn-lt"/>
              </a:defRPr>
            </a:lvl3pPr>
            <a:lvl4pPr marL="1028700" indent="0">
              <a:buNone/>
              <a:defRPr sz="1050">
                <a:latin typeface="+mn-lt"/>
              </a:defRPr>
            </a:lvl4pPr>
            <a:lvl5pPr marL="1371600" indent="0">
              <a:buNone/>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8" y="5590905"/>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2"/>
            <a:ext cx="1767115" cy="365125"/>
          </a:xfrm>
          <a:prstGeom prst="rect">
            <a:avLst/>
          </a:prstGeom>
        </p:spPr>
        <p:txBody>
          <a:bodyPr vert="horz" lIns="91440" tIns="45720" rIns="91440" bIns="45720" rtlCol="0" anchor="ctr">
            <a:noAutofit/>
          </a:bodyPr>
          <a:lstStyle>
            <a:lvl1pPr algn="l">
              <a:defRPr sz="900">
                <a:solidFill>
                  <a:schemeClr val="accent2"/>
                </a:solidFill>
                <a:latin typeface="+mn-lt"/>
              </a:defRPr>
            </a:lvl1pPr>
          </a:lstStyle>
          <a:p>
            <a:fld id="{4B103E64-1627-9140-8127-1849FED275E1}" type="datetime1">
              <a:rPr lang="en-US" smtClean="0"/>
              <a:pPr/>
              <a:t>11/18/2022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noAutofit/>
          </a:bodyPr>
          <a:lstStyle>
            <a:lvl1pPr algn="ctr">
              <a:defRPr sz="9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9" y="2526318"/>
            <a:ext cx="3173279" cy="2828613"/>
          </a:xfrm>
        </p:spPr>
        <p:txBody>
          <a:bodyPr>
            <a:noAutofit/>
          </a:bodyPr>
          <a:lstStyle>
            <a:lvl1pPr marL="0" indent="0">
              <a:buNone/>
              <a:defRPr sz="1500">
                <a:latin typeface="+mn-lt"/>
              </a:defRPr>
            </a:lvl1pPr>
            <a:lvl2pPr marL="342900" indent="0">
              <a:buNone/>
              <a:defRPr sz="1350">
                <a:latin typeface="+mn-lt"/>
              </a:defRPr>
            </a:lvl2pPr>
            <a:lvl3pPr marL="685800" indent="0">
              <a:buNone/>
              <a:defRPr sz="1200">
                <a:latin typeface="+mn-lt"/>
              </a:defRPr>
            </a:lvl3pPr>
            <a:lvl4pPr marL="1028700" indent="0">
              <a:buNone/>
              <a:defRPr sz="1050">
                <a:latin typeface="+mn-lt"/>
              </a:defRPr>
            </a:lvl4pPr>
            <a:lvl5pPr marL="1371600" indent="0">
              <a:buNone/>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4" y="2003804"/>
            <a:ext cx="3173279" cy="522514"/>
          </a:xfrm>
        </p:spPr>
        <p:txBody>
          <a:bodyPr>
            <a:noAutofit/>
          </a:bodyPr>
          <a:lstStyle>
            <a:lvl1pPr marL="0" indent="0">
              <a:buNone/>
              <a:defRPr sz="1800" b="1">
                <a:latin typeface="+mj-lt"/>
              </a:defRPr>
            </a:lvl1pPr>
            <a:lvl2pPr marL="342900" indent="0">
              <a:buNone/>
              <a:defRPr sz="1500" b="1">
                <a:latin typeface="+mj-lt"/>
              </a:defRPr>
            </a:lvl2pPr>
            <a:lvl3pPr marL="685800" indent="0">
              <a:buNone/>
              <a:defRPr sz="1350" b="1">
                <a:latin typeface="+mj-lt"/>
              </a:defRPr>
            </a:lvl3pPr>
            <a:lvl4pPr marL="1028700" indent="0">
              <a:buNone/>
              <a:defRPr sz="1200" b="1">
                <a:latin typeface="+mj-lt"/>
              </a:defRPr>
            </a:lvl4pPr>
            <a:lvl5pPr marL="1371600" indent="0">
              <a:buNone/>
              <a:defRPr sz="12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9" y="2003804"/>
            <a:ext cx="3173279" cy="522514"/>
          </a:xfrm>
        </p:spPr>
        <p:txBody>
          <a:bodyPr>
            <a:noAutofit/>
          </a:bodyPr>
          <a:lstStyle>
            <a:lvl1pPr marL="0" indent="0">
              <a:buNone/>
              <a:defRPr sz="1800" b="1">
                <a:latin typeface="+mj-lt"/>
              </a:defRPr>
            </a:lvl1pPr>
            <a:lvl2pPr marL="342900" indent="0">
              <a:buNone/>
              <a:defRPr sz="1500" b="1">
                <a:latin typeface="+mj-lt"/>
              </a:defRPr>
            </a:lvl2pPr>
            <a:lvl3pPr marL="685800" indent="0">
              <a:buNone/>
              <a:defRPr sz="1350" b="1">
                <a:latin typeface="+mj-lt"/>
              </a:defRPr>
            </a:lvl3pPr>
            <a:lvl4pPr marL="1028700" indent="0">
              <a:buNone/>
              <a:defRPr sz="1200" b="1">
                <a:latin typeface="+mj-lt"/>
              </a:defRPr>
            </a:lvl4pPr>
            <a:lvl5pPr marL="1371600" indent="0">
              <a:buNone/>
              <a:defRPr sz="12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3" y="2526318"/>
            <a:ext cx="3173279" cy="2828613"/>
          </a:xfrm>
        </p:spPr>
        <p:txBody>
          <a:bodyPr>
            <a:noAutofit/>
          </a:bodyPr>
          <a:lstStyle>
            <a:lvl1pPr marL="0" indent="0">
              <a:buNone/>
              <a:defRPr sz="1500">
                <a:latin typeface="+mn-lt"/>
              </a:defRPr>
            </a:lvl1pPr>
            <a:lvl2pPr marL="342900" indent="0">
              <a:buNone/>
              <a:defRPr sz="1350">
                <a:latin typeface="+mn-lt"/>
              </a:defRPr>
            </a:lvl2pPr>
            <a:lvl3pPr marL="685800" indent="0">
              <a:buNone/>
              <a:defRPr sz="1200">
                <a:latin typeface="+mn-lt"/>
              </a:defRPr>
            </a:lvl3pPr>
            <a:lvl4pPr marL="1028700" indent="0">
              <a:buNone/>
              <a:defRPr sz="1050">
                <a:latin typeface="+mn-lt"/>
              </a:defRPr>
            </a:lvl4pPr>
            <a:lvl5pPr marL="1371600" indent="0">
              <a:buNone/>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9" cy="522514"/>
          </a:xfrm>
        </p:spPr>
        <p:txBody>
          <a:bodyPr>
            <a:noAutofit/>
          </a:bodyPr>
          <a:lstStyle>
            <a:lvl1pPr marL="0" indent="0">
              <a:buNone/>
              <a:defRPr sz="1800" b="1">
                <a:latin typeface="+mj-lt"/>
              </a:defRPr>
            </a:lvl1pPr>
            <a:lvl2pPr marL="342900" indent="0">
              <a:buNone/>
              <a:defRPr sz="1500" b="1">
                <a:latin typeface="+mj-lt"/>
              </a:defRPr>
            </a:lvl2pPr>
            <a:lvl3pPr marL="685800" indent="0">
              <a:buNone/>
              <a:defRPr sz="1350" b="1">
                <a:latin typeface="+mj-lt"/>
              </a:defRPr>
            </a:lvl3pPr>
            <a:lvl4pPr marL="1028700" indent="0">
              <a:buNone/>
              <a:defRPr sz="1200" b="1">
                <a:latin typeface="+mj-lt"/>
              </a:defRPr>
            </a:lvl4pPr>
            <a:lvl5pPr marL="1371600" indent="0">
              <a:buNone/>
              <a:defRPr sz="12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7" y="6356352"/>
            <a:ext cx="1657723" cy="365125"/>
          </a:xfrm>
          <a:prstGeom prst="rect">
            <a:avLst/>
          </a:prstGeom>
        </p:spPr>
        <p:txBody>
          <a:bodyPr vert="horz" lIns="91440" tIns="45720" rIns="91440" bIns="45720" rtlCol="0" anchor="ctr">
            <a:noAutofit/>
          </a:bodyPr>
          <a:lstStyle>
            <a:lvl1pPr algn="r">
              <a:defRPr sz="9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829224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9" cy="2387600"/>
          </a:xfrm>
        </p:spPr>
        <p:txBody>
          <a:bodyPr anchor="b">
            <a:noAutofit/>
          </a:bodyPr>
          <a:lstStyle>
            <a:lvl1pPr algn="l">
              <a:defRPr sz="45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602040"/>
            <a:ext cx="6220277" cy="2247219"/>
          </a:xfrm>
        </p:spPr>
        <p:txBody>
          <a:bodyPr>
            <a:noAutofit/>
          </a:bodyPr>
          <a:lstStyle>
            <a:lvl1pPr marL="0" indent="0" algn="l">
              <a:buNone/>
              <a:defRPr sz="2100">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8"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5"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Tree>
    <p:extLst>
      <p:ext uri="{BB962C8B-B14F-4D97-AF65-F5344CB8AC3E}">
        <p14:creationId xmlns:p14="http://schemas.microsoft.com/office/powerpoint/2010/main" val="1795473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p:nvSpPr>
        <p:spPr>
          <a:xfrm>
            <a:off x="0" y="2286002"/>
            <a:ext cx="12208823"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Freeform 11">
            <a:extLst>
              <a:ext uri="{FF2B5EF4-FFF2-40B4-BE49-F238E27FC236}">
                <a16:creationId xmlns:a16="http://schemas.microsoft.com/office/drawing/2014/main" id="{84DB028B-A475-224B-B675-A15A56CAD0BF}"/>
              </a:ext>
            </a:extLst>
          </p:cNvPr>
          <p:cNvSpPr/>
          <p:nvPr/>
        </p:nvSpPr>
        <p:spPr>
          <a:xfrm flipH="1">
            <a:off x="8597719"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4" name="Freeform 13">
            <a:extLst>
              <a:ext uri="{FF2B5EF4-FFF2-40B4-BE49-F238E27FC236}">
                <a16:creationId xmlns:a16="http://schemas.microsoft.com/office/drawing/2014/main" id="{61C34955-105B-4D4D-B51D-754C5D38A85D}"/>
              </a:ext>
            </a:extLst>
          </p:cNvPr>
          <p:cNvSpPr/>
          <p:nvPr/>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5" name="Freeform 14">
            <a:extLst>
              <a:ext uri="{FF2B5EF4-FFF2-40B4-BE49-F238E27FC236}">
                <a16:creationId xmlns:a16="http://schemas.microsoft.com/office/drawing/2014/main" id="{2734DEB1-EC02-2E42-9292-4ADD115060A5}"/>
              </a:ext>
            </a:extLst>
          </p:cNvPr>
          <p:cNvSpPr/>
          <p:nvPr/>
        </p:nvSpPr>
        <p:spPr>
          <a:xfrm rot="5400000" flipH="1" flipV="1">
            <a:off x="10344102" y="438100"/>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4" y="381000"/>
            <a:ext cx="9779183" cy="1325563"/>
          </a:xfrm>
        </p:spPr>
        <p:txBody>
          <a:bodyPr anchor="b">
            <a:noAutofit/>
          </a:bodyPr>
          <a:lstStyle>
            <a:lvl1pPr>
              <a:defRPr sz="36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4" y="2653169"/>
            <a:ext cx="9779183" cy="3436483"/>
          </a:xfrm>
        </p:spPr>
        <p:txBody>
          <a:bodyPr>
            <a:noAutofit/>
          </a:bodyPr>
          <a:lstStyle>
            <a:lvl1pPr marL="0" indent="0">
              <a:lnSpc>
                <a:spcPct val="150000"/>
              </a:lnSpc>
              <a:buNone/>
              <a:defRPr sz="1800">
                <a:solidFill>
                  <a:schemeClr val="bg1"/>
                </a:solidFill>
                <a:latin typeface="+mn-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679BC7E7-EA8E-4DA7-915E-CC098D9BADCB}" type="datetimeFigureOut">
              <a:rPr lang="en-US" smtClean="0"/>
              <a:t>11/18/2022</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7" y="6356352"/>
            <a:ext cx="1604683" cy="365125"/>
          </a:xfrm>
        </p:spPr>
        <p:txBody>
          <a:bodyPr>
            <a:noAutofit/>
          </a:bodyPr>
          <a:lstStyle>
            <a:lvl1pPr>
              <a:defRPr>
                <a:solidFill>
                  <a:schemeClr val="accent3"/>
                </a:solidFill>
                <a:latin typeface="+mn-lt"/>
              </a:defRPr>
            </a:lvl1pPr>
          </a:lstStyle>
          <a:p>
            <a:fld id="{9F2F5E10-5301-4EE6-90D2-A6C4A3F62BED}" type="slidenum">
              <a:rPr lang="en-US" smtClean="0"/>
              <a:t>‹#›</a:t>
            </a:fld>
            <a:endParaRPr lang="en-US"/>
          </a:p>
        </p:txBody>
      </p:sp>
    </p:spTree>
    <p:extLst>
      <p:ext uri="{BB962C8B-B14F-4D97-AF65-F5344CB8AC3E}">
        <p14:creationId xmlns:p14="http://schemas.microsoft.com/office/powerpoint/2010/main" val="3909628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p:nvSpPr>
        <p:spPr>
          <a:xfrm>
            <a:off x="0" y="0"/>
            <a:ext cx="8025491"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5" y="1059400"/>
            <a:ext cx="6245912" cy="2387600"/>
          </a:xfrm>
        </p:spPr>
        <p:txBody>
          <a:bodyPr anchor="b">
            <a:noAutofit/>
          </a:bodyPr>
          <a:lstStyle>
            <a:lvl1pPr algn="l">
              <a:defRPr sz="45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5" y="3539077"/>
            <a:ext cx="6245912" cy="1406101"/>
          </a:xfrm>
        </p:spPr>
        <p:txBody>
          <a:bodyPr>
            <a:noAutofit/>
          </a:bodyPr>
          <a:lstStyle>
            <a:lvl1pPr marL="0" indent="0" algn="l">
              <a:buNone/>
              <a:defRPr sz="2400">
                <a:solidFill>
                  <a:schemeClr val="bg1"/>
                </a:solidFill>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p:nvGrpSpPr>
        <p:grpSpPr>
          <a:xfrm rot="16200000">
            <a:off x="8286530" y="2207195"/>
            <a:ext cx="3032351" cy="2443611"/>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6" name="Freeform 15">
              <a:extLst>
                <a:ext uri="{FF2B5EF4-FFF2-40B4-BE49-F238E27FC236}">
                  <a16:creationId xmlns:a16="http://schemas.microsoft.com/office/drawing/2014/main" id="{4850B620-49F5-3748-84AF-682555D52792}"/>
                </a:ext>
              </a:extLst>
            </p:cNvPr>
            <p:cNvSpPr/>
            <p:nvPr/>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17" name="Freeform 16">
            <a:extLst>
              <a:ext uri="{FF2B5EF4-FFF2-40B4-BE49-F238E27FC236}">
                <a16:creationId xmlns:a16="http://schemas.microsoft.com/office/drawing/2014/main" id="{0B179973-08D2-EF40-B516-35E75E906394}"/>
              </a:ext>
            </a:extLst>
          </p:cNvPr>
          <p:cNvSpPr/>
          <p:nvPr/>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8" name="Freeform 17">
            <a:extLst>
              <a:ext uri="{FF2B5EF4-FFF2-40B4-BE49-F238E27FC236}">
                <a16:creationId xmlns:a16="http://schemas.microsoft.com/office/drawing/2014/main" id="{6C811FF3-E48A-194D-8022-65F8C3A17449}"/>
              </a:ext>
            </a:extLst>
          </p:cNvPr>
          <p:cNvSpPr/>
          <p:nvPr/>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Tree>
    <p:extLst>
      <p:ext uri="{BB962C8B-B14F-4D97-AF65-F5344CB8AC3E}">
        <p14:creationId xmlns:p14="http://schemas.microsoft.com/office/powerpoint/2010/main" val="2479737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4" y="381000"/>
            <a:ext cx="9779183" cy="1325563"/>
          </a:xfrm>
        </p:spPr>
        <p:txBody>
          <a:bodyPr anchor="b">
            <a:noAutofit/>
          </a:bodyPr>
          <a:lstStyle>
            <a:lvl1pPr>
              <a:defRPr sz="36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4" y="2087563"/>
            <a:ext cx="9779183" cy="3366815"/>
          </a:xfrm>
        </p:spPr>
        <p:txBody>
          <a:bodyPr>
            <a:noAutofit/>
          </a:bodyPr>
          <a:lstStyle>
            <a:lvl1pPr marL="0" indent="0">
              <a:buNone/>
              <a:defRPr>
                <a:latin typeface="+mn-lt"/>
              </a:defRPr>
            </a:lvl1pPr>
            <a:lvl2pPr marL="342900" indent="0">
              <a:buNone/>
              <a:defRPr>
                <a:latin typeface="+mn-lt"/>
              </a:defRPr>
            </a:lvl2pPr>
            <a:lvl3pPr marL="685800" indent="0">
              <a:buNone/>
              <a:defRPr>
                <a:latin typeface="+mn-lt"/>
              </a:defRPr>
            </a:lvl3pPr>
            <a:lvl4pPr marL="1028700" indent="0">
              <a:buNone/>
              <a:defRPr>
                <a:latin typeface="+mn-lt"/>
              </a:defRPr>
            </a:lvl4pPr>
            <a:lvl5pPr marL="13716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Freeform 4">
            <a:extLst>
              <a:ext uri="{FF2B5EF4-FFF2-40B4-BE49-F238E27FC236}">
                <a16:creationId xmlns:a16="http://schemas.microsoft.com/office/drawing/2014/main" id="{055FD0FC-C8FF-6741-A364-A29CDC6F9495}"/>
              </a:ext>
            </a:extLst>
          </p:cNvPr>
          <p:cNvSpPr/>
          <p:nvPr/>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2"/>
            <a:ext cx="1701019" cy="365125"/>
          </a:xfrm>
          <a:prstGeom prst="rect">
            <a:avLst/>
          </a:prstGeom>
        </p:spPr>
        <p:txBody>
          <a:bodyPr vert="horz" lIns="91440" tIns="45720" rIns="91440" bIns="45720" rtlCol="0" anchor="ctr">
            <a:noAutofit/>
          </a:bodyPr>
          <a:lstStyle>
            <a:lvl1pPr algn="l">
              <a:defRPr sz="900">
                <a:solidFill>
                  <a:schemeClr val="accent2"/>
                </a:solidFill>
                <a:latin typeface="+mn-lt"/>
              </a:defRPr>
            </a:lvl1pPr>
          </a:lstStyle>
          <a:p>
            <a:fld id="{679BC7E7-EA8E-4DA7-915E-CC098D9BADCB}" type="datetimeFigureOut">
              <a:rPr lang="en-US" smtClean="0"/>
              <a:t>11/18/2022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noAutofit/>
          </a:bodyPr>
          <a:lstStyle>
            <a:lvl1pPr algn="ctr">
              <a:defRPr sz="9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7" y="6356352"/>
            <a:ext cx="1657723" cy="365125"/>
          </a:xfrm>
          <a:prstGeom prst="rect">
            <a:avLst/>
          </a:prstGeom>
        </p:spPr>
        <p:txBody>
          <a:bodyPr vert="horz" lIns="91440" tIns="45720" rIns="91440" bIns="45720" rtlCol="0" anchor="ctr">
            <a:noAutofit/>
          </a:bodyPr>
          <a:lstStyle>
            <a:lvl1pPr algn="r">
              <a:defRPr sz="900">
                <a:solidFill>
                  <a:schemeClr val="accent3"/>
                </a:solidFill>
                <a:latin typeface="+mn-lt"/>
              </a:defRPr>
            </a:lvl1pPr>
          </a:lstStyle>
          <a:p>
            <a:fld id="{9F2F5E10-5301-4EE6-90D2-A6C4A3F62BED}" type="slidenum">
              <a:rPr lang="en-US" smtClean="0"/>
              <a:t>‹#›</a:t>
            </a:fld>
            <a:endParaRPr lang="en-US"/>
          </a:p>
        </p:txBody>
      </p:sp>
    </p:spTree>
    <p:extLst>
      <p:ext uri="{BB962C8B-B14F-4D97-AF65-F5344CB8AC3E}">
        <p14:creationId xmlns:p14="http://schemas.microsoft.com/office/powerpoint/2010/main" val="993809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p:nvGrpSpPr>
        <p:grpSpPr>
          <a:xfrm rot="16200000">
            <a:off x="10772262" y="152643"/>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4" name="Freeform 13">
              <a:extLst>
                <a:ext uri="{FF2B5EF4-FFF2-40B4-BE49-F238E27FC236}">
                  <a16:creationId xmlns:a16="http://schemas.microsoft.com/office/drawing/2014/main" id="{2ECA7D87-C78C-C140-AA28-C0FB20209045}"/>
                </a:ext>
              </a:extLst>
            </p:cNvPr>
            <p:cNvSpPr/>
            <p:nvPr/>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4" y="381000"/>
            <a:ext cx="9779183" cy="1325563"/>
          </a:xfrm>
        </p:spPr>
        <p:txBody>
          <a:bodyPr anchor="b">
            <a:noAutofit/>
          </a:bodyPr>
          <a:lstStyle>
            <a:lvl1pPr>
              <a:defRPr sz="36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4" y="2087565"/>
            <a:ext cx="9779183" cy="3366813"/>
          </a:xfrm>
        </p:spPr>
        <p:txBody>
          <a:bodyPr>
            <a:noAutofit/>
          </a:bodyPr>
          <a:lstStyle>
            <a:lvl1pPr marL="0" indent="0">
              <a:buNone/>
              <a:defRPr>
                <a:latin typeface="+mn-lt"/>
              </a:defRPr>
            </a:lvl1pPr>
            <a:lvl2pPr marL="342900" indent="0">
              <a:buNone/>
              <a:defRPr>
                <a:latin typeface="+mn-lt"/>
              </a:defRPr>
            </a:lvl2pPr>
            <a:lvl3pPr marL="685800" indent="0">
              <a:buNone/>
              <a:defRPr>
                <a:latin typeface="+mn-lt"/>
              </a:defRPr>
            </a:lvl3pPr>
            <a:lvl4pPr marL="1028700" indent="0">
              <a:buNone/>
              <a:defRPr>
                <a:latin typeface="+mn-lt"/>
              </a:defRPr>
            </a:lvl4pPr>
            <a:lvl5pPr marL="13716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2"/>
            <a:ext cx="1701019" cy="365125"/>
          </a:xfrm>
          <a:prstGeom prst="rect">
            <a:avLst/>
          </a:prstGeom>
        </p:spPr>
        <p:txBody>
          <a:bodyPr vert="horz" lIns="91440" tIns="45720" rIns="91440" bIns="45720" rtlCol="0" anchor="ctr">
            <a:noAutofit/>
          </a:bodyPr>
          <a:lstStyle>
            <a:lvl1pPr algn="l">
              <a:defRPr sz="900">
                <a:solidFill>
                  <a:schemeClr val="accent3"/>
                </a:solidFill>
                <a:latin typeface="+mn-lt"/>
              </a:defRPr>
            </a:lvl1pPr>
          </a:lstStyle>
          <a:p>
            <a:fld id="{679BC7E7-EA8E-4DA7-915E-CC098D9BADCB}" type="datetimeFigureOut">
              <a:rPr lang="en-US" smtClean="0"/>
              <a:t>11/18/2022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noAutofit/>
          </a:bodyPr>
          <a:lstStyle>
            <a:lvl1pPr algn="ctr">
              <a:defRPr sz="9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7" y="6356352"/>
            <a:ext cx="1657723" cy="365125"/>
          </a:xfrm>
          <a:prstGeom prst="rect">
            <a:avLst/>
          </a:prstGeom>
        </p:spPr>
        <p:txBody>
          <a:bodyPr vert="horz" lIns="91440" tIns="45720" rIns="91440" bIns="45720" rtlCol="0" anchor="ctr">
            <a:noAutofit/>
          </a:bodyPr>
          <a:lstStyle>
            <a:lvl1pPr algn="r">
              <a:defRPr sz="900">
                <a:solidFill>
                  <a:schemeClr val="accent3"/>
                </a:solidFill>
                <a:latin typeface="+mn-lt"/>
              </a:defRPr>
            </a:lvl1pPr>
          </a:lstStyle>
          <a:p>
            <a:fld id="{9F2F5E10-5301-4EE6-90D2-A6C4A3F62BED}" type="slidenum">
              <a:rPr lang="en-US" smtClean="0"/>
              <a:t>‹#›</a:t>
            </a:fld>
            <a:endParaRPr lang="en-US"/>
          </a:p>
        </p:txBody>
      </p:sp>
    </p:spTree>
    <p:extLst>
      <p:ext uri="{BB962C8B-B14F-4D97-AF65-F5344CB8AC3E}">
        <p14:creationId xmlns:p14="http://schemas.microsoft.com/office/powerpoint/2010/main" val="1687292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2" y="1684338"/>
            <a:ext cx="8594559" cy="2810460"/>
          </a:xfrm>
        </p:spPr>
        <p:txBody>
          <a:bodyPr>
            <a:noAutofit/>
          </a:bodyPr>
          <a:lstStyle>
            <a:lvl1pPr algn="ctr">
              <a:lnSpc>
                <a:spcPct val="100000"/>
              </a:lnSpc>
              <a:defRPr sz="345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1" y="519407"/>
            <a:ext cx="1364297" cy="1094521"/>
          </a:xfrm>
        </p:spPr>
        <p:txBody>
          <a:bodyPr>
            <a:noAutofit/>
          </a:bodyPr>
          <a:lstStyle>
            <a:lvl1pPr marL="0" indent="0" algn="ctr">
              <a:buNone/>
              <a:defRPr sz="17925" b="1">
                <a:solidFill>
                  <a:schemeClr val="accent1">
                    <a:lumMod val="75000"/>
                  </a:schemeClr>
                </a:solidFill>
                <a:latin typeface="Tenorite" pitchFamily="2" charset="0"/>
              </a:defRPr>
            </a:lvl1pPr>
            <a:lvl2pPr marL="342900" indent="0">
              <a:buNone/>
              <a:defRPr b="1">
                <a:solidFill>
                  <a:schemeClr val="bg1"/>
                </a:solidFill>
                <a:latin typeface="Tenorite" pitchFamily="2" charset="0"/>
              </a:defRPr>
            </a:lvl2pPr>
            <a:lvl3pPr marL="685800" indent="0">
              <a:buNone/>
              <a:defRPr b="1">
                <a:solidFill>
                  <a:schemeClr val="bg1"/>
                </a:solidFill>
                <a:latin typeface="Tenorite" pitchFamily="2" charset="0"/>
              </a:defRPr>
            </a:lvl3pPr>
            <a:lvl4pPr marL="1028700" indent="0">
              <a:buNone/>
              <a:defRPr b="1">
                <a:solidFill>
                  <a:schemeClr val="bg1"/>
                </a:solidFill>
                <a:latin typeface="Tenorite" pitchFamily="2" charset="0"/>
              </a:defRPr>
            </a:lvl4pPr>
            <a:lvl5pPr marL="13716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4" y="4494213"/>
            <a:ext cx="3511551" cy="679450"/>
          </a:xfrm>
        </p:spPr>
        <p:txBody>
          <a:bodyPr>
            <a:noAutofit/>
          </a:bodyPr>
          <a:lstStyle>
            <a:lvl1pPr marL="0" indent="0" algn="r">
              <a:buNone/>
              <a:defRPr sz="1500">
                <a:solidFill>
                  <a:schemeClr val="bg1"/>
                </a:solidFill>
                <a:latin typeface="+mn-lt"/>
              </a:defRPr>
            </a:lvl1pPr>
            <a:lvl2pPr marL="342900" indent="0" algn="r">
              <a:buNone/>
              <a:defRPr sz="1350">
                <a:solidFill>
                  <a:schemeClr val="bg1"/>
                </a:solidFill>
                <a:latin typeface="Tenorite" pitchFamily="2" charset="0"/>
              </a:defRPr>
            </a:lvl2pPr>
            <a:lvl3pPr marL="685800" indent="0" algn="r">
              <a:buNone/>
              <a:defRPr sz="1200">
                <a:solidFill>
                  <a:schemeClr val="bg1"/>
                </a:solidFill>
                <a:latin typeface="Tenorite" pitchFamily="2" charset="0"/>
              </a:defRPr>
            </a:lvl3pPr>
            <a:lvl4pPr marL="1028700" indent="0" algn="r">
              <a:buNone/>
              <a:defRPr sz="1050">
                <a:solidFill>
                  <a:schemeClr val="bg1"/>
                </a:solidFill>
                <a:latin typeface="Tenorite" pitchFamily="2" charset="0"/>
              </a:defRPr>
            </a:lvl4pPr>
            <a:lvl5pPr marL="1371600" indent="0" algn="r">
              <a:buNone/>
              <a:defRPr sz="105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5" y="3399694"/>
            <a:ext cx="1364297" cy="1094521"/>
          </a:xfrm>
        </p:spPr>
        <p:txBody>
          <a:bodyPr>
            <a:noAutofit/>
          </a:bodyPr>
          <a:lstStyle>
            <a:lvl1pPr marL="0" indent="0" algn="ctr">
              <a:buNone/>
              <a:defRPr sz="17925" b="1">
                <a:solidFill>
                  <a:schemeClr val="accent1">
                    <a:lumMod val="75000"/>
                  </a:schemeClr>
                </a:solidFill>
                <a:latin typeface="Tenorite" pitchFamily="2" charset="0"/>
              </a:defRPr>
            </a:lvl1pPr>
            <a:lvl2pPr marL="342900" indent="0">
              <a:buNone/>
              <a:defRPr b="1">
                <a:solidFill>
                  <a:schemeClr val="bg1"/>
                </a:solidFill>
                <a:latin typeface="Tenorite" pitchFamily="2" charset="0"/>
              </a:defRPr>
            </a:lvl2pPr>
            <a:lvl3pPr marL="685800" indent="0">
              <a:buNone/>
              <a:defRPr b="1">
                <a:solidFill>
                  <a:schemeClr val="bg1"/>
                </a:solidFill>
                <a:latin typeface="Tenorite" pitchFamily="2" charset="0"/>
              </a:defRPr>
            </a:lvl3pPr>
            <a:lvl4pPr marL="1028700" indent="0">
              <a:buNone/>
              <a:defRPr b="1">
                <a:solidFill>
                  <a:schemeClr val="bg1"/>
                </a:solidFill>
                <a:latin typeface="Tenorite" pitchFamily="2" charset="0"/>
              </a:defRPr>
            </a:lvl4pPr>
            <a:lvl5pPr marL="13716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679BC7E7-EA8E-4DA7-915E-CC098D9BADCB}" type="datetimeFigureOut">
              <a:rPr lang="en-US" smtClean="0"/>
              <a:t>11/18/2022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9F2F5E10-5301-4EE6-90D2-A6C4A3F62BED}" type="slidenum">
              <a:rPr lang="en-US" smtClean="0"/>
              <a:t>‹#›</a:t>
            </a:fld>
            <a:endParaRPr lang="en-US"/>
          </a:p>
        </p:txBody>
      </p:sp>
    </p:spTree>
    <p:extLst>
      <p:ext uri="{BB962C8B-B14F-4D97-AF65-F5344CB8AC3E}">
        <p14:creationId xmlns:p14="http://schemas.microsoft.com/office/powerpoint/2010/main" val="3238199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p:nvSpPr>
        <p:spPr>
          <a:xfrm>
            <a:off x="1"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29" y="381000"/>
            <a:ext cx="8401624" cy="1325563"/>
          </a:xfrm>
        </p:spPr>
        <p:txBody>
          <a:bodyPr lIns="0" anchor="b">
            <a:noAutofit/>
          </a:bodyPr>
          <a:lstStyle>
            <a:lvl1pPr>
              <a:defRPr sz="36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30" y="2227758"/>
            <a:ext cx="1200375" cy="1201242"/>
          </a:xfrm>
        </p:spPr>
        <p:txBody>
          <a:bodyPr>
            <a:noAutofit/>
          </a:bodyPr>
          <a:lstStyle>
            <a:lvl1pPr marL="0" indent="0">
              <a:buNone/>
              <a:defRPr sz="105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2" y="2426400"/>
            <a:ext cx="2281237" cy="347662"/>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1" y="2811646"/>
            <a:ext cx="2281237" cy="347662"/>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4" y="2227758"/>
            <a:ext cx="1200375" cy="1201242"/>
          </a:xfrm>
        </p:spPr>
        <p:txBody>
          <a:bodyPr>
            <a:noAutofit/>
          </a:bodyPr>
          <a:lstStyle>
            <a:lvl1pPr marL="0" indent="0">
              <a:buNone/>
              <a:defRPr sz="105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8" y="2422565"/>
            <a:ext cx="2281237" cy="347662"/>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30" y="4254273"/>
            <a:ext cx="1200375" cy="1201242"/>
          </a:xfrm>
        </p:spPr>
        <p:txBody>
          <a:bodyPr>
            <a:noAutofit/>
          </a:bodyPr>
          <a:lstStyle>
            <a:lvl1pPr marL="0" indent="0">
              <a:buNone/>
              <a:defRPr sz="105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2" y="4498793"/>
            <a:ext cx="2281237" cy="347662"/>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1" y="4884039"/>
            <a:ext cx="2281237" cy="347662"/>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4" y="4254273"/>
            <a:ext cx="1200375" cy="1201242"/>
          </a:xfrm>
        </p:spPr>
        <p:txBody>
          <a:bodyPr>
            <a:noAutofit/>
          </a:bodyPr>
          <a:lstStyle>
            <a:lvl1pPr marL="0" indent="0">
              <a:buNone/>
              <a:defRPr sz="105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8" y="4498793"/>
            <a:ext cx="2281237" cy="347662"/>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1" y="6356352"/>
            <a:ext cx="1569803" cy="365125"/>
          </a:xfrm>
        </p:spPr>
        <p:txBody>
          <a:bodyPr>
            <a:noAutofit/>
          </a:bodyPr>
          <a:lstStyle>
            <a:lvl1pPr>
              <a:defRPr>
                <a:solidFill>
                  <a:schemeClr val="accent3"/>
                </a:solidFill>
                <a:latin typeface="+mn-lt"/>
              </a:defRPr>
            </a:lvl1pPr>
          </a:lstStyle>
          <a:p>
            <a:fld id="{679BC7E7-EA8E-4DA7-915E-CC098D9BADCB}" type="datetimeFigureOut">
              <a:rPr lang="en-US" smtClean="0"/>
              <a:t>11/18/2022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7" y="6356352"/>
            <a:ext cx="4114800" cy="365125"/>
          </a:xfrm>
        </p:spPr>
        <p:txBody>
          <a:bodyPr>
            <a:noAutofit/>
          </a:bodyPr>
          <a:lstStyle>
            <a:lvl1pPr>
              <a:defRPr>
                <a:solidFill>
                  <a:schemeClr val="accent3"/>
                </a:solidFill>
                <a:latin typeface="+mn-lt"/>
              </a:defRPr>
            </a:lvl1pPr>
          </a:lstStyle>
          <a:p>
            <a:endParaRPr lang="en-US"/>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5" y="6356352"/>
            <a:ext cx="1167495" cy="365125"/>
          </a:xfrm>
        </p:spPr>
        <p:txBody>
          <a:bodyPr>
            <a:noAutofit/>
          </a:bodyPr>
          <a:lstStyle>
            <a:lvl1pPr>
              <a:defRPr>
                <a:solidFill>
                  <a:schemeClr val="accent3"/>
                </a:solidFill>
                <a:latin typeface="+mn-lt"/>
              </a:defRPr>
            </a:lvl1pPr>
          </a:lstStyle>
          <a:p>
            <a:fld id="{9F2F5E10-5301-4EE6-90D2-A6C4A3F62BED}" type="slidenum">
              <a:rPr lang="en-US" smtClean="0"/>
              <a:t>‹#›</a:t>
            </a:fld>
            <a:endParaRPr lang="en-US"/>
          </a:p>
        </p:txBody>
      </p:sp>
      <p:sp>
        <p:nvSpPr>
          <p:cNvPr id="19" name="Freeform 18">
            <a:extLst>
              <a:ext uri="{FF2B5EF4-FFF2-40B4-BE49-F238E27FC236}">
                <a16:creationId xmlns:a16="http://schemas.microsoft.com/office/drawing/2014/main" id="{AAB3BC7E-B34F-EF47-B125-1574C5484E22}"/>
              </a:ext>
            </a:extLst>
          </p:cNvPr>
          <p:cNvSpPr/>
          <p:nvPr/>
        </p:nvSpPr>
        <p:spPr>
          <a:xfrm rot="16200000" flipV="1">
            <a:off x="9499941"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1" name="Freeform 20">
            <a:extLst>
              <a:ext uri="{FF2B5EF4-FFF2-40B4-BE49-F238E27FC236}">
                <a16:creationId xmlns:a16="http://schemas.microsoft.com/office/drawing/2014/main" id="{7CBC82D0-4F72-C649-8B7F-D4B087957B6C}"/>
              </a:ext>
            </a:extLst>
          </p:cNvPr>
          <p:cNvSpPr/>
          <p:nvPr/>
        </p:nvSpPr>
        <p:spPr>
          <a:xfrm flipH="1">
            <a:off x="10866437" y="1879979"/>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5" name="Freeform 24">
            <a:extLst>
              <a:ext uri="{FF2B5EF4-FFF2-40B4-BE49-F238E27FC236}">
                <a16:creationId xmlns:a16="http://schemas.microsoft.com/office/drawing/2014/main" id="{9383F23A-D872-2A4C-B386-A9D269BE694D}"/>
              </a:ext>
            </a:extLst>
          </p:cNvPr>
          <p:cNvSpPr/>
          <p:nvPr/>
        </p:nvSpPr>
        <p:spPr>
          <a:xfrm>
            <a:off x="11024507" y="-1664"/>
            <a:ext cx="1167495"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6" name="Oval 25">
            <a:extLst>
              <a:ext uri="{FF2B5EF4-FFF2-40B4-BE49-F238E27FC236}">
                <a16:creationId xmlns:a16="http://schemas.microsoft.com/office/drawing/2014/main" id="{9221FFDB-AAE2-5943-97A1-82D66AE05DB4}"/>
              </a:ext>
            </a:extLst>
          </p:cNvPr>
          <p:cNvSpPr/>
          <p:nvPr/>
        </p:nvSpPr>
        <p:spPr>
          <a:xfrm>
            <a:off x="10334091" y="2737752"/>
            <a:ext cx="1380831"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
        <p:nvSpPr>
          <p:cNvPr id="27" name="Freeform 26">
            <a:extLst>
              <a:ext uri="{FF2B5EF4-FFF2-40B4-BE49-F238E27FC236}">
                <a16:creationId xmlns:a16="http://schemas.microsoft.com/office/drawing/2014/main" id="{2E58EEF7-63CA-A845-BAC4-9D3BE05918B5}"/>
              </a:ext>
            </a:extLst>
          </p:cNvPr>
          <p:cNvSpPr/>
          <p:nvPr/>
        </p:nvSpPr>
        <p:spPr>
          <a:xfrm rot="16200000" flipH="1">
            <a:off x="10667433"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8" name="Freeform 27">
            <a:extLst>
              <a:ext uri="{FF2B5EF4-FFF2-40B4-BE49-F238E27FC236}">
                <a16:creationId xmlns:a16="http://schemas.microsoft.com/office/drawing/2014/main" id="{757A4624-D8ED-2E4B-AF8C-00DFA6A72D5F}"/>
              </a:ext>
            </a:extLst>
          </p:cNvPr>
          <p:cNvSpPr/>
          <p:nvPr/>
        </p:nvSpPr>
        <p:spPr>
          <a:xfrm flipV="1">
            <a:off x="9857013" y="365150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9" name="Freeform 28">
            <a:extLst>
              <a:ext uri="{FF2B5EF4-FFF2-40B4-BE49-F238E27FC236}">
                <a16:creationId xmlns:a16="http://schemas.microsoft.com/office/drawing/2014/main" id="{DF312EF8-91BE-5946-BE31-8CFE107A2FEA}"/>
              </a:ext>
            </a:extLst>
          </p:cNvPr>
          <p:cNvSpPr/>
          <p:nvPr/>
        </p:nvSpPr>
        <p:spPr>
          <a:xfrm flipH="1" flipV="1">
            <a:off x="9857014" y="4976361"/>
            <a:ext cx="1167495"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Tree>
    <p:extLst>
      <p:ext uri="{BB962C8B-B14F-4D97-AF65-F5344CB8AC3E}">
        <p14:creationId xmlns:p14="http://schemas.microsoft.com/office/powerpoint/2010/main" val="2630152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3" cy="1325563"/>
          </a:xfrm>
        </p:spPr>
        <p:txBody>
          <a:bodyPr lIns="0" anchor="b">
            <a:noAutofit/>
          </a:bodyPr>
          <a:lstStyle>
            <a:lvl1pPr>
              <a:defRPr sz="36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6"/>
            <a:ext cx="904987" cy="905641"/>
          </a:xfrm>
        </p:spPr>
        <p:txBody>
          <a:bodyPr>
            <a:noAutofit/>
          </a:bodyPr>
          <a:lstStyle>
            <a:lvl1pPr marL="0" indent="0">
              <a:buNone/>
              <a:defRPr sz="105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1" y="2994545"/>
            <a:ext cx="2281237" cy="347662"/>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30" y="3379791"/>
            <a:ext cx="2281237" cy="347662"/>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6"/>
            <a:ext cx="904987" cy="905641"/>
          </a:xfrm>
        </p:spPr>
        <p:txBody>
          <a:bodyPr>
            <a:noAutofit/>
          </a:bodyPr>
          <a:lstStyle>
            <a:lvl1pPr marL="0" indent="0">
              <a:buNone/>
              <a:defRPr sz="105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9" y="2994545"/>
            <a:ext cx="2281237" cy="347662"/>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8" y="3379791"/>
            <a:ext cx="2281237" cy="347662"/>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8" y="2068736"/>
            <a:ext cx="904987" cy="905641"/>
          </a:xfrm>
        </p:spPr>
        <p:txBody>
          <a:bodyPr>
            <a:noAutofit/>
          </a:bodyPr>
          <a:lstStyle>
            <a:lvl1pPr marL="0" indent="0">
              <a:buNone/>
              <a:defRPr sz="105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8" y="3379791"/>
            <a:ext cx="2281237" cy="347662"/>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6" y="2068736"/>
            <a:ext cx="904987" cy="905641"/>
          </a:xfrm>
        </p:spPr>
        <p:txBody>
          <a:bodyPr>
            <a:noAutofit/>
          </a:bodyPr>
          <a:lstStyle>
            <a:lvl1pPr marL="0" indent="0">
              <a:buNone/>
              <a:defRPr sz="105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6" y="3379791"/>
            <a:ext cx="2281237" cy="347662"/>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3"/>
            <a:ext cx="904987" cy="905641"/>
          </a:xfrm>
        </p:spPr>
        <p:txBody>
          <a:bodyPr>
            <a:noAutofit/>
          </a:bodyPr>
          <a:lstStyle>
            <a:lvl1pPr marL="0" indent="0">
              <a:buNone/>
              <a:defRPr sz="105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1" y="5044362"/>
            <a:ext cx="2281237" cy="347662"/>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30" y="5429608"/>
            <a:ext cx="2281237" cy="347662"/>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3"/>
            <a:ext cx="904987" cy="905641"/>
          </a:xfrm>
        </p:spPr>
        <p:txBody>
          <a:bodyPr>
            <a:noAutofit/>
          </a:bodyPr>
          <a:lstStyle>
            <a:lvl1pPr marL="0" indent="0">
              <a:buNone/>
              <a:defRPr sz="105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9" y="5044362"/>
            <a:ext cx="2281237" cy="347662"/>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8" y="5429608"/>
            <a:ext cx="2281237" cy="347662"/>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8" y="4118553"/>
            <a:ext cx="904987" cy="905641"/>
          </a:xfrm>
        </p:spPr>
        <p:txBody>
          <a:bodyPr>
            <a:noAutofit/>
          </a:bodyPr>
          <a:lstStyle>
            <a:lvl1pPr marL="0" indent="0">
              <a:buNone/>
              <a:defRPr sz="105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8" y="5429608"/>
            <a:ext cx="2281237" cy="347662"/>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6" y="4118553"/>
            <a:ext cx="904987" cy="905641"/>
          </a:xfrm>
        </p:spPr>
        <p:txBody>
          <a:bodyPr>
            <a:noAutofit/>
          </a:bodyPr>
          <a:lstStyle>
            <a:lvl1pPr marL="0" indent="0">
              <a:buNone/>
              <a:defRPr sz="105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6" y="5429608"/>
            <a:ext cx="2281237" cy="347662"/>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679BC7E7-EA8E-4DA7-915E-CC098D9BADCB}" type="datetimeFigureOut">
              <a:rPr lang="en-US" smtClean="0"/>
              <a:t>11/18/2022</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endParaRPr lang="en-US"/>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9F2F5E10-5301-4EE6-90D2-A6C4A3F62BED}" type="slidenum">
              <a:rPr lang="en-US" smtClean="0"/>
              <a:t>‹#›</a:t>
            </a:fld>
            <a:endParaRPr lang="en-US"/>
          </a:p>
        </p:txBody>
      </p:sp>
    </p:spTree>
    <p:extLst>
      <p:ext uri="{BB962C8B-B14F-4D97-AF65-F5344CB8AC3E}">
        <p14:creationId xmlns:p14="http://schemas.microsoft.com/office/powerpoint/2010/main" val="3222484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2"/>
            <a:ext cx="2743200" cy="365125"/>
          </a:xfrm>
          <a:prstGeom prst="rect">
            <a:avLst/>
          </a:prstGeom>
        </p:spPr>
        <p:txBody>
          <a:bodyPr vert="horz" lIns="91440" tIns="45720" rIns="91440" bIns="45720" rtlCol="0" anchor="ctr">
            <a:noAutofit/>
          </a:bodyPr>
          <a:lstStyle>
            <a:lvl1pPr algn="l">
              <a:defRPr sz="900">
                <a:solidFill>
                  <a:schemeClr val="tx2"/>
                </a:solidFill>
                <a:latin typeface="+mn-lt"/>
              </a:defRPr>
            </a:lvl1pPr>
          </a:lstStyle>
          <a:p>
            <a:fld id="{679BC7E7-EA8E-4DA7-915E-CC098D9BADCB}" type="datetimeFigureOut">
              <a:rPr lang="en-US" smtClean="0"/>
              <a:t>11/18/2022</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noAutofit/>
          </a:bodyPr>
          <a:lstStyle>
            <a:lvl1pPr algn="ctr">
              <a:defRPr sz="900">
                <a:solidFill>
                  <a:schemeClr val="tx2"/>
                </a:solidFill>
                <a:latin typeface="+mn-lt"/>
              </a:defRPr>
            </a:lvl1pPr>
          </a:lstStyle>
          <a:p>
            <a:endParaRPr lang="en-US"/>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2"/>
            <a:ext cx="2743200" cy="365125"/>
          </a:xfrm>
          <a:prstGeom prst="rect">
            <a:avLst/>
          </a:prstGeom>
        </p:spPr>
        <p:txBody>
          <a:bodyPr vert="horz" lIns="91440" tIns="45720" rIns="91440" bIns="45720" rtlCol="0" anchor="ctr">
            <a:noAutofit/>
          </a:bodyPr>
          <a:lstStyle>
            <a:lvl1pPr algn="r">
              <a:defRPr sz="900">
                <a:solidFill>
                  <a:schemeClr val="tx2"/>
                </a:solidFill>
                <a:latin typeface="+mn-lt"/>
              </a:defRPr>
            </a:lvl1pPr>
          </a:lstStyle>
          <a:p>
            <a:fld id="{9F2F5E10-5301-4EE6-90D2-A6C4A3F62BED}" type="slidenum">
              <a:rPr lang="en-US" smtClean="0"/>
              <a:t>‹#›</a:t>
            </a:fld>
            <a:endParaRPr lang="en-US"/>
          </a:p>
        </p:txBody>
      </p:sp>
    </p:spTree>
    <p:extLst>
      <p:ext uri="{BB962C8B-B14F-4D97-AF65-F5344CB8AC3E}">
        <p14:creationId xmlns:p14="http://schemas.microsoft.com/office/powerpoint/2010/main" val="396377253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2"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5120" userDrawn="1">
          <p15:clr>
            <a:srgbClr val="A4A3A4"/>
          </p15:clr>
        </p15:guide>
        <p15:guide id="3" pos="320" userDrawn="1">
          <p15:clr>
            <a:srgbClr val="547EBF"/>
          </p15:clr>
        </p15:guide>
        <p15:guide id="4" orient="horz" pos="240" userDrawn="1">
          <p15:clr>
            <a:srgbClr val="547EBF"/>
          </p15:clr>
        </p15:guide>
        <p15:guide id="5" pos="9920" userDrawn="1">
          <p15:clr>
            <a:srgbClr val="547EBF"/>
          </p15:clr>
        </p15:guide>
        <p15:guide id="6" orient="horz" pos="4080" userDrawn="1">
          <p15:clr>
            <a:srgbClr val="547EBF"/>
          </p15:clr>
        </p15:guide>
        <p15:guide id="7" pos="5280" userDrawn="1">
          <p15:clr>
            <a:srgbClr val="547EBF"/>
          </p15:clr>
        </p15:guide>
        <p15:guide id="8" pos="4960" userDrawn="1">
          <p15:clr>
            <a:srgbClr val="547EBF"/>
          </p15:clr>
        </p15:guide>
        <p15:guide id="9" pos="2816" userDrawn="1">
          <p15:clr>
            <a:srgbClr val="547EBF"/>
          </p15:clr>
        </p15:guide>
        <p15:guide id="10" pos="2464" userDrawn="1">
          <p15:clr>
            <a:srgbClr val="547EBF"/>
          </p15:clr>
        </p15:guide>
        <p15:guide id="11" pos="7424" userDrawn="1">
          <p15:clr>
            <a:srgbClr val="547EBF"/>
          </p15:clr>
        </p15:guide>
        <p15:guide id="12" pos="7776" userDrawn="1">
          <p15:clr>
            <a:srgbClr val="547EBF"/>
          </p15:clr>
        </p15:guide>
        <p15:guide id="13" pos="6624" userDrawn="1">
          <p15:clr>
            <a:srgbClr val="9FCC3B"/>
          </p15:clr>
        </p15:guide>
        <p15:guide id="14" pos="6944" userDrawn="1">
          <p15:clr>
            <a:srgbClr val="9FCC3B"/>
          </p15:clr>
        </p15:guide>
        <p15:guide id="15" pos="3616" userDrawn="1">
          <p15:clr>
            <a:srgbClr val="9FCC3B"/>
          </p15:clr>
        </p15:guide>
        <p15:guide id="16" pos="3296"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2"/>
            <a:ext cx="2743200" cy="365125"/>
          </a:xfrm>
          <a:prstGeom prst="rect">
            <a:avLst/>
          </a:prstGeom>
        </p:spPr>
        <p:txBody>
          <a:bodyPr vert="horz" lIns="91440" tIns="45720" rIns="91440" bIns="45720" rtlCol="0" anchor="ctr">
            <a:noAutofit/>
          </a:bodyPr>
          <a:lstStyle>
            <a:lvl1pPr algn="l">
              <a:defRPr sz="900">
                <a:solidFill>
                  <a:schemeClr val="tx2"/>
                </a:solidFill>
                <a:latin typeface="+mn-lt"/>
              </a:defRPr>
            </a:lvl1pPr>
          </a:lstStyle>
          <a:p>
            <a:fld id="{B562DF68-3089-814D-8A14-C651FE91885E}" type="datetime1">
              <a:rPr lang="en-US" smtClean="0"/>
              <a:pPr/>
              <a:t>11/18/2022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noAutofit/>
          </a:bodyPr>
          <a:lstStyle>
            <a:lvl1pPr algn="ctr">
              <a:defRPr sz="9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2"/>
            <a:ext cx="2743200" cy="365125"/>
          </a:xfrm>
          <a:prstGeom prst="rect">
            <a:avLst/>
          </a:prstGeom>
        </p:spPr>
        <p:txBody>
          <a:bodyPr vert="horz" lIns="91440" tIns="45720" rIns="91440" bIns="45720" rtlCol="0" anchor="ctr">
            <a:noAutofit/>
          </a:bodyPr>
          <a:lstStyle>
            <a:lvl1pPr algn="r">
              <a:defRPr sz="9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1517464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5120" userDrawn="1">
          <p15:clr>
            <a:srgbClr val="A4A3A4"/>
          </p15:clr>
        </p15:guide>
        <p15:guide id="3" pos="320" userDrawn="1">
          <p15:clr>
            <a:srgbClr val="547EBF"/>
          </p15:clr>
        </p15:guide>
        <p15:guide id="4" orient="horz" pos="240" userDrawn="1">
          <p15:clr>
            <a:srgbClr val="547EBF"/>
          </p15:clr>
        </p15:guide>
        <p15:guide id="5" pos="9920" userDrawn="1">
          <p15:clr>
            <a:srgbClr val="547EBF"/>
          </p15:clr>
        </p15:guide>
        <p15:guide id="6" orient="horz" pos="4080" userDrawn="1">
          <p15:clr>
            <a:srgbClr val="547EBF"/>
          </p15:clr>
        </p15:guide>
        <p15:guide id="7" pos="5280" userDrawn="1">
          <p15:clr>
            <a:srgbClr val="547EBF"/>
          </p15:clr>
        </p15:guide>
        <p15:guide id="8" pos="4960" userDrawn="1">
          <p15:clr>
            <a:srgbClr val="547EBF"/>
          </p15:clr>
        </p15:guide>
        <p15:guide id="9" pos="2816" userDrawn="1">
          <p15:clr>
            <a:srgbClr val="547EBF"/>
          </p15:clr>
        </p15:guide>
        <p15:guide id="10" pos="2464" userDrawn="1">
          <p15:clr>
            <a:srgbClr val="547EBF"/>
          </p15:clr>
        </p15:guide>
        <p15:guide id="11" pos="7424" userDrawn="1">
          <p15:clr>
            <a:srgbClr val="547EBF"/>
          </p15:clr>
        </p15:guide>
        <p15:guide id="12" pos="7776" userDrawn="1">
          <p15:clr>
            <a:srgbClr val="547EBF"/>
          </p15:clr>
        </p15:guide>
        <p15:guide id="13" pos="6624" userDrawn="1">
          <p15:clr>
            <a:srgbClr val="9FCC3B"/>
          </p15:clr>
        </p15:guide>
        <p15:guide id="14" pos="6944" userDrawn="1">
          <p15:clr>
            <a:srgbClr val="9FCC3B"/>
          </p15:clr>
        </p15:guide>
        <p15:guide id="15" pos="3616" userDrawn="1">
          <p15:clr>
            <a:srgbClr val="9FCC3B"/>
          </p15:clr>
        </p15:guide>
        <p15:guide id="16" pos="3296"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932481" y="1768079"/>
            <a:ext cx="6280554" cy="1790700"/>
          </a:xfrm>
        </p:spPr>
        <p:txBody>
          <a:bodyPr/>
          <a:lstStyle/>
          <a:p>
            <a:r>
              <a:rPr lang="en-IN" sz="3000" dirty="0"/>
              <a:t>Image Encryption and Decryption </a:t>
            </a:r>
            <a:br>
              <a:rPr lang="en-IN" sz="3000" dirty="0"/>
            </a:br>
            <a:r>
              <a:rPr lang="en-IN" sz="1800" dirty="0"/>
              <a:t>Using AES algorithm in CBC Mode</a:t>
            </a:r>
            <a:endParaRPr lang="en-US" sz="1800"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4765135" y="4892537"/>
            <a:ext cx="5217067" cy="934278"/>
          </a:xfrm>
        </p:spPr>
        <p:txBody>
          <a:bodyPr/>
          <a:lstStyle/>
          <a:p>
            <a:pPr marL="342900" indent="-342900">
              <a:buFont typeface="+mj-lt"/>
              <a:buAutoNum type="arabicPeriod"/>
            </a:pPr>
            <a:r>
              <a:rPr lang="en-US" sz="1800" dirty="0"/>
              <a:t>Shaikh </a:t>
            </a:r>
            <a:r>
              <a:rPr lang="en-US" sz="1800" dirty="0" err="1"/>
              <a:t>Altamashrahi</a:t>
            </a:r>
            <a:r>
              <a:rPr lang="en-US" sz="1800" dirty="0"/>
              <a:t> Shaikh </a:t>
            </a:r>
            <a:r>
              <a:rPr lang="en-US" sz="1800" dirty="0" err="1"/>
              <a:t>Mozmil</a:t>
            </a:r>
            <a:r>
              <a:rPr lang="en-US" sz="1800" dirty="0"/>
              <a:t> (2019BCS057,A27)</a:t>
            </a:r>
          </a:p>
          <a:p>
            <a:pPr marL="342900" indent="-342900">
              <a:buFont typeface="+mj-lt"/>
              <a:buAutoNum type="arabicPeriod"/>
            </a:pPr>
            <a:r>
              <a:rPr lang="en-US" sz="1800" dirty="0" err="1"/>
              <a:t>Avinash</a:t>
            </a:r>
            <a:r>
              <a:rPr lang="en-US" sz="1800" dirty="0"/>
              <a:t> Kailash Rai (2019BCS056,B27)</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D1FEE-C02E-447A-807F-CF50EF5B9504}"/>
              </a:ext>
            </a:extLst>
          </p:cNvPr>
          <p:cNvSpPr>
            <a:spLocks noGrp="1"/>
          </p:cNvSpPr>
          <p:nvPr>
            <p:ph type="title"/>
          </p:nvPr>
        </p:nvSpPr>
        <p:spPr/>
        <p:txBody>
          <a:bodyPr/>
          <a:lstStyle/>
          <a:p>
            <a:r>
              <a:rPr lang="en-IN" dirty="0"/>
              <a:t>Encryption…</a:t>
            </a:r>
          </a:p>
        </p:txBody>
      </p:sp>
      <p:sp>
        <p:nvSpPr>
          <p:cNvPr id="3" name="Content Placeholder 2">
            <a:extLst>
              <a:ext uri="{FF2B5EF4-FFF2-40B4-BE49-F238E27FC236}">
                <a16:creationId xmlns:a16="http://schemas.microsoft.com/office/drawing/2014/main" id="{D32AFA6D-3402-4E74-9DB2-FCD1449D1D3B}"/>
              </a:ext>
            </a:extLst>
          </p:cNvPr>
          <p:cNvSpPr>
            <a:spLocks noGrp="1"/>
          </p:cNvSpPr>
          <p:nvPr>
            <p:ph idx="1"/>
          </p:nvPr>
        </p:nvSpPr>
        <p:spPr>
          <a:xfrm>
            <a:off x="1167494" y="2017469"/>
            <a:ext cx="9779183" cy="3694014"/>
          </a:xfrm>
        </p:spPr>
        <p:txBody>
          <a:bodyPr/>
          <a:lstStyle/>
          <a:p>
            <a:r>
              <a:rPr lang="en-IN" dirty="0"/>
              <a:t>AES considers each block as a 16 byte (4 byte x 4 byte = 128 ) grid in a column major arrangement.</a:t>
            </a:r>
          </a:p>
          <a:p>
            <a:r>
              <a:rPr lang="en-IN" dirty="0"/>
              <a:t>Each round comprises of 4 steps :</a:t>
            </a:r>
          </a:p>
          <a:p>
            <a:pPr marL="342900" indent="-342900">
              <a:buFont typeface="Arial" panose="020B0604020202020204" pitchFamily="34" charset="0"/>
              <a:buChar char="•"/>
            </a:pPr>
            <a:r>
              <a:rPr lang="en-IN" dirty="0" err="1"/>
              <a:t>SubBytes</a:t>
            </a:r>
            <a:r>
              <a:rPr lang="en-IN" dirty="0"/>
              <a:t>, </a:t>
            </a:r>
            <a:r>
              <a:rPr lang="en-IN" dirty="0" err="1"/>
              <a:t>ShiftRows</a:t>
            </a:r>
            <a:r>
              <a:rPr lang="en-IN" dirty="0"/>
              <a:t>, </a:t>
            </a:r>
            <a:r>
              <a:rPr lang="en-IN" dirty="0" err="1"/>
              <a:t>MixColumns</a:t>
            </a:r>
            <a:r>
              <a:rPr lang="en-IN" dirty="0"/>
              <a:t>, Add Round Key </a:t>
            </a:r>
          </a:p>
          <a:p>
            <a:pPr marL="342900" indent="-342900">
              <a:buFont typeface="Arial" panose="020B0604020202020204" pitchFamily="34" charset="0"/>
              <a:buChar char="•"/>
            </a:pPr>
            <a:r>
              <a:rPr lang="en-IN" dirty="0"/>
              <a:t>The last round doesn’t have the </a:t>
            </a:r>
            <a:r>
              <a:rPr lang="en-IN" dirty="0" err="1"/>
              <a:t>MixColumns</a:t>
            </a:r>
            <a:r>
              <a:rPr lang="en-IN" dirty="0"/>
              <a:t> round.</a:t>
            </a:r>
          </a:p>
          <a:p>
            <a:pPr marL="342900" indent="-342900">
              <a:buFont typeface="Arial" panose="020B0604020202020204" pitchFamily="34" charset="0"/>
              <a:buChar char="•"/>
            </a:pPr>
            <a:r>
              <a:rPr lang="en-IN" dirty="0"/>
              <a:t>The </a:t>
            </a:r>
            <a:r>
              <a:rPr lang="en-IN" dirty="0" err="1"/>
              <a:t>SubBytes</a:t>
            </a:r>
            <a:r>
              <a:rPr lang="en-IN" dirty="0"/>
              <a:t> does the substitution and </a:t>
            </a:r>
            <a:r>
              <a:rPr lang="en-IN" dirty="0" err="1"/>
              <a:t>ShiftRows</a:t>
            </a:r>
            <a:r>
              <a:rPr lang="en-IN" dirty="0"/>
              <a:t> </a:t>
            </a:r>
          </a:p>
          <a:p>
            <a:r>
              <a:rPr lang="en-IN" dirty="0"/>
              <a:t>     and </a:t>
            </a:r>
            <a:r>
              <a:rPr lang="en-IN" dirty="0" err="1"/>
              <a:t>MixColumns</a:t>
            </a:r>
            <a:r>
              <a:rPr lang="en-IN" dirty="0"/>
              <a:t> performs the permutation in the algorithm.</a:t>
            </a:r>
          </a:p>
        </p:txBody>
      </p:sp>
      <p:sp>
        <p:nvSpPr>
          <p:cNvPr id="4" name="Date Placeholder 3">
            <a:extLst>
              <a:ext uri="{FF2B5EF4-FFF2-40B4-BE49-F238E27FC236}">
                <a16:creationId xmlns:a16="http://schemas.microsoft.com/office/drawing/2014/main" id="{7345FB20-90A5-409D-8E16-71EC81ADAF3E}"/>
              </a:ext>
            </a:extLst>
          </p:cNvPr>
          <p:cNvSpPr>
            <a:spLocks noGrp="1"/>
          </p:cNvSpPr>
          <p:nvPr>
            <p:ph type="dt" sz="half" idx="2"/>
          </p:nvPr>
        </p:nvSpPr>
        <p:spPr/>
        <p:txBody>
          <a:bodyPr/>
          <a:lstStyle/>
          <a:p>
            <a:fld id="{DD9C8446-696E-6942-B6C8-CC9CAD0B34E0}" type="datetime1">
              <a:rPr lang="en-US" smtClean="0"/>
              <a:pPr/>
              <a:t>11/18/2022</a:t>
            </a:fld>
            <a:endParaRPr lang="en-US" dirty="0"/>
          </a:p>
        </p:txBody>
      </p:sp>
      <p:sp>
        <p:nvSpPr>
          <p:cNvPr id="5" name="Footer Placeholder 4">
            <a:extLst>
              <a:ext uri="{FF2B5EF4-FFF2-40B4-BE49-F238E27FC236}">
                <a16:creationId xmlns:a16="http://schemas.microsoft.com/office/drawing/2014/main" id="{2CA095ED-15BA-4808-BDDB-670E4745FE31}"/>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7291393-994B-4106-A204-122920DF8E3B}"/>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10" name="Picture 9" descr="Text&#10;&#10;Description automatically generated">
            <a:extLst>
              <a:ext uri="{FF2B5EF4-FFF2-40B4-BE49-F238E27FC236}">
                <a16:creationId xmlns:a16="http://schemas.microsoft.com/office/drawing/2014/main" id="{3A4B06CE-B6F7-4B8B-A1D6-8C77FFE03D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8651" y="2633662"/>
            <a:ext cx="2819400" cy="1590675"/>
          </a:xfrm>
          <a:prstGeom prst="rect">
            <a:avLst/>
          </a:prstGeom>
        </p:spPr>
      </p:pic>
    </p:spTree>
    <p:extLst>
      <p:ext uri="{BB962C8B-B14F-4D97-AF65-F5344CB8AC3E}">
        <p14:creationId xmlns:p14="http://schemas.microsoft.com/office/powerpoint/2010/main" val="2982445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1388B-3E46-49DD-9C68-D17454AFAEEF}"/>
              </a:ext>
            </a:extLst>
          </p:cNvPr>
          <p:cNvSpPr>
            <a:spLocks noGrp="1"/>
          </p:cNvSpPr>
          <p:nvPr>
            <p:ph type="title"/>
          </p:nvPr>
        </p:nvSpPr>
        <p:spPr/>
        <p:txBody>
          <a:bodyPr/>
          <a:lstStyle/>
          <a:p>
            <a:r>
              <a:rPr lang="en-IN" dirty="0"/>
              <a:t>SUBBYTES…</a:t>
            </a:r>
          </a:p>
        </p:txBody>
      </p:sp>
      <p:sp>
        <p:nvSpPr>
          <p:cNvPr id="3" name="Content Placeholder 2">
            <a:extLst>
              <a:ext uri="{FF2B5EF4-FFF2-40B4-BE49-F238E27FC236}">
                <a16:creationId xmlns:a16="http://schemas.microsoft.com/office/drawing/2014/main" id="{77D45EDB-7B68-4D1E-8613-7D062D4E8874}"/>
              </a:ext>
            </a:extLst>
          </p:cNvPr>
          <p:cNvSpPr>
            <a:spLocks noGrp="1"/>
          </p:cNvSpPr>
          <p:nvPr>
            <p:ph idx="1"/>
          </p:nvPr>
        </p:nvSpPr>
        <p:spPr/>
        <p:txBody>
          <a:bodyPr/>
          <a:lstStyle/>
          <a:p>
            <a:pPr marL="342900" indent="-342900">
              <a:buFont typeface="Arial" panose="020B0604020202020204" pitchFamily="34" charset="0"/>
              <a:buChar char="•"/>
            </a:pPr>
            <a:r>
              <a:rPr lang="en-IN" dirty="0"/>
              <a:t>This step implements the substitution.</a:t>
            </a:r>
          </a:p>
          <a:p>
            <a:endParaRPr lang="en-IN" dirty="0"/>
          </a:p>
          <a:p>
            <a:pPr marL="342900" indent="-342900">
              <a:buFont typeface="Arial" panose="020B0604020202020204" pitchFamily="34" charset="0"/>
              <a:buChar char="•"/>
            </a:pPr>
            <a:r>
              <a:rPr lang="en-IN" dirty="0"/>
              <a:t>In this step each byte is substituted by another byte. Its performed using a lookup table also called the S-box. </a:t>
            </a:r>
          </a:p>
          <a:p>
            <a:pPr marL="342900" indent="-342900">
              <a:buFont typeface="Arial" panose="020B0604020202020204" pitchFamily="34" charset="0"/>
              <a:buChar char="•"/>
            </a:pPr>
            <a:r>
              <a:rPr lang="en-IN" dirty="0"/>
              <a:t>This substitution is done in a way that a byte is never substituted by itself and also not substituted by another byte which is a compliment of the current byte. The result of this step is a 16 byte (4 x 4 ) matrix like before.</a:t>
            </a:r>
          </a:p>
        </p:txBody>
      </p:sp>
      <p:sp>
        <p:nvSpPr>
          <p:cNvPr id="4" name="Date Placeholder 3">
            <a:extLst>
              <a:ext uri="{FF2B5EF4-FFF2-40B4-BE49-F238E27FC236}">
                <a16:creationId xmlns:a16="http://schemas.microsoft.com/office/drawing/2014/main" id="{4D212EE7-DC41-454C-8B68-ADD3CDE64E53}"/>
              </a:ext>
            </a:extLst>
          </p:cNvPr>
          <p:cNvSpPr>
            <a:spLocks noGrp="1"/>
          </p:cNvSpPr>
          <p:nvPr>
            <p:ph type="dt" sz="half" idx="2"/>
          </p:nvPr>
        </p:nvSpPr>
        <p:spPr/>
        <p:txBody>
          <a:bodyPr/>
          <a:lstStyle/>
          <a:p>
            <a:fld id="{DD9C8446-696E-6942-B6C8-CC9CAD0B34E0}" type="datetime1">
              <a:rPr lang="en-US" smtClean="0"/>
              <a:pPr/>
              <a:t>11/18/2022</a:t>
            </a:fld>
            <a:endParaRPr lang="en-US" dirty="0"/>
          </a:p>
        </p:txBody>
      </p:sp>
      <p:sp>
        <p:nvSpPr>
          <p:cNvPr id="5" name="Footer Placeholder 4">
            <a:extLst>
              <a:ext uri="{FF2B5EF4-FFF2-40B4-BE49-F238E27FC236}">
                <a16:creationId xmlns:a16="http://schemas.microsoft.com/office/drawing/2014/main" id="{D00F7979-DF09-4C03-A49E-3CA2C9E39E9C}"/>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6F4626E-182F-42EC-A2B2-CB7CDCEE2A57}"/>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3312443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67494" y="381000"/>
            <a:ext cx="9779183" cy="1325563"/>
          </a:xfrm>
          <a:prstGeom prst="rect">
            <a:avLst/>
          </a:prstGeom>
        </p:spPr>
        <p:txBody>
          <a:bodyPr vert="horz" lIns="91440" tIns="45720" rIns="91440" bIns="45720" rtlCol="0" anchor="b">
            <a:normAutofit/>
          </a:bodyPr>
          <a:lstStyle/>
          <a:p>
            <a:pPr defTabSz="685800">
              <a:lnSpc>
                <a:spcPct val="90000"/>
              </a:lnSpc>
              <a:spcBef>
                <a:spcPct val="0"/>
              </a:spcBef>
              <a:spcAft>
                <a:spcPts val="600"/>
              </a:spcAft>
            </a:pPr>
            <a:r>
              <a:rPr lang="en-US" sz="3600" b="1" kern="1200">
                <a:solidFill>
                  <a:schemeClr val="bg1"/>
                </a:solidFill>
                <a:latin typeface="+mj-lt"/>
                <a:ea typeface="+mj-ea"/>
                <a:cs typeface="+mj-cs"/>
              </a:rPr>
              <a:t>    Table:  AES S-Box: Substitution values in hexadecimal notation for input byte (xy) </a:t>
            </a:r>
          </a:p>
          <a:p>
            <a:pPr defTabSz="685800">
              <a:lnSpc>
                <a:spcPct val="90000"/>
              </a:lnSpc>
              <a:spcBef>
                <a:spcPct val="0"/>
              </a:spcBef>
              <a:spcAft>
                <a:spcPts val="600"/>
              </a:spcAft>
            </a:pPr>
            <a:endParaRPr lang="en-US" sz="3600" b="1" kern="1200">
              <a:solidFill>
                <a:schemeClr val="bg1"/>
              </a:solidFill>
              <a:latin typeface="+mj-lt"/>
              <a:ea typeface="+mj-ea"/>
              <a:cs typeface="+mj-cs"/>
            </a:endParaRPr>
          </a:p>
        </p:txBody>
      </p:sp>
      <p:pic>
        <p:nvPicPr>
          <p:cNvPr id="5" name="Picture 4" descr="Untitled12.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9139" y="2087563"/>
            <a:ext cx="5235892" cy="3366815"/>
          </a:xfrm>
          <a:prstGeom prst="rect">
            <a:avLst/>
          </a:prstGeom>
          <a:noFill/>
        </p:spPr>
      </p:pic>
    </p:spTree>
    <p:extLst>
      <p:ext uri="{BB962C8B-B14F-4D97-AF65-F5344CB8AC3E}">
        <p14:creationId xmlns:p14="http://schemas.microsoft.com/office/powerpoint/2010/main" val="2182780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SHIFTROWS…</a:t>
            </a:r>
            <a:endParaRPr lang="en-US" b="1" dirty="0"/>
          </a:p>
        </p:txBody>
      </p:sp>
      <p:sp>
        <p:nvSpPr>
          <p:cNvPr id="3" name="Content Placeholder 2"/>
          <p:cNvSpPr>
            <a:spLocks noGrp="1"/>
          </p:cNvSpPr>
          <p:nvPr>
            <p:ph idx="1"/>
          </p:nvPr>
        </p:nvSpPr>
        <p:spPr>
          <a:xfrm>
            <a:off x="1167494" y="2017469"/>
            <a:ext cx="9779183" cy="4341128"/>
          </a:xfrm>
        </p:spPr>
        <p:txBody>
          <a:bodyPr>
            <a:normAutofit/>
          </a:bodyPr>
          <a:lstStyle/>
          <a:p>
            <a:pPr marL="342900" indent="-342900" algn="just">
              <a:buFont typeface="Arial" panose="020B0604020202020204" pitchFamily="34" charset="0"/>
              <a:buChar char="•"/>
            </a:pPr>
            <a:r>
              <a:rPr lang="en-IN" b="1" dirty="0">
                <a:solidFill>
                  <a:srgbClr val="000000"/>
                </a:solidFill>
              </a:rPr>
              <a:t>This step is just as it sounds. Each row is shifted a particular number of times.</a:t>
            </a:r>
          </a:p>
          <a:p>
            <a:pPr algn="just"/>
            <a:endParaRPr lang="en-IN" b="1" dirty="0">
              <a:solidFill>
                <a:srgbClr val="000000"/>
              </a:solidFill>
            </a:endParaRPr>
          </a:p>
          <a:p>
            <a:pPr marL="342900" indent="-342900" algn="just">
              <a:buFont typeface="Arial" panose="020B0604020202020204" pitchFamily="34" charset="0"/>
              <a:buChar char="•"/>
            </a:pPr>
            <a:r>
              <a:rPr lang="en-IN" b="1" dirty="0">
                <a:solidFill>
                  <a:srgbClr val="000000"/>
                </a:solidFill>
              </a:rPr>
              <a:t>The first row is not shifted</a:t>
            </a:r>
          </a:p>
          <a:p>
            <a:pPr marL="342900" indent="-342900" algn="just">
              <a:buFont typeface="Arial" panose="020B0604020202020204" pitchFamily="34" charset="0"/>
              <a:buChar char="•"/>
            </a:pPr>
            <a:r>
              <a:rPr lang="en-IN" b="1" dirty="0">
                <a:solidFill>
                  <a:srgbClr val="000000"/>
                </a:solidFill>
              </a:rPr>
              <a:t>The second row is shifted once to the left. </a:t>
            </a:r>
          </a:p>
          <a:p>
            <a:pPr marL="342900" indent="-342900" algn="just">
              <a:buFont typeface="Arial" panose="020B0604020202020204" pitchFamily="34" charset="0"/>
              <a:buChar char="•"/>
            </a:pPr>
            <a:r>
              <a:rPr lang="en-IN" b="1" dirty="0">
                <a:solidFill>
                  <a:srgbClr val="000000"/>
                </a:solidFill>
              </a:rPr>
              <a:t>The third row is shifted twice to the left.</a:t>
            </a:r>
          </a:p>
          <a:p>
            <a:pPr marL="342900" indent="-342900" algn="just">
              <a:buFont typeface="Arial" panose="020B0604020202020204" pitchFamily="34" charset="0"/>
              <a:buChar char="•"/>
            </a:pPr>
            <a:r>
              <a:rPr lang="en-IN" b="1" dirty="0">
                <a:solidFill>
                  <a:srgbClr val="000000"/>
                </a:solidFill>
              </a:rPr>
              <a:t>The fourth row is shifted thrice to the left.</a:t>
            </a:r>
            <a:endParaRPr lang="en-US" b="1" dirty="0">
              <a:solidFill>
                <a:srgbClr val="000000"/>
              </a:solidFill>
            </a:endParaRPr>
          </a:p>
        </p:txBody>
      </p:sp>
      <p:pic>
        <p:nvPicPr>
          <p:cNvPr id="9" name="Picture 8" descr="A picture containing text, clock, device&#10;&#10;Description automatically generated">
            <a:extLst>
              <a:ext uri="{FF2B5EF4-FFF2-40B4-BE49-F238E27FC236}">
                <a16:creationId xmlns:a16="http://schemas.microsoft.com/office/drawing/2014/main" id="{7453F287-2065-4686-9CD7-96BB5E0FF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494" y="4929847"/>
            <a:ext cx="6715125" cy="1428750"/>
          </a:xfrm>
          <a:prstGeom prst="rect">
            <a:avLst/>
          </a:prstGeom>
        </p:spPr>
      </p:pic>
    </p:spTree>
    <p:extLst>
      <p:ext uri="{BB962C8B-B14F-4D97-AF65-F5344CB8AC3E}">
        <p14:creationId xmlns:p14="http://schemas.microsoft.com/office/powerpoint/2010/main" val="3287418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MIX COLUMNS…</a:t>
            </a:r>
          </a:p>
        </p:txBody>
      </p:sp>
      <p:sp>
        <p:nvSpPr>
          <p:cNvPr id="3" name="Content Placeholder 2"/>
          <p:cNvSpPr>
            <a:spLocks noGrp="1"/>
          </p:cNvSpPr>
          <p:nvPr>
            <p:ph idx="1"/>
          </p:nvPr>
        </p:nvSpPr>
        <p:spPr>
          <a:xfrm>
            <a:off x="1167495" y="2017469"/>
            <a:ext cx="5894487" cy="4459531"/>
          </a:xfrm>
        </p:spPr>
        <p:txBody>
          <a:bodyPr/>
          <a:lstStyle/>
          <a:p>
            <a:pPr marL="342900" indent="-342900" algn="just">
              <a:lnSpc>
                <a:spcPct val="110000"/>
              </a:lnSpc>
              <a:buFont typeface="Arial" panose="020B0604020202020204" pitchFamily="34" charset="0"/>
              <a:buChar char="•"/>
            </a:pPr>
            <a:r>
              <a:rPr lang="en-IN" b="1" dirty="0">
                <a:solidFill>
                  <a:srgbClr val="000000"/>
                </a:solidFill>
              </a:rPr>
              <a:t>This step is basically a matrix multiplication.</a:t>
            </a:r>
          </a:p>
          <a:p>
            <a:pPr marL="342900" indent="-342900" algn="just">
              <a:lnSpc>
                <a:spcPct val="110000"/>
              </a:lnSpc>
              <a:buFont typeface="Arial" panose="020B0604020202020204" pitchFamily="34" charset="0"/>
              <a:buChar char="•"/>
            </a:pPr>
            <a:r>
              <a:rPr lang="en-IN" b="1" dirty="0">
                <a:solidFill>
                  <a:srgbClr val="000000"/>
                </a:solidFill>
              </a:rPr>
              <a:t>Each column is multiplied with a specific matrix and thus the position of each byte in the column is changed as a result.</a:t>
            </a:r>
          </a:p>
          <a:p>
            <a:pPr marL="342900" indent="-342900" algn="just">
              <a:lnSpc>
                <a:spcPct val="110000"/>
              </a:lnSpc>
              <a:buFont typeface="Arial" panose="020B0604020202020204" pitchFamily="34" charset="0"/>
              <a:buChar char="•"/>
            </a:pPr>
            <a:r>
              <a:rPr lang="en-IN" b="1" dirty="0">
                <a:solidFill>
                  <a:srgbClr val="000000"/>
                </a:solidFill>
              </a:rPr>
              <a:t>This step is skipped in the last round.</a:t>
            </a:r>
          </a:p>
          <a:p>
            <a:pPr marL="342900" indent="-342900" algn="just">
              <a:lnSpc>
                <a:spcPct val="110000"/>
              </a:lnSpc>
              <a:buFont typeface="Arial" panose="020B0604020202020204" pitchFamily="34" charset="0"/>
              <a:buChar char="•"/>
            </a:pPr>
            <a:r>
              <a:rPr lang="en-IN" b="1" dirty="0">
                <a:solidFill>
                  <a:srgbClr val="000000"/>
                </a:solidFill>
              </a:rPr>
              <a:t> The second column of output bytes (c4,c5,c6,c7) is computed by   multiplying the four input bytes (b4,b9,b14,b3) by the same constant matrix, and so on. </a:t>
            </a:r>
            <a:endParaRPr lang="en-US" b="1" dirty="0">
              <a:solidFill>
                <a:srgbClr val="000000"/>
              </a:solidFill>
            </a:endParaRPr>
          </a:p>
        </p:txBody>
      </p:sp>
      <p:pic>
        <p:nvPicPr>
          <p:cNvPr id="6" name="Picture 5" descr="Untitled76.tiff">
            <a:extLst>
              <a:ext uri="{FF2B5EF4-FFF2-40B4-BE49-F238E27FC236}">
                <a16:creationId xmlns:a16="http://schemas.microsoft.com/office/drawing/2014/main" id="{207BC31E-F278-4AF8-A0E7-230A28A8663B}"/>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557682" y="2868027"/>
            <a:ext cx="4007853" cy="1744077"/>
          </a:xfrm>
          <a:prstGeom prst="rect">
            <a:avLst/>
          </a:prstGeom>
        </p:spPr>
      </p:pic>
    </p:spTree>
    <p:extLst>
      <p:ext uri="{BB962C8B-B14F-4D97-AF65-F5344CB8AC3E}">
        <p14:creationId xmlns:p14="http://schemas.microsoft.com/office/powerpoint/2010/main" val="3430116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 Round Keys…</a:t>
            </a:r>
            <a:endParaRPr lang="en-US" dirty="0"/>
          </a:p>
        </p:txBody>
      </p:sp>
      <p:sp>
        <p:nvSpPr>
          <p:cNvPr id="3" name="Content Placeholder 2"/>
          <p:cNvSpPr>
            <a:spLocks noGrp="1"/>
          </p:cNvSpPr>
          <p:nvPr>
            <p:ph idx="1"/>
          </p:nvPr>
        </p:nvSpPr>
        <p:spPr>
          <a:xfrm>
            <a:off x="1167495" y="2017469"/>
            <a:ext cx="5894488" cy="4256722"/>
          </a:xfrm>
        </p:spPr>
        <p:txBody>
          <a:bodyPr/>
          <a:lstStyle/>
          <a:p>
            <a:pPr marL="342900" indent="-342900" algn="just">
              <a:lnSpc>
                <a:spcPct val="110000"/>
              </a:lnSpc>
              <a:buFont typeface="Arial" panose="020B0604020202020204" pitchFamily="34" charset="0"/>
              <a:buChar char="•"/>
            </a:pPr>
            <a:r>
              <a:rPr lang="en-IN" sz="2400" dirty="0">
                <a:solidFill>
                  <a:srgbClr val="000000"/>
                </a:solidFill>
              </a:rPr>
              <a:t>Now the resultant output of the previous stage is XOR-ed with the corresponding round key. </a:t>
            </a:r>
          </a:p>
          <a:p>
            <a:pPr marL="342900" indent="-342900" algn="just">
              <a:lnSpc>
                <a:spcPct val="110000"/>
              </a:lnSpc>
              <a:buFont typeface="Arial" panose="020B0604020202020204" pitchFamily="34" charset="0"/>
              <a:buChar char="•"/>
            </a:pPr>
            <a:r>
              <a:rPr lang="en-IN" sz="2400" dirty="0">
                <a:solidFill>
                  <a:srgbClr val="000000"/>
                </a:solidFill>
              </a:rPr>
              <a:t>After all these rounds 128 bits of encrypted data is given back as output.</a:t>
            </a:r>
          </a:p>
          <a:p>
            <a:pPr marL="342900" indent="-342900" algn="just">
              <a:lnSpc>
                <a:spcPct val="110000"/>
              </a:lnSpc>
              <a:buFont typeface="Arial" panose="020B0604020202020204" pitchFamily="34" charset="0"/>
              <a:buChar char="•"/>
            </a:pPr>
            <a:r>
              <a:rPr lang="en-IN" sz="2400" dirty="0">
                <a:solidFill>
                  <a:srgbClr val="000000"/>
                </a:solidFill>
              </a:rPr>
              <a:t>This process is repeated until all the data to be encrypted undergoes this process.</a:t>
            </a:r>
            <a:endParaRPr lang="en-US" sz="2400" dirty="0">
              <a:solidFill>
                <a:srgbClr val="000000"/>
              </a:solidFill>
            </a:endParaRPr>
          </a:p>
        </p:txBody>
      </p:sp>
    </p:spTree>
    <p:extLst>
      <p:ext uri="{BB962C8B-B14F-4D97-AF65-F5344CB8AC3E}">
        <p14:creationId xmlns:p14="http://schemas.microsoft.com/office/powerpoint/2010/main" val="3013170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D3438C6-CA09-A3DD-CB0E-55BD6E402575}"/>
              </a:ext>
            </a:extLst>
          </p:cNvPr>
          <p:cNvSpPr>
            <a:spLocks noGrp="1"/>
          </p:cNvSpPr>
          <p:nvPr>
            <p:ph type="title"/>
          </p:nvPr>
        </p:nvSpPr>
        <p:spPr>
          <a:xfrm>
            <a:off x="1167494" y="381000"/>
            <a:ext cx="9779183" cy="1325563"/>
          </a:xfrm>
        </p:spPr>
        <p:txBody>
          <a:bodyPr/>
          <a:lstStyle/>
          <a:p>
            <a:endParaRPr lang="en-US"/>
          </a:p>
        </p:txBody>
      </p:sp>
      <p:pic>
        <p:nvPicPr>
          <p:cNvPr id="5" name="Content Placeholder 4" descr="Diagram&#10;&#10;Description automatically generated">
            <a:extLst>
              <a:ext uri="{FF2B5EF4-FFF2-40B4-BE49-F238E27FC236}">
                <a16:creationId xmlns:a16="http://schemas.microsoft.com/office/drawing/2014/main" id="{2AA09468-3DCC-49F1-A97A-63621D56C2EF}"/>
              </a:ext>
            </a:extLst>
          </p:cNvPr>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2788920" y="2087563"/>
            <a:ext cx="6614159" cy="4084637"/>
          </a:xfrm>
          <a:noFill/>
        </p:spPr>
      </p:pic>
    </p:spTree>
    <p:extLst>
      <p:ext uri="{BB962C8B-B14F-4D97-AF65-F5344CB8AC3E}">
        <p14:creationId xmlns:p14="http://schemas.microsoft.com/office/powerpoint/2010/main" val="1716797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titled12345.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803" y="1194404"/>
            <a:ext cx="8616212" cy="5663597"/>
          </a:xfrm>
          <a:prstGeom prst="rect">
            <a:avLst/>
          </a:prstGeom>
        </p:spPr>
      </p:pic>
      <p:sp>
        <p:nvSpPr>
          <p:cNvPr id="3" name="TextBox 2"/>
          <p:cNvSpPr txBox="1"/>
          <p:nvPr/>
        </p:nvSpPr>
        <p:spPr>
          <a:xfrm>
            <a:off x="3828143" y="72572"/>
            <a:ext cx="3659976" cy="646331"/>
          </a:xfrm>
          <a:prstGeom prst="rect">
            <a:avLst/>
          </a:prstGeom>
          <a:noFill/>
        </p:spPr>
        <p:txBody>
          <a:bodyPr wrap="none" rtlCol="0">
            <a:spAutoFit/>
          </a:bodyPr>
          <a:lstStyle/>
          <a:p>
            <a:r>
              <a:rPr lang="en-US" sz="3600" b="1" dirty="0">
                <a:solidFill>
                  <a:schemeClr val="bg1"/>
                </a:solidFill>
              </a:rPr>
              <a:t>BLOCK DIAGRAM</a:t>
            </a:r>
          </a:p>
        </p:txBody>
      </p:sp>
    </p:spTree>
    <p:extLst>
      <p:ext uri="{BB962C8B-B14F-4D97-AF65-F5344CB8AC3E}">
        <p14:creationId xmlns:p14="http://schemas.microsoft.com/office/powerpoint/2010/main" val="2973173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F1549-2F87-4E58-BAAE-2BAE00B208FF}"/>
              </a:ext>
            </a:extLst>
          </p:cNvPr>
          <p:cNvSpPr>
            <a:spLocks noGrp="1"/>
          </p:cNvSpPr>
          <p:nvPr>
            <p:ph type="title"/>
          </p:nvPr>
        </p:nvSpPr>
        <p:spPr/>
        <p:txBody>
          <a:bodyPr/>
          <a:lstStyle/>
          <a:p>
            <a:r>
              <a:rPr lang="en-IN" dirty="0"/>
              <a:t>Modes of AES…</a:t>
            </a:r>
          </a:p>
        </p:txBody>
      </p:sp>
      <p:sp>
        <p:nvSpPr>
          <p:cNvPr id="3" name="Content Placeholder 2">
            <a:extLst>
              <a:ext uri="{FF2B5EF4-FFF2-40B4-BE49-F238E27FC236}">
                <a16:creationId xmlns:a16="http://schemas.microsoft.com/office/drawing/2014/main" id="{90A0BC17-165D-4DB6-9724-C46314B4DA59}"/>
              </a:ext>
            </a:extLst>
          </p:cNvPr>
          <p:cNvSpPr>
            <a:spLocks noGrp="1"/>
          </p:cNvSpPr>
          <p:nvPr>
            <p:ph idx="1"/>
          </p:nvPr>
        </p:nvSpPr>
        <p:spPr/>
        <p:txBody>
          <a:bodyPr/>
          <a:lstStyle/>
          <a:p>
            <a:r>
              <a:rPr lang="en-US" dirty="0"/>
              <a:t>There are five modes of AES as given below:</a:t>
            </a:r>
          </a:p>
          <a:p>
            <a:pPr marL="628650" lvl="1" indent="-285750">
              <a:buFont typeface="Arial" panose="020B0604020202020204" pitchFamily="34" charset="0"/>
              <a:buChar char="•"/>
            </a:pPr>
            <a:r>
              <a:rPr lang="en-US" sz="2000" dirty="0"/>
              <a:t>ECB mode: Electronic Code Book mode</a:t>
            </a:r>
          </a:p>
          <a:p>
            <a:pPr marL="628650" lvl="1" indent="-285750">
              <a:buFont typeface="Arial" panose="020B0604020202020204" pitchFamily="34" charset="0"/>
              <a:buChar char="•"/>
            </a:pPr>
            <a:r>
              <a:rPr lang="en-US" sz="2000" dirty="0"/>
              <a:t>CBC mode: Cipher Block Chaining mode</a:t>
            </a:r>
          </a:p>
          <a:p>
            <a:pPr marL="628650" lvl="1" indent="-285750">
              <a:buFont typeface="Arial" panose="020B0604020202020204" pitchFamily="34" charset="0"/>
              <a:buChar char="•"/>
            </a:pPr>
            <a:r>
              <a:rPr lang="en-US" sz="2000" dirty="0"/>
              <a:t>CFB mode: Cipher </a:t>
            </a:r>
            <a:r>
              <a:rPr lang="en-US" sz="2000" dirty="0" err="1"/>
              <a:t>FeedBack</a:t>
            </a:r>
            <a:r>
              <a:rPr lang="en-US" sz="2000" dirty="0"/>
              <a:t> mode</a:t>
            </a:r>
          </a:p>
          <a:p>
            <a:pPr marL="628650" lvl="1" indent="-285750">
              <a:buFont typeface="Arial" panose="020B0604020202020204" pitchFamily="34" charset="0"/>
              <a:buChar char="•"/>
            </a:pPr>
            <a:r>
              <a:rPr lang="en-US" sz="2000" dirty="0"/>
              <a:t>OFB mode: Output </a:t>
            </a:r>
            <a:r>
              <a:rPr lang="en-US" sz="2000" dirty="0" err="1"/>
              <a:t>FeedBack</a:t>
            </a:r>
            <a:r>
              <a:rPr lang="en-US" sz="2000" dirty="0"/>
              <a:t> mode</a:t>
            </a:r>
          </a:p>
          <a:p>
            <a:pPr marL="628650" lvl="1" indent="-285750">
              <a:buFont typeface="Arial" panose="020B0604020202020204" pitchFamily="34" charset="0"/>
              <a:buChar char="•"/>
            </a:pPr>
            <a:r>
              <a:rPr lang="en-US" sz="2000" dirty="0"/>
              <a:t>CTR mode: Counter mode</a:t>
            </a:r>
          </a:p>
          <a:p>
            <a:endParaRPr lang="en-IN" dirty="0"/>
          </a:p>
        </p:txBody>
      </p:sp>
    </p:spTree>
    <p:extLst>
      <p:ext uri="{BB962C8B-B14F-4D97-AF65-F5344CB8AC3E}">
        <p14:creationId xmlns:p14="http://schemas.microsoft.com/office/powerpoint/2010/main" val="2868677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Terminologies…</a:t>
            </a:r>
          </a:p>
        </p:txBody>
      </p:sp>
      <p:sp>
        <p:nvSpPr>
          <p:cNvPr id="3" name="Content Placeholder 2"/>
          <p:cNvSpPr>
            <a:spLocks noGrp="1"/>
          </p:cNvSpPr>
          <p:nvPr>
            <p:ph idx="1"/>
          </p:nvPr>
        </p:nvSpPr>
        <p:spPr/>
        <p:txBody>
          <a:bodyPr/>
          <a:lstStyle/>
          <a:p>
            <a:r>
              <a:rPr lang="en-US" sz="2400" b="1" dirty="0">
                <a:solidFill>
                  <a:srgbClr val="000000"/>
                </a:solidFill>
              </a:rPr>
              <a:t>Initialization Vector(IV)</a:t>
            </a:r>
            <a:r>
              <a:rPr lang="en-US" sz="2400" dirty="0">
                <a:solidFill>
                  <a:srgbClr val="000000"/>
                </a:solidFill>
              </a:rPr>
              <a:t> </a:t>
            </a:r>
            <a:r>
              <a:rPr lang="en-US" dirty="0">
                <a:solidFill>
                  <a:srgbClr val="000000"/>
                </a:solidFill>
              </a:rPr>
              <a:t>: </a:t>
            </a:r>
          </a:p>
          <a:p>
            <a:pPr marL="685800" lvl="1" indent="-342900">
              <a:buFont typeface="Arial" panose="020B0604020202020204" pitchFamily="34" charset="0"/>
              <a:buChar char="•"/>
            </a:pPr>
            <a:r>
              <a:rPr lang="en-US" sz="2400" dirty="0">
                <a:solidFill>
                  <a:srgbClr val="000000"/>
                </a:solidFill>
              </a:rPr>
              <a:t>Block of bits that are used by several modes to randomize the encryption. </a:t>
            </a:r>
          </a:p>
          <a:p>
            <a:pPr marL="685800" lvl="1" indent="-342900">
              <a:buFont typeface="Arial" panose="020B0604020202020204" pitchFamily="34" charset="0"/>
              <a:buChar char="•"/>
            </a:pPr>
            <a:r>
              <a:rPr lang="en-US" sz="2400" dirty="0">
                <a:solidFill>
                  <a:srgbClr val="000000"/>
                </a:solidFill>
              </a:rPr>
              <a:t>Initialization vector is never reused under the same key.</a:t>
            </a:r>
          </a:p>
          <a:p>
            <a:pPr marL="685800" lvl="1" indent="-342900">
              <a:buFont typeface="Arial" panose="020B0604020202020204" pitchFamily="34" charset="0"/>
              <a:buChar char="•"/>
            </a:pPr>
            <a:r>
              <a:rPr lang="en-US" sz="2400" dirty="0">
                <a:solidFill>
                  <a:srgbClr val="000000"/>
                </a:solidFill>
              </a:rPr>
              <a:t>An initialization vector has different security requirements than a key, so the IV usually does not need to be secret.</a:t>
            </a:r>
          </a:p>
        </p:txBody>
      </p:sp>
    </p:spTree>
    <p:extLst>
      <p:ext uri="{BB962C8B-B14F-4D97-AF65-F5344CB8AC3E}">
        <p14:creationId xmlns:p14="http://schemas.microsoft.com/office/powerpoint/2010/main" val="4142371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4" y="381000"/>
            <a:ext cx="9779183" cy="1325563"/>
          </a:xfrm>
        </p:spPr>
        <p:txBody>
          <a:bodyPr anchor="b">
            <a:normAutofit/>
          </a:bodyPr>
          <a:lstStyle/>
          <a:p>
            <a:r>
              <a:rPr lang="en-US" b="1" dirty="0"/>
              <a:t>INTRODUCTION</a:t>
            </a:r>
          </a:p>
        </p:txBody>
      </p:sp>
      <p:sp>
        <p:nvSpPr>
          <p:cNvPr id="3" name="Content Placeholder 2"/>
          <p:cNvSpPr>
            <a:spLocks noGrp="1"/>
          </p:cNvSpPr>
          <p:nvPr>
            <p:ph idx="1"/>
          </p:nvPr>
        </p:nvSpPr>
        <p:spPr>
          <a:xfrm>
            <a:off x="1167494" y="2087563"/>
            <a:ext cx="9779183" cy="3366815"/>
          </a:xfrm>
        </p:spPr>
        <p:txBody>
          <a:bodyPr>
            <a:normAutofit/>
          </a:bodyPr>
          <a:lstStyle/>
          <a:p>
            <a:pPr marL="342900" indent="-342900">
              <a:buFont typeface="Wingdings" panose="05000000000000000000" pitchFamily="2" charset="2"/>
              <a:buChar char="v"/>
            </a:pPr>
            <a:r>
              <a:rPr lang="en-US" b="1"/>
              <a:t>A digital image is defined as a matrix. </a:t>
            </a:r>
          </a:p>
          <a:p>
            <a:pPr marL="342900" indent="-342900">
              <a:buFont typeface="Wingdings" panose="05000000000000000000" pitchFamily="2" charset="2"/>
              <a:buChar char="v"/>
            </a:pPr>
            <a:r>
              <a:rPr lang="en-US" b="1"/>
              <a:t>Each element of the matrix represents the intensity values of the pixels of an image.</a:t>
            </a:r>
          </a:p>
          <a:p>
            <a:pPr marL="342900" indent="-342900">
              <a:buFont typeface="Wingdings" panose="05000000000000000000" pitchFamily="2" charset="2"/>
              <a:buChar char="v"/>
            </a:pPr>
            <a:r>
              <a:rPr lang="en-US" b="1"/>
              <a:t>The cryptographic approaches that work quite well on text data, do not give the same performance on multimedia data. </a:t>
            </a:r>
          </a:p>
          <a:p>
            <a:pPr marL="342900" indent="-342900">
              <a:buFont typeface="Wingdings" panose="05000000000000000000" pitchFamily="2" charset="2"/>
              <a:buChar char="v"/>
            </a:pPr>
            <a:r>
              <a:rPr lang="en-US" b="1"/>
              <a:t>Need to develop algorithms to encrypt multimedia data. </a:t>
            </a:r>
          </a:p>
        </p:txBody>
      </p:sp>
    </p:spTree>
    <p:extLst>
      <p:ext uri="{BB962C8B-B14F-4D97-AF65-F5344CB8AC3E}">
        <p14:creationId xmlns:p14="http://schemas.microsoft.com/office/powerpoint/2010/main" val="403668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r>
              <a:rPr lang="en-US" sz="2800" b="1" dirty="0">
                <a:solidFill>
                  <a:srgbClr val="000000"/>
                </a:solidFill>
              </a:rPr>
              <a:t>Padding</a:t>
            </a:r>
            <a:r>
              <a:rPr lang="en-US" sz="2400" b="1" dirty="0">
                <a:solidFill>
                  <a:srgbClr val="000000"/>
                </a:solidFill>
              </a:rPr>
              <a:t>:</a:t>
            </a:r>
          </a:p>
          <a:p>
            <a:pPr marL="685800" lvl="1" indent="-342900">
              <a:buFont typeface="Arial" panose="020B0604020202020204" pitchFamily="34" charset="0"/>
              <a:buChar char="•"/>
            </a:pPr>
            <a:r>
              <a:rPr lang="en-US" sz="2100" dirty="0">
                <a:solidFill>
                  <a:srgbClr val="000000"/>
                </a:solidFill>
              </a:rPr>
              <a:t> </a:t>
            </a:r>
            <a:r>
              <a:rPr lang="en-US" sz="2400" dirty="0">
                <a:solidFill>
                  <a:srgbClr val="000000"/>
                </a:solidFill>
              </a:rPr>
              <a:t>A block cipher works on units of a fixed size (known as a block size), but messages come in a variety of lengths.</a:t>
            </a:r>
          </a:p>
          <a:p>
            <a:pPr marL="685800" lvl="1" indent="-342900">
              <a:buFont typeface="Arial" panose="020B0604020202020204" pitchFamily="34" charset="0"/>
              <a:buChar char="•"/>
            </a:pPr>
            <a:r>
              <a:rPr lang="en-US" sz="2400" dirty="0">
                <a:solidFill>
                  <a:srgbClr val="000000"/>
                </a:solidFill>
              </a:rPr>
              <a:t>So some modes require that the final block be padded before encryption. The simplest is to add null bytes to the plaintext to bring its length up to a multiple of the block size.</a:t>
            </a:r>
          </a:p>
        </p:txBody>
      </p:sp>
      <p:sp>
        <p:nvSpPr>
          <p:cNvPr id="4" name="TextBox 3">
            <a:extLst>
              <a:ext uri="{FF2B5EF4-FFF2-40B4-BE49-F238E27FC236}">
                <a16:creationId xmlns:a16="http://schemas.microsoft.com/office/drawing/2014/main" id="{B644D8A5-BAEA-4C8F-9717-4BCAFC73D729}"/>
              </a:ext>
            </a:extLst>
          </p:cNvPr>
          <p:cNvSpPr txBox="1"/>
          <p:nvPr/>
        </p:nvSpPr>
        <p:spPr>
          <a:xfrm>
            <a:off x="1167494" y="5199618"/>
            <a:ext cx="7188591" cy="830997"/>
          </a:xfrm>
          <a:prstGeom prst="rect">
            <a:avLst/>
          </a:prstGeom>
          <a:noFill/>
        </p:spPr>
        <p:txBody>
          <a:bodyPr wrap="square" rtlCol="0">
            <a:spAutoFit/>
          </a:bodyPr>
          <a:lstStyle/>
          <a:p>
            <a:r>
              <a:rPr lang="en-IN" sz="2400" b="1" dirty="0"/>
              <a:t>We’ve used CBC Mode for the encryption and decryption</a:t>
            </a:r>
          </a:p>
        </p:txBody>
      </p:sp>
    </p:spTree>
    <p:extLst>
      <p:ext uri="{BB962C8B-B14F-4D97-AF65-F5344CB8AC3E}">
        <p14:creationId xmlns:p14="http://schemas.microsoft.com/office/powerpoint/2010/main" val="1934677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CBC (Cipher Block Chaining)</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solidFill>
                  <a:srgbClr val="000000"/>
                </a:solidFill>
              </a:rPr>
              <a:t>Each block of plaintext is </a:t>
            </a:r>
            <a:r>
              <a:rPr lang="en-US" dirty="0" err="1">
                <a:solidFill>
                  <a:srgbClr val="000000"/>
                </a:solidFill>
              </a:rPr>
              <a:t>XORed</a:t>
            </a:r>
            <a:r>
              <a:rPr lang="en-US" dirty="0">
                <a:solidFill>
                  <a:srgbClr val="000000"/>
                </a:solidFill>
              </a:rPr>
              <a:t> with the previous </a:t>
            </a:r>
            <a:r>
              <a:rPr lang="en-US" dirty="0" err="1">
                <a:solidFill>
                  <a:srgbClr val="000000"/>
                </a:solidFill>
              </a:rPr>
              <a:t>ciphertext</a:t>
            </a:r>
            <a:r>
              <a:rPr lang="en-US" dirty="0">
                <a:solidFill>
                  <a:srgbClr val="000000"/>
                </a:solidFill>
              </a:rPr>
              <a:t> block before being encrypted.</a:t>
            </a:r>
          </a:p>
          <a:p>
            <a:pPr marL="342900" indent="-342900">
              <a:buFont typeface="Arial" panose="020B0604020202020204" pitchFamily="34" charset="0"/>
              <a:buChar char="•"/>
            </a:pPr>
            <a:r>
              <a:rPr lang="en-US" dirty="0">
                <a:solidFill>
                  <a:srgbClr val="000000"/>
                </a:solidFill>
              </a:rPr>
              <a:t>To make each message unique, an initialization vector must be used in the first block </a:t>
            </a:r>
          </a:p>
          <a:p>
            <a:pPr marL="342900" indent="-342900">
              <a:buFont typeface="Arial" panose="020B0604020202020204" pitchFamily="34" charset="0"/>
              <a:buChar char="•"/>
            </a:pPr>
            <a:r>
              <a:rPr lang="en-US" dirty="0" err="1">
                <a:solidFill>
                  <a:srgbClr val="000000"/>
                </a:solidFill>
              </a:rPr>
              <a:t>Ciphertext</a:t>
            </a:r>
            <a:r>
              <a:rPr lang="en-US" dirty="0">
                <a:solidFill>
                  <a:srgbClr val="000000"/>
                </a:solidFill>
              </a:rPr>
              <a:t> stealing: A one-bit change in a plaintext or IV affects all following </a:t>
            </a:r>
            <a:r>
              <a:rPr lang="en-US" dirty="0" err="1">
                <a:solidFill>
                  <a:srgbClr val="000000"/>
                </a:solidFill>
              </a:rPr>
              <a:t>ciphertext</a:t>
            </a:r>
            <a:r>
              <a:rPr lang="en-US" dirty="0">
                <a:solidFill>
                  <a:srgbClr val="000000"/>
                </a:solidFill>
              </a:rPr>
              <a:t> blocks. </a:t>
            </a:r>
          </a:p>
        </p:txBody>
      </p:sp>
    </p:spTree>
    <p:extLst>
      <p:ext uri="{BB962C8B-B14F-4D97-AF65-F5344CB8AC3E}">
        <p14:creationId xmlns:p14="http://schemas.microsoft.com/office/powerpoint/2010/main" val="2340214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BC encryption.svg"/>
          <p:cNvPicPr/>
          <p:nvPr/>
        </p:nvPicPr>
        <p:blipFill>
          <a:blip r:embed="rId2" cstate="print"/>
          <a:srcRect/>
          <a:stretch>
            <a:fillRect/>
          </a:stretch>
        </p:blipFill>
        <p:spPr bwMode="auto">
          <a:xfrm>
            <a:off x="1662566" y="1831750"/>
            <a:ext cx="4451577" cy="3465964"/>
          </a:xfrm>
          <a:prstGeom prst="rect">
            <a:avLst/>
          </a:prstGeom>
          <a:noFill/>
          <a:ln w="9525">
            <a:noFill/>
            <a:miter lim="800000"/>
            <a:headEnd/>
            <a:tailEnd/>
          </a:ln>
        </p:spPr>
      </p:pic>
      <p:pic>
        <p:nvPicPr>
          <p:cNvPr id="3" name="Picture 2" descr="CBC decryption.svg"/>
          <p:cNvPicPr/>
          <p:nvPr/>
        </p:nvPicPr>
        <p:blipFill>
          <a:blip r:embed="rId3" cstate="print"/>
          <a:srcRect/>
          <a:stretch>
            <a:fillRect/>
          </a:stretch>
        </p:blipFill>
        <p:spPr bwMode="auto">
          <a:xfrm>
            <a:off x="6368143" y="1831750"/>
            <a:ext cx="4027714" cy="3465964"/>
          </a:xfrm>
          <a:prstGeom prst="rect">
            <a:avLst/>
          </a:prstGeom>
          <a:noFill/>
          <a:ln w="9525">
            <a:noFill/>
            <a:miter lim="800000"/>
            <a:headEnd/>
            <a:tailEnd/>
          </a:ln>
        </p:spPr>
      </p:pic>
      <p:sp>
        <p:nvSpPr>
          <p:cNvPr id="4" name="TextBox 3"/>
          <p:cNvSpPr txBox="1"/>
          <p:nvPr/>
        </p:nvSpPr>
        <p:spPr>
          <a:xfrm>
            <a:off x="3249340" y="5654645"/>
            <a:ext cx="6555000" cy="913070"/>
          </a:xfrm>
          <a:prstGeom prst="rect">
            <a:avLst/>
          </a:prstGeom>
          <a:noFill/>
        </p:spPr>
        <p:txBody>
          <a:bodyPr wrap="none" rtlCol="0">
            <a:spAutoFit/>
          </a:bodyPr>
          <a:lstStyle/>
          <a:p>
            <a:r>
              <a:rPr lang="en-US" sz="3200" b="1" baseline="30000" dirty="0"/>
              <a:t>Fig: CBC encryption and decryption block diagram</a:t>
            </a:r>
          </a:p>
          <a:p>
            <a:endParaRPr lang="en-US" sz="3200" dirty="0"/>
          </a:p>
        </p:txBody>
      </p:sp>
    </p:spTree>
    <p:extLst>
      <p:ext uri="{BB962C8B-B14F-4D97-AF65-F5344CB8AC3E}">
        <p14:creationId xmlns:p14="http://schemas.microsoft.com/office/powerpoint/2010/main" val="2779727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950F2-90EE-4941-A2DA-B0F36C8772BB}"/>
              </a:ext>
            </a:extLst>
          </p:cNvPr>
          <p:cNvSpPr>
            <a:spLocks noGrp="1"/>
          </p:cNvSpPr>
          <p:nvPr>
            <p:ph type="title"/>
          </p:nvPr>
        </p:nvSpPr>
        <p:spPr/>
        <p:txBody>
          <a:bodyPr/>
          <a:lstStyle/>
          <a:p>
            <a:r>
              <a:rPr lang="en-IN" dirty="0"/>
              <a:t>Decryption…</a:t>
            </a:r>
          </a:p>
        </p:txBody>
      </p:sp>
      <p:sp>
        <p:nvSpPr>
          <p:cNvPr id="3" name="Content Placeholder 2">
            <a:extLst>
              <a:ext uri="{FF2B5EF4-FFF2-40B4-BE49-F238E27FC236}">
                <a16:creationId xmlns:a16="http://schemas.microsoft.com/office/drawing/2014/main" id="{B803C37C-3342-4690-8796-76F50A370965}"/>
              </a:ext>
            </a:extLst>
          </p:cNvPr>
          <p:cNvSpPr>
            <a:spLocks noGrp="1"/>
          </p:cNvSpPr>
          <p:nvPr>
            <p:ph idx="1"/>
          </p:nvPr>
        </p:nvSpPr>
        <p:spPr>
          <a:xfrm>
            <a:off x="1167494" y="2017469"/>
            <a:ext cx="9779183" cy="3848759"/>
          </a:xfrm>
        </p:spPr>
        <p:txBody>
          <a:bodyPr/>
          <a:lstStyle/>
          <a:p>
            <a:r>
              <a:rPr lang="en-IN" dirty="0"/>
              <a:t>The stages in the rounds can be easily undone as these stages have an opposite to it which when performed reverts the changes. Each 128 blocks goes through the 10,12 or 14 rounds depending on the key size.</a:t>
            </a:r>
          </a:p>
          <a:p>
            <a:endParaRPr lang="en-IN" dirty="0"/>
          </a:p>
          <a:p>
            <a:r>
              <a:rPr lang="en-IN" dirty="0"/>
              <a:t>The stages of each round in decryption is as follows :</a:t>
            </a:r>
          </a:p>
          <a:p>
            <a:pPr marL="342900" indent="-342900">
              <a:buFont typeface="Arial" panose="020B0604020202020204" pitchFamily="34" charset="0"/>
              <a:buChar char="•"/>
            </a:pPr>
            <a:r>
              <a:rPr lang="en-IN" dirty="0"/>
              <a:t>Add round key</a:t>
            </a:r>
          </a:p>
          <a:p>
            <a:pPr marL="342900" indent="-342900">
              <a:buFont typeface="Arial" panose="020B0604020202020204" pitchFamily="34" charset="0"/>
              <a:buChar char="•"/>
            </a:pPr>
            <a:r>
              <a:rPr lang="en-IN" dirty="0"/>
              <a:t>Inverse </a:t>
            </a:r>
            <a:r>
              <a:rPr lang="en-IN" dirty="0" err="1"/>
              <a:t>MixColumns</a:t>
            </a:r>
            <a:endParaRPr lang="en-IN" dirty="0"/>
          </a:p>
          <a:p>
            <a:pPr marL="342900" indent="-342900">
              <a:buFont typeface="Arial" panose="020B0604020202020204" pitchFamily="34" charset="0"/>
              <a:buChar char="•"/>
            </a:pPr>
            <a:r>
              <a:rPr lang="en-IN" dirty="0" err="1"/>
              <a:t>ShiftRows</a:t>
            </a:r>
            <a:endParaRPr lang="en-IN" dirty="0"/>
          </a:p>
          <a:p>
            <a:pPr marL="342900" indent="-342900">
              <a:buFont typeface="Arial" panose="020B0604020202020204" pitchFamily="34" charset="0"/>
              <a:buChar char="•"/>
            </a:pPr>
            <a:r>
              <a:rPr lang="en-IN" dirty="0"/>
              <a:t>Inverse </a:t>
            </a:r>
            <a:r>
              <a:rPr lang="en-IN" dirty="0" err="1"/>
              <a:t>SubByte</a:t>
            </a:r>
            <a:endParaRPr lang="en-IN" dirty="0"/>
          </a:p>
        </p:txBody>
      </p:sp>
    </p:spTree>
    <p:extLst>
      <p:ext uri="{BB962C8B-B14F-4D97-AF65-F5344CB8AC3E}">
        <p14:creationId xmlns:p14="http://schemas.microsoft.com/office/powerpoint/2010/main" val="2177771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636A-3C0B-430D-88F6-A18FCD353778}"/>
              </a:ext>
            </a:extLst>
          </p:cNvPr>
          <p:cNvSpPr>
            <a:spLocks noGrp="1"/>
          </p:cNvSpPr>
          <p:nvPr>
            <p:ph type="title"/>
          </p:nvPr>
        </p:nvSpPr>
        <p:spPr>
          <a:xfrm>
            <a:off x="1167494" y="381000"/>
            <a:ext cx="9779183" cy="1325563"/>
          </a:xfrm>
        </p:spPr>
        <p:txBody>
          <a:bodyPr anchor="b">
            <a:normAutofit/>
          </a:bodyPr>
          <a:lstStyle/>
          <a:p>
            <a:r>
              <a:rPr lang="en-IN" dirty="0"/>
              <a:t>Implementation…</a:t>
            </a:r>
          </a:p>
        </p:txBody>
      </p:sp>
      <p:pic>
        <p:nvPicPr>
          <p:cNvPr id="5" name="Content Placeholder 4">
            <a:extLst>
              <a:ext uri="{FF2B5EF4-FFF2-40B4-BE49-F238E27FC236}">
                <a16:creationId xmlns:a16="http://schemas.microsoft.com/office/drawing/2014/main" id="{8E2CD237-F6C2-47F5-9A87-17B5277C21EF}"/>
              </a:ext>
            </a:extLst>
          </p:cNvPr>
          <p:cNvPicPr>
            <a:picLocks noGrp="1" noChangeAspect="1"/>
          </p:cNvPicPr>
          <p:nvPr>
            <p:ph idx="1"/>
          </p:nvPr>
        </p:nvPicPr>
        <p:blipFill>
          <a:blip r:embed="rId2"/>
          <a:stretch>
            <a:fillRect/>
          </a:stretch>
        </p:blipFill>
        <p:spPr>
          <a:xfrm>
            <a:off x="2756286" y="2087563"/>
            <a:ext cx="6601599" cy="3366815"/>
          </a:xfrm>
          <a:noFill/>
        </p:spPr>
      </p:pic>
      <p:sp>
        <p:nvSpPr>
          <p:cNvPr id="6" name="TextBox 5">
            <a:extLst>
              <a:ext uri="{FF2B5EF4-FFF2-40B4-BE49-F238E27FC236}">
                <a16:creationId xmlns:a16="http://schemas.microsoft.com/office/drawing/2014/main" id="{30B5303F-C146-42BA-8FCA-E74745E8A003}"/>
              </a:ext>
            </a:extLst>
          </p:cNvPr>
          <p:cNvSpPr txBox="1"/>
          <p:nvPr/>
        </p:nvSpPr>
        <p:spPr>
          <a:xfrm>
            <a:off x="5118486" y="5665708"/>
            <a:ext cx="2577713" cy="461665"/>
          </a:xfrm>
          <a:prstGeom prst="rect">
            <a:avLst/>
          </a:prstGeom>
          <a:noFill/>
        </p:spPr>
        <p:txBody>
          <a:bodyPr wrap="square" rtlCol="0">
            <a:spAutoFit/>
          </a:bodyPr>
          <a:lstStyle/>
          <a:p>
            <a:r>
              <a:rPr lang="en-IN" sz="2400" b="1" dirty="0"/>
              <a:t>Fig: HOME PAGE</a:t>
            </a:r>
          </a:p>
        </p:txBody>
      </p:sp>
    </p:spTree>
    <p:extLst>
      <p:ext uri="{BB962C8B-B14F-4D97-AF65-F5344CB8AC3E}">
        <p14:creationId xmlns:p14="http://schemas.microsoft.com/office/powerpoint/2010/main" val="2799943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CFC47-E330-40B5-8C34-FBFA08587261}"/>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1CD0F930-F697-48DE-A2DC-9F353BBB33A6}"/>
              </a:ext>
            </a:extLst>
          </p:cNvPr>
          <p:cNvPicPr>
            <a:picLocks noGrp="1" noChangeAspect="1"/>
          </p:cNvPicPr>
          <p:nvPr>
            <p:ph idx="1"/>
          </p:nvPr>
        </p:nvPicPr>
        <p:blipFill>
          <a:blip r:embed="rId2"/>
          <a:stretch>
            <a:fillRect/>
          </a:stretch>
        </p:blipFill>
        <p:spPr>
          <a:xfrm>
            <a:off x="2329491" y="1736410"/>
            <a:ext cx="7455187" cy="3886199"/>
          </a:xfrm>
        </p:spPr>
      </p:pic>
      <p:sp>
        <p:nvSpPr>
          <p:cNvPr id="7" name="TextBox 6">
            <a:extLst>
              <a:ext uri="{FF2B5EF4-FFF2-40B4-BE49-F238E27FC236}">
                <a16:creationId xmlns:a16="http://schemas.microsoft.com/office/drawing/2014/main" id="{7C91FF6D-7FDD-4D9C-A413-61BDB6901084}"/>
              </a:ext>
            </a:extLst>
          </p:cNvPr>
          <p:cNvSpPr txBox="1"/>
          <p:nvPr/>
        </p:nvSpPr>
        <p:spPr>
          <a:xfrm>
            <a:off x="4818444" y="5622609"/>
            <a:ext cx="3213036" cy="461665"/>
          </a:xfrm>
          <a:prstGeom prst="rect">
            <a:avLst/>
          </a:prstGeom>
          <a:noFill/>
        </p:spPr>
        <p:txBody>
          <a:bodyPr wrap="square" rtlCol="0">
            <a:spAutoFit/>
          </a:bodyPr>
          <a:lstStyle/>
          <a:p>
            <a:r>
              <a:rPr lang="en-IN" sz="2400" dirty="0"/>
              <a:t>Fig: Encryption Page</a:t>
            </a:r>
          </a:p>
        </p:txBody>
      </p:sp>
    </p:spTree>
    <p:extLst>
      <p:ext uri="{BB962C8B-B14F-4D97-AF65-F5344CB8AC3E}">
        <p14:creationId xmlns:p14="http://schemas.microsoft.com/office/powerpoint/2010/main" val="1458554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0D631-BC99-450D-A9F7-4F1A1840D9E9}"/>
              </a:ext>
            </a:extLst>
          </p:cNvPr>
          <p:cNvSpPr>
            <a:spLocks noGrp="1"/>
          </p:cNvSpPr>
          <p:nvPr>
            <p:ph type="title"/>
          </p:nvPr>
        </p:nvSpPr>
        <p:spPr/>
        <p:txBody>
          <a:bodyPr/>
          <a:lstStyle/>
          <a:p>
            <a:endParaRPr lang="en-IN" dirty="0"/>
          </a:p>
        </p:txBody>
      </p:sp>
      <p:pic>
        <p:nvPicPr>
          <p:cNvPr id="7" name="Content Placeholder 6">
            <a:extLst>
              <a:ext uri="{FF2B5EF4-FFF2-40B4-BE49-F238E27FC236}">
                <a16:creationId xmlns:a16="http://schemas.microsoft.com/office/drawing/2014/main" id="{CADED143-A85C-4916-B799-F08FF11F0933}"/>
              </a:ext>
            </a:extLst>
          </p:cNvPr>
          <p:cNvPicPr>
            <a:picLocks noGrp="1" noChangeAspect="1"/>
          </p:cNvPicPr>
          <p:nvPr>
            <p:ph idx="1"/>
          </p:nvPr>
        </p:nvPicPr>
        <p:blipFill>
          <a:blip r:embed="rId2"/>
          <a:stretch>
            <a:fillRect/>
          </a:stretch>
        </p:blipFill>
        <p:spPr>
          <a:xfrm>
            <a:off x="2407920" y="1745456"/>
            <a:ext cx="7376160" cy="3367087"/>
          </a:xfrm>
        </p:spPr>
      </p:pic>
      <p:sp>
        <p:nvSpPr>
          <p:cNvPr id="8" name="TextBox 7">
            <a:extLst>
              <a:ext uri="{FF2B5EF4-FFF2-40B4-BE49-F238E27FC236}">
                <a16:creationId xmlns:a16="http://schemas.microsoft.com/office/drawing/2014/main" id="{97C46EB8-7E04-4224-B095-F17260DB04F7}"/>
              </a:ext>
            </a:extLst>
          </p:cNvPr>
          <p:cNvSpPr txBox="1"/>
          <p:nvPr/>
        </p:nvSpPr>
        <p:spPr>
          <a:xfrm>
            <a:off x="4418785" y="5215968"/>
            <a:ext cx="3276600" cy="461665"/>
          </a:xfrm>
          <a:prstGeom prst="rect">
            <a:avLst/>
          </a:prstGeom>
          <a:noFill/>
        </p:spPr>
        <p:txBody>
          <a:bodyPr wrap="square" rtlCol="0">
            <a:spAutoFit/>
          </a:bodyPr>
          <a:lstStyle/>
          <a:p>
            <a:r>
              <a:rPr lang="en-IN" sz="2400" dirty="0"/>
              <a:t>Fig: Decryption Page</a:t>
            </a:r>
          </a:p>
        </p:txBody>
      </p:sp>
    </p:spTree>
    <p:extLst>
      <p:ext uri="{BB962C8B-B14F-4D97-AF65-F5344CB8AC3E}">
        <p14:creationId xmlns:p14="http://schemas.microsoft.com/office/powerpoint/2010/main" val="3478736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a:xfrm>
            <a:off x="1167495" y="2017469"/>
            <a:ext cx="9172260" cy="3553337"/>
          </a:xfrm>
        </p:spPr>
        <p:txBody>
          <a:bodyPr>
            <a:normAutofit/>
          </a:bodyPr>
          <a:lstStyle/>
          <a:p>
            <a:pPr algn="just">
              <a:lnSpc>
                <a:spcPct val="110000"/>
              </a:lnSpc>
            </a:pPr>
            <a:r>
              <a:rPr lang="en-IN" dirty="0">
                <a:solidFill>
                  <a:srgbClr val="000000"/>
                </a:solidFill>
              </a:rPr>
              <a:t>We have successfully developed a program that encrypts and decrypts the image files accurately. This will help in minimising the problem of data theft and leaks of other sensitive information. The file that we obtained after encryption is very safe and no one can steal data from this file. So, this file can be sent on a network without worrying. Our developed solution is a small contribution that can be very helpful for military or medical fields in future times.</a:t>
            </a:r>
            <a:endParaRPr lang="en-US" dirty="0">
              <a:solidFill>
                <a:srgbClr val="000000"/>
              </a:solidFill>
            </a:endParaRPr>
          </a:p>
        </p:txBody>
      </p:sp>
    </p:spTree>
    <p:extLst>
      <p:ext uri="{BB962C8B-B14F-4D97-AF65-F5344CB8AC3E}">
        <p14:creationId xmlns:p14="http://schemas.microsoft.com/office/powerpoint/2010/main" val="281835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3A540-162F-4DC4-A603-6358DD143038}"/>
              </a:ext>
            </a:extLst>
          </p:cNvPr>
          <p:cNvSpPr>
            <a:spLocks noGrp="1"/>
          </p:cNvSpPr>
          <p:nvPr>
            <p:ph idx="1"/>
          </p:nvPr>
        </p:nvSpPr>
        <p:spPr>
          <a:xfrm>
            <a:off x="4907279" y="3429000"/>
            <a:ext cx="2829951" cy="868680"/>
          </a:xfrm>
        </p:spPr>
        <p:txBody>
          <a:bodyPr/>
          <a:lstStyle/>
          <a:p>
            <a:r>
              <a:rPr lang="en-IN" sz="3600" dirty="0"/>
              <a:t>THANK YOU</a:t>
            </a:r>
          </a:p>
        </p:txBody>
      </p:sp>
    </p:spTree>
    <p:extLst>
      <p:ext uri="{BB962C8B-B14F-4D97-AF65-F5344CB8AC3E}">
        <p14:creationId xmlns:p14="http://schemas.microsoft.com/office/powerpoint/2010/main" val="3082880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7FEB-29DD-4505-AFB9-563C477C63AC}"/>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DA84740C-3723-4A97-AB4A-FBBD0EBF9A78}"/>
              </a:ext>
            </a:extLst>
          </p:cNvPr>
          <p:cNvSpPr>
            <a:spLocks noGrp="1"/>
          </p:cNvSpPr>
          <p:nvPr>
            <p:ph idx="1"/>
          </p:nvPr>
        </p:nvSpPr>
        <p:spPr>
          <a:xfrm>
            <a:off x="1167494" y="2087563"/>
            <a:ext cx="9779183" cy="4060019"/>
          </a:xfrm>
        </p:spPr>
        <p:txBody>
          <a:bodyPr/>
          <a:lstStyle/>
          <a:p>
            <a:r>
              <a:rPr lang="en-IN" dirty="0"/>
              <a:t>In today’s world data security is the major problem which is to be face. In order </a:t>
            </a:r>
          </a:p>
          <a:p>
            <a:r>
              <a:rPr lang="en-IN" dirty="0"/>
              <a:t>to secure data during communication, data storage and transmission we use </a:t>
            </a:r>
          </a:p>
          <a:p>
            <a:r>
              <a:rPr lang="en-IN" dirty="0"/>
              <a:t>Advance encryption standard (AES). </a:t>
            </a:r>
          </a:p>
          <a:p>
            <a:r>
              <a:rPr lang="en-IN" dirty="0"/>
              <a:t>AES is a symmetric block cipher intended to replace DES for commercial </a:t>
            </a:r>
          </a:p>
          <a:p>
            <a:r>
              <a:rPr lang="en-IN" dirty="0"/>
              <a:t>applications.it uses 128-bit block size and a key size of 128, 192, or 256 bits. </a:t>
            </a:r>
          </a:p>
          <a:p>
            <a:r>
              <a:rPr lang="en-IN" dirty="0"/>
              <a:t>In this project an image is given as input to AES encryption algorithm which gives </a:t>
            </a:r>
          </a:p>
          <a:p>
            <a:r>
              <a:rPr lang="en-IN" dirty="0"/>
              <a:t>encrypted output. This encrypted output is given as input to AES decryption </a:t>
            </a:r>
          </a:p>
          <a:p>
            <a:r>
              <a:rPr lang="en-IN" dirty="0"/>
              <a:t>algorithm and original image is regained as output.</a:t>
            </a:r>
          </a:p>
        </p:txBody>
      </p:sp>
    </p:spTree>
    <p:extLst>
      <p:ext uri="{BB962C8B-B14F-4D97-AF65-F5344CB8AC3E}">
        <p14:creationId xmlns:p14="http://schemas.microsoft.com/office/powerpoint/2010/main" val="1126610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9B1A0-CDFF-43D2-A0F4-155AF746F6B0}"/>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029719C8-8B59-4E45-A6C5-BED6DE4159ED}"/>
              </a:ext>
            </a:extLst>
          </p:cNvPr>
          <p:cNvSpPr>
            <a:spLocks noGrp="1"/>
          </p:cNvSpPr>
          <p:nvPr>
            <p:ph idx="1"/>
          </p:nvPr>
        </p:nvSpPr>
        <p:spPr>
          <a:xfrm>
            <a:off x="1167493" y="2383229"/>
            <a:ext cx="9779183" cy="3366815"/>
          </a:xfrm>
        </p:spPr>
        <p:txBody>
          <a:bodyPr/>
          <a:lstStyle/>
          <a:p>
            <a:r>
              <a:rPr lang="en-IN" sz="2400" dirty="0"/>
              <a:t>• Encryption of an Image to unreadable format</a:t>
            </a:r>
          </a:p>
          <a:p>
            <a:endParaRPr lang="en-IN" sz="2400" dirty="0"/>
          </a:p>
          <a:p>
            <a:r>
              <a:rPr lang="en-IN" sz="2400" dirty="0"/>
              <a:t>• Decryption of encrypted image to original image</a:t>
            </a:r>
          </a:p>
          <a:p>
            <a:endParaRPr lang="en-IN" sz="2400" dirty="0"/>
          </a:p>
          <a:p>
            <a:r>
              <a:rPr lang="en-IN" sz="2400" dirty="0"/>
              <a:t>• Secure transfer of an image over the network such as internet</a:t>
            </a:r>
          </a:p>
          <a:p>
            <a:endParaRPr lang="en-IN" sz="2400" dirty="0"/>
          </a:p>
          <a:p>
            <a:r>
              <a:rPr lang="en-IN" sz="2400" dirty="0"/>
              <a:t>• Ensure no modifications are made while transferring over the network.</a:t>
            </a:r>
          </a:p>
        </p:txBody>
      </p:sp>
    </p:spTree>
    <p:extLst>
      <p:ext uri="{BB962C8B-B14F-4D97-AF65-F5344CB8AC3E}">
        <p14:creationId xmlns:p14="http://schemas.microsoft.com/office/powerpoint/2010/main" val="140620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F6839-D12A-4B72-BABE-FF1A5C04BF20}"/>
              </a:ext>
            </a:extLst>
          </p:cNvPr>
          <p:cNvSpPr>
            <a:spLocks noGrp="1"/>
          </p:cNvSpPr>
          <p:nvPr>
            <p:ph type="title"/>
          </p:nvPr>
        </p:nvSpPr>
        <p:spPr/>
        <p:txBody>
          <a:bodyPr/>
          <a:lstStyle/>
          <a:p>
            <a:r>
              <a:rPr lang="en-IN" dirty="0"/>
              <a:t>PROJECT SCOPE</a:t>
            </a:r>
          </a:p>
        </p:txBody>
      </p:sp>
      <p:sp>
        <p:nvSpPr>
          <p:cNvPr id="3" name="Content Placeholder 2">
            <a:extLst>
              <a:ext uri="{FF2B5EF4-FFF2-40B4-BE49-F238E27FC236}">
                <a16:creationId xmlns:a16="http://schemas.microsoft.com/office/drawing/2014/main" id="{EF55ED98-7430-403E-9949-85D4CB21A9D4}"/>
              </a:ext>
            </a:extLst>
          </p:cNvPr>
          <p:cNvSpPr>
            <a:spLocks noGrp="1"/>
          </p:cNvSpPr>
          <p:nvPr>
            <p:ph idx="1"/>
          </p:nvPr>
        </p:nvSpPr>
        <p:spPr/>
        <p:txBody>
          <a:bodyPr/>
          <a:lstStyle/>
          <a:p>
            <a:r>
              <a:rPr lang="en-IN" dirty="0"/>
              <a:t>The project works by encrypting the given image using AES algorithm so that this image can be sent securely over the network. At the receiver side, the receiver has code for decrypting the image so that he can get the original image. This helps in sending confidential and sensitive information securely over the internet. Main application of this can be very helpful in medical and military fields.</a:t>
            </a:r>
          </a:p>
          <a:p>
            <a:endParaRPr lang="en-IN" dirty="0"/>
          </a:p>
          <a:p>
            <a:endParaRPr lang="en-IN" dirty="0"/>
          </a:p>
        </p:txBody>
      </p:sp>
      <p:pic>
        <p:nvPicPr>
          <p:cNvPr id="6" name="Picture 5">
            <a:extLst>
              <a:ext uri="{FF2B5EF4-FFF2-40B4-BE49-F238E27FC236}">
                <a16:creationId xmlns:a16="http://schemas.microsoft.com/office/drawing/2014/main" id="{92BB9747-58D0-4E8C-8F82-6EE0873DC83C}"/>
              </a:ext>
            </a:extLst>
          </p:cNvPr>
          <p:cNvPicPr>
            <a:picLocks noChangeAspect="1"/>
          </p:cNvPicPr>
          <p:nvPr/>
        </p:nvPicPr>
        <p:blipFill>
          <a:blip r:embed="rId2"/>
          <a:stretch>
            <a:fillRect/>
          </a:stretch>
        </p:blipFill>
        <p:spPr>
          <a:xfrm>
            <a:off x="1629631" y="4501460"/>
            <a:ext cx="6994523" cy="1210023"/>
          </a:xfrm>
          <a:prstGeom prst="rect">
            <a:avLst/>
          </a:prstGeom>
        </p:spPr>
      </p:pic>
    </p:spTree>
    <p:extLst>
      <p:ext uri="{BB962C8B-B14F-4D97-AF65-F5344CB8AC3E}">
        <p14:creationId xmlns:p14="http://schemas.microsoft.com/office/powerpoint/2010/main" val="2579790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AES ALGORITHM</a:t>
            </a:r>
          </a:p>
        </p:txBody>
      </p:sp>
      <p:sp>
        <p:nvSpPr>
          <p:cNvPr id="3" name="Content Placeholder 2"/>
          <p:cNvSpPr>
            <a:spLocks noGrp="1"/>
          </p:cNvSpPr>
          <p:nvPr>
            <p:ph idx="1"/>
          </p:nvPr>
        </p:nvSpPr>
        <p:spPr>
          <a:xfrm>
            <a:off x="2263775" y="2436876"/>
            <a:ext cx="7662864" cy="4067177"/>
          </a:xfrm>
        </p:spPr>
        <p:txBody>
          <a:bodyPr>
            <a:normAutofit/>
          </a:bodyPr>
          <a:lstStyle/>
          <a:p>
            <a:pPr marL="342900" indent="-342900" algn="just">
              <a:buFont typeface="Wingdings" panose="05000000000000000000" pitchFamily="2" charset="2"/>
              <a:buChar char="v"/>
            </a:pPr>
            <a:r>
              <a:rPr lang="en-US" sz="2400" b="1" dirty="0">
                <a:solidFill>
                  <a:srgbClr val="000000"/>
                </a:solidFill>
              </a:rPr>
              <a:t>An attempt has been made to augment the strengths of AES algorithm for image data encryption. </a:t>
            </a:r>
          </a:p>
          <a:p>
            <a:pPr marL="342900" indent="-342900" algn="just">
              <a:buFont typeface="Wingdings" panose="05000000000000000000" pitchFamily="2" charset="2"/>
              <a:buChar char="v"/>
            </a:pPr>
            <a:r>
              <a:rPr lang="en-US" sz="2400" b="1" dirty="0">
                <a:solidFill>
                  <a:srgbClr val="000000"/>
                </a:solidFill>
              </a:rPr>
              <a:t>A preprocessing step has been introduced </a:t>
            </a:r>
          </a:p>
          <a:p>
            <a:pPr marL="342900" indent="-342900" algn="just">
              <a:buFont typeface="Wingdings" panose="05000000000000000000" pitchFamily="2" charset="2"/>
              <a:buChar char="v"/>
            </a:pPr>
            <a:r>
              <a:rPr lang="en-US" sz="2400" b="1" dirty="0">
                <a:solidFill>
                  <a:srgbClr val="000000"/>
                </a:solidFill>
              </a:rPr>
              <a:t>In this step the contents of the image are divided into blocks containing some pixels.</a:t>
            </a:r>
          </a:p>
          <a:p>
            <a:pPr marL="342900" indent="-342900" algn="just">
              <a:buFont typeface="Wingdings" panose="05000000000000000000" pitchFamily="2" charset="2"/>
              <a:buChar char="v"/>
            </a:pPr>
            <a:r>
              <a:rPr lang="en-US" sz="2400" b="1" dirty="0">
                <a:solidFill>
                  <a:srgbClr val="000000"/>
                </a:solidFill>
              </a:rPr>
              <a:t>Then these blocks are scrambled and randomly passed to the different modes of AES for encryption. </a:t>
            </a:r>
          </a:p>
        </p:txBody>
      </p:sp>
    </p:spTree>
    <p:extLst>
      <p:ext uri="{BB962C8B-B14F-4D97-AF65-F5344CB8AC3E}">
        <p14:creationId xmlns:p14="http://schemas.microsoft.com/office/powerpoint/2010/main" val="1513669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p>
        </p:txBody>
      </p:sp>
      <p:sp>
        <p:nvSpPr>
          <p:cNvPr id="7" name="Content Placeholder 6"/>
          <p:cNvSpPr>
            <a:spLocks noGrp="1"/>
          </p:cNvSpPr>
          <p:nvPr>
            <p:ph idx="1"/>
          </p:nvPr>
        </p:nvSpPr>
        <p:spPr/>
        <p:txBody>
          <a:bodyPr>
            <a:normAutofit/>
          </a:bodyPr>
          <a:lstStyle/>
          <a:p>
            <a:pPr marL="342900" indent="-342900" algn="just">
              <a:buFont typeface="Wingdings" panose="05000000000000000000" pitchFamily="2" charset="2"/>
              <a:buChar char="v"/>
            </a:pPr>
            <a:r>
              <a:rPr lang="en-US" b="1" dirty="0">
                <a:solidFill>
                  <a:srgbClr val="000000"/>
                </a:solidFill>
              </a:rPr>
              <a:t>Based on a design principle known as a substitution-permutation network.</a:t>
            </a:r>
          </a:p>
          <a:p>
            <a:pPr marL="342900" indent="-342900" algn="just">
              <a:buFont typeface="Wingdings" panose="05000000000000000000" pitchFamily="2" charset="2"/>
              <a:buChar char="v"/>
            </a:pPr>
            <a:r>
              <a:rPr lang="en-US" b="1" dirty="0">
                <a:solidFill>
                  <a:srgbClr val="000000"/>
                </a:solidFill>
              </a:rPr>
              <a:t>It has a fixed block  size of 128 bits, and a key size of 128, 192, or 256 bits.</a:t>
            </a:r>
          </a:p>
          <a:p>
            <a:pPr marL="342900" indent="-342900" algn="just">
              <a:buFont typeface="Wingdings" panose="05000000000000000000" pitchFamily="2" charset="2"/>
              <a:buChar char="v"/>
            </a:pPr>
            <a:r>
              <a:rPr lang="en-US" b="1" dirty="0">
                <a:solidFill>
                  <a:srgbClr val="000000"/>
                </a:solidFill>
              </a:rPr>
              <a:t>The key size used for an AES cipher specifies the number of repetitions of transformation rounds that convert the input, called the plaintext, into the final output, called the cipher text. </a:t>
            </a:r>
          </a:p>
        </p:txBody>
      </p:sp>
    </p:spTree>
    <p:extLst>
      <p:ext uri="{BB962C8B-B14F-4D97-AF65-F5344CB8AC3E}">
        <p14:creationId xmlns:p14="http://schemas.microsoft.com/office/powerpoint/2010/main" val="1800635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1A92B-0D2C-46DC-94C9-22E1F443B213}"/>
              </a:ext>
            </a:extLst>
          </p:cNvPr>
          <p:cNvSpPr>
            <a:spLocks noGrp="1"/>
          </p:cNvSpPr>
          <p:nvPr>
            <p:ph type="title"/>
          </p:nvPr>
        </p:nvSpPr>
        <p:spPr/>
        <p:txBody>
          <a:bodyPr/>
          <a:lstStyle/>
          <a:p>
            <a:r>
              <a:rPr lang="en-IN" dirty="0"/>
              <a:t>Working of AES…</a:t>
            </a:r>
          </a:p>
        </p:txBody>
      </p:sp>
      <p:sp>
        <p:nvSpPr>
          <p:cNvPr id="3" name="Content Placeholder 2">
            <a:extLst>
              <a:ext uri="{FF2B5EF4-FFF2-40B4-BE49-F238E27FC236}">
                <a16:creationId xmlns:a16="http://schemas.microsoft.com/office/drawing/2014/main" id="{F99EFC01-CC74-466B-9EC6-27E3E1DC4D05}"/>
              </a:ext>
            </a:extLst>
          </p:cNvPr>
          <p:cNvSpPr>
            <a:spLocks noGrp="1"/>
          </p:cNvSpPr>
          <p:nvPr>
            <p:ph idx="1"/>
          </p:nvPr>
        </p:nvSpPr>
        <p:spPr>
          <a:xfrm>
            <a:off x="1206408" y="2228484"/>
            <a:ext cx="9779183" cy="3366815"/>
          </a:xfrm>
        </p:spPr>
        <p:txBody>
          <a:bodyPr/>
          <a:lstStyle/>
          <a:p>
            <a:pPr marL="342900" indent="-342900">
              <a:buFont typeface="Arial" panose="020B0604020202020204" pitchFamily="34" charset="0"/>
              <a:buChar char="•"/>
            </a:pPr>
            <a:r>
              <a:rPr lang="en-IN" dirty="0"/>
              <a:t>AES performs operations on bytes of data rather than in bits. Since the block size is 128 bits, the cipher processes 128 bits (or 16 bytes) of the input data at a time</a:t>
            </a:r>
          </a:p>
          <a:p>
            <a:pPr marL="342900" indent="-342900">
              <a:buFont typeface="Arial" panose="020B0604020202020204" pitchFamily="34" charset="0"/>
              <a:buChar char="•"/>
            </a:pPr>
            <a:r>
              <a:rPr lang="en-IN" dirty="0"/>
              <a:t>The number of rounds depends on the key length as follows :</a:t>
            </a:r>
          </a:p>
          <a:p>
            <a:endParaRPr lang="en-IN" dirty="0"/>
          </a:p>
          <a:p>
            <a:pPr lvl="2"/>
            <a:r>
              <a:rPr lang="en-IN" sz="1600" dirty="0"/>
              <a:t>128 bit key – 10 rounds</a:t>
            </a:r>
          </a:p>
          <a:p>
            <a:pPr lvl="2"/>
            <a:r>
              <a:rPr lang="en-IN" sz="1600" dirty="0"/>
              <a:t>192 bit key – 12 rounds</a:t>
            </a:r>
          </a:p>
          <a:p>
            <a:pPr lvl="2"/>
            <a:r>
              <a:rPr lang="en-IN" sz="1600" dirty="0"/>
              <a:t>256 bit key – 14 rounds</a:t>
            </a:r>
          </a:p>
        </p:txBody>
      </p:sp>
      <p:sp>
        <p:nvSpPr>
          <p:cNvPr id="4" name="Date Placeholder 3">
            <a:extLst>
              <a:ext uri="{FF2B5EF4-FFF2-40B4-BE49-F238E27FC236}">
                <a16:creationId xmlns:a16="http://schemas.microsoft.com/office/drawing/2014/main" id="{1AD47E56-0335-4DA8-B208-0C402C3000E0}"/>
              </a:ext>
            </a:extLst>
          </p:cNvPr>
          <p:cNvSpPr>
            <a:spLocks noGrp="1"/>
          </p:cNvSpPr>
          <p:nvPr>
            <p:ph type="dt" sz="half" idx="2"/>
          </p:nvPr>
        </p:nvSpPr>
        <p:spPr/>
        <p:txBody>
          <a:bodyPr/>
          <a:lstStyle/>
          <a:p>
            <a:fld id="{DD9C8446-696E-6942-B6C8-CC9CAD0B34E0}" type="datetime1">
              <a:rPr lang="en-US" smtClean="0"/>
              <a:pPr/>
              <a:t>11/18/2022</a:t>
            </a:fld>
            <a:endParaRPr lang="en-US" dirty="0"/>
          </a:p>
        </p:txBody>
      </p:sp>
      <p:sp>
        <p:nvSpPr>
          <p:cNvPr id="5" name="Footer Placeholder 4">
            <a:extLst>
              <a:ext uri="{FF2B5EF4-FFF2-40B4-BE49-F238E27FC236}">
                <a16:creationId xmlns:a16="http://schemas.microsoft.com/office/drawing/2014/main" id="{00E445FE-4F9A-42DC-9941-93C1B51D2F58}"/>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80AE70E-F1D7-4CBE-8B9D-0D49874EAB5C}"/>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779055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60B3B-668A-47FF-B683-A8B442A0A88C}"/>
              </a:ext>
            </a:extLst>
          </p:cNvPr>
          <p:cNvSpPr>
            <a:spLocks noGrp="1"/>
          </p:cNvSpPr>
          <p:nvPr>
            <p:ph type="title"/>
          </p:nvPr>
        </p:nvSpPr>
        <p:spPr/>
        <p:txBody>
          <a:bodyPr/>
          <a:lstStyle/>
          <a:p>
            <a:r>
              <a:rPr lang="en-IN" dirty="0"/>
              <a:t>Creation of Round Keys…</a:t>
            </a:r>
          </a:p>
        </p:txBody>
      </p:sp>
      <p:sp>
        <p:nvSpPr>
          <p:cNvPr id="3" name="Content Placeholder 2">
            <a:extLst>
              <a:ext uri="{FF2B5EF4-FFF2-40B4-BE49-F238E27FC236}">
                <a16:creationId xmlns:a16="http://schemas.microsoft.com/office/drawing/2014/main" id="{C6C896E0-3244-437C-B115-5D832E03DA40}"/>
              </a:ext>
            </a:extLst>
          </p:cNvPr>
          <p:cNvSpPr>
            <a:spLocks noGrp="1"/>
          </p:cNvSpPr>
          <p:nvPr>
            <p:ph idx="1"/>
          </p:nvPr>
        </p:nvSpPr>
        <p:spPr/>
        <p:txBody>
          <a:bodyPr/>
          <a:lstStyle/>
          <a:p>
            <a:pPr marL="342900" indent="-342900">
              <a:buFont typeface="Arial" panose="020B0604020202020204" pitchFamily="34" charset="0"/>
              <a:buChar char="•"/>
            </a:pPr>
            <a:r>
              <a:rPr lang="en-IN" sz="2400" dirty="0"/>
              <a:t>A Key Schedule algorithm is used to calculate all the round keys from the key.</a:t>
            </a:r>
          </a:p>
          <a:p>
            <a:pPr marL="342900" indent="-342900">
              <a:buFont typeface="Arial" panose="020B0604020202020204" pitchFamily="34" charset="0"/>
              <a:buChar char="•"/>
            </a:pPr>
            <a:r>
              <a:rPr lang="en-IN" sz="2400" dirty="0"/>
              <a:t>So the initial key is used to create many different round keys which will be used in the corresponding round of the encryption</a:t>
            </a:r>
            <a:r>
              <a:rPr lang="en-IN" dirty="0"/>
              <a:t>.</a:t>
            </a:r>
          </a:p>
        </p:txBody>
      </p:sp>
      <p:sp>
        <p:nvSpPr>
          <p:cNvPr id="4" name="Date Placeholder 3">
            <a:extLst>
              <a:ext uri="{FF2B5EF4-FFF2-40B4-BE49-F238E27FC236}">
                <a16:creationId xmlns:a16="http://schemas.microsoft.com/office/drawing/2014/main" id="{4A9203E4-E065-4460-8A00-7F044F1176AC}"/>
              </a:ext>
            </a:extLst>
          </p:cNvPr>
          <p:cNvSpPr>
            <a:spLocks noGrp="1"/>
          </p:cNvSpPr>
          <p:nvPr>
            <p:ph type="dt" sz="half" idx="2"/>
          </p:nvPr>
        </p:nvSpPr>
        <p:spPr/>
        <p:txBody>
          <a:bodyPr/>
          <a:lstStyle/>
          <a:p>
            <a:fld id="{C1583C39-01BF-7F43-854C-FBB4E9AB6B0C}" type="datetime1">
              <a:rPr lang="en-US" smtClean="0"/>
              <a:pPr/>
              <a:t>11/18/2022</a:t>
            </a:fld>
            <a:endParaRPr lang="en-US" dirty="0"/>
          </a:p>
        </p:txBody>
      </p:sp>
      <p:sp>
        <p:nvSpPr>
          <p:cNvPr id="5" name="Footer Placeholder 4">
            <a:extLst>
              <a:ext uri="{FF2B5EF4-FFF2-40B4-BE49-F238E27FC236}">
                <a16:creationId xmlns:a16="http://schemas.microsoft.com/office/drawing/2014/main" id="{3759D09F-57E7-467B-81E3-62253124D272}"/>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727ED43-73B0-496F-A1D0-08882A8665FE}"/>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1026" name="Picture 2" descr="Lightbox">
            <a:extLst>
              <a:ext uri="{FF2B5EF4-FFF2-40B4-BE49-F238E27FC236}">
                <a16:creationId xmlns:a16="http://schemas.microsoft.com/office/drawing/2014/main" id="{032D1FE4-C2FE-40CB-959C-5160241B2487}"/>
              </a:ext>
            </a:extLst>
          </p:cNvPr>
          <p:cNvPicPr>
            <a:picLocks noGrp="1" noChangeAspect="1" noChangeArrowheads="1"/>
          </p:cNvPicPr>
          <p:nvPr>
            <p:ph idx="10"/>
          </p:nvPr>
        </p:nvPicPr>
        <p:blipFill>
          <a:blip r:embed="rId2" cstate="email">
            <a:extLst>
              <a:ext uri="{28A0092B-C50C-407E-A947-70E740481C1C}">
                <a14:useLocalDpi xmlns:a14="http://schemas.microsoft.com/office/drawing/2010/main" val="0"/>
              </a:ext>
            </a:extLst>
          </a:blip>
          <a:srcRect/>
          <a:stretch>
            <a:fillRect/>
          </a:stretch>
        </p:blipFill>
        <p:spPr bwMode="auto">
          <a:xfrm>
            <a:off x="5332103" y="1843634"/>
            <a:ext cx="6048226" cy="4128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827091"/>
      </p:ext>
    </p:extLst>
  </p:cSld>
  <p:clrMapOvr>
    <a:masterClrMapping/>
  </p:clrMapOvr>
</p:sld>
</file>

<file path=ppt/theme/theme1.xml><?xml version="1.0" encoding="utf-8"?>
<a:theme xmlns:a="http://schemas.openxmlformats.org/drawingml/2006/main" name="Theme1">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2EA8B36C-8F37-416F-8339-A8F7F9C64A23}" vid="{5682C8B0-E3DC-416D-A16E-974A1E7F74AE}"/>
    </a:ext>
  </a:extLst>
</a:theme>
</file>

<file path=ppt/theme/theme2.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Theme1</Template>
  <TotalTime>2222</TotalTime>
  <Words>1326</Words>
  <Application>Microsoft Office PowerPoint</Application>
  <PresentationFormat>Widescreen</PresentationFormat>
  <Paragraphs>125</Paragraphs>
  <Slides>28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Arial</vt:lpstr>
      <vt:lpstr>Calibri</vt:lpstr>
      <vt:lpstr>Tenorite</vt:lpstr>
      <vt:lpstr>Wingdings</vt:lpstr>
      <vt:lpstr>Theme1</vt:lpstr>
      <vt:lpstr>Office Theme</vt:lpstr>
      <vt:lpstr>Image Encryption and Decryption  Using AES algorithm in CBC Mode</vt:lpstr>
      <vt:lpstr>INTRODUCTION</vt:lpstr>
      <vt:lpstr>ABSTRACT</vt:lpstr>
      <vt:lpstr>OBJECTIVE…</vt:lpstr>
      <vt:lpstr>PROJECT SCOPE</vt:lpstr>
      <vt:lpstr>AES ALGORITHM</vt:lpstr>
      <vt:lpstr>CONTD…</vt:lpstr>
      <vt:lpstr>Working of AES…</vt:lpstr>
      <vt:lpstr>Creation of Round Keys…</vt:lpstr>
      <vt:lpstr>Encryption…</vt:lpstr>
      <vt:lpstr>SUBBYTES…</vt:lpstr>
      <vt:lpstr>PowerPoint Presentation</vt:lpstr>
      <vt:lpstr>SHIFTROWS…</vt:lpstr>
      <vt:lpstr>MIX COLUMNS…</vt:lpstr>
      <vt:lpstr>ADD Round Keys…</vt:lpstr>
      <vt:lpstr>PowerPoint Presentation</vt:lpstr>
      <vt:lpstr>PowerPoint Presentation</vt:lpstr>
      <vt:lpstr>Modes of AES…</vt:lpstr>
      <vt:lpstr>Terminologies…</vt:lpstr>
      <vt:lpstr>CONTD…</vt:lpstr>
      <vt:lpstr>CBC (Cipher Block Chaining)</vt:lpstr>
      <vt:lpstr>PowerPoint Presentation</vt:lpstr>
      <vt:lpstr>Decryption…</vt:lpstr>
      <vt:lpstr>Implementation…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Image  Cryptosystem based on Pixel Scrambling and AES Algorithm </dc:title>
  <dc:creator>Chandrasekhar satapathy</dc:creator>
  <cp:lastModifiedBy>SHAIKH ALTAMASHRAHI SHAIKH MOZMIL</cp:lastModifiedBy>
  <cp:revision>109</cp:revision>
  <dcterms:created xsi:type="dcterms:W3CDTF">2015-03-23T08:30:59Z</dcterms:created>
  <dcterms:modified xsi:type="dcterms:W3CDTF">2022-11-18T06:49:24Z</dcterms:modified>
</cp:coreProperties>
</file>