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76" r:id="rId3"/>
    <p:sldId id="258" r:id="rId4"/>
    <p:sldId id="259" r:id="rId5"/>
    <p:sldId id="260" r:id="rId6"/>
    <p:sldId id="261" r:id="rId7"/>
    <p:sldId id="262" r:id="rId8"/>
    <p:sldId id="264" r:id="rId9"/>
    <p:sldId id="265" r:id="rId10"/>
    <p:sldId id="266" r:id="rId11"/>
    <p:sldId id="263" r:id="rId12"/>
    <p:sldId id="267" r:id="rId13"/>
    <p:sldId id="268" r:id="rId14"/>
    <p:sldId id="270" r:id="rId15"/>
    <p:sldId id="271" r:id="rId16"/>
    <p:sldId id="272" r:id="rId17"/>
    <p:sldId id="275" r:id="rId18"/>
    <p:sldId id="27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00" y="-1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4843AD-702E-42FC-8803-4D71212ECC08}" type="doc">
      <dgm:prSet loTypeId="urn:microsoft.com/office/officeart/2005/8/layout/radial6" loCatId="cycle" qsTypeId="urn:microsoft.com/office/officeart/2005/8/quickstyle/simple1" qsCatId="simple" csTypeId="urn:microsoft.com/office/officeart/2005/8/colors/accent2_2" csCatId="accent2" phldr="1"/>
      <dgm:spPr/>
      <dgm:t>
        <a:bodyPr/>
        <a:lstStyle/>
        <a:p>
          <a:endParaRPr lang="en-IN"/>
        </a:p>
      </dgm:t>
    </dgm:pt>
    <dgm:pt modelId="{A3670A82-58B1-40EC-A70F-33DC7EF9AD21}">
      <dgm:prSet phldrT="[Text]"/>
      <dgm:spPr/>
      <dgm:t>
        <a:bodyPr/>
        <a:lstStyle/>
        <a:p>
          <a:r>
            <a:rPr lang="en-IN" dirty="0" smtClean="0">
              <a:solidFill>
                <a:schemeClr val="tx1"/>
              </a:solidFill>
            </a:rPr>
            <a:t>Gambit</a:t>
          </a:r>
          <a:endParaRPr lang="en-IN" dirty="0">
            <a:solidFill>
              <a:schemeClr val="tx1"/>
            </a:solidFill>
          </a:endParaRPr>
        </a:p>
      </dgm:t>
    </dgm:pt>
    <dgm:pt modelId="{1D5E0A5A-8E30-4626-A49F-2F2EED7C2943}" type="parTrans" cxnId="{DD594E88-504F-4243-999A-F72CDE3D26B8}">
      <dgm:prSet/>
      <dgm:spPr/>
      <dgm:t>
        <a:bodyPr/>
        <a:lstStyle/>
        <a:p>
          <a:endParaRPr lang="en-IN"/>
        </a:p>
      </dgm:t>
    </dgm:pt>
    <dgm:pt modelId="{68350A84-E632-4024-BF33-FFD66F9EA1EA}" type="sibTrans" cxnId="{DD594E88-504F-4243-999A-F72CDE3D26B8}">
      <dgm:prSet/>
      <dgm:spPr/>
      <dgm:t>
        <a:bodyPr/>
        <a:lstStyle/>
        <a:p>
          <a:endParaRPr lang="en-IN"/>
        </a:p>
      </dgm:t>
    </dgm:pt>
    <dgm:pt modelId="{2C6B079F-C15F-4A1F-981B-CC6C5D472D50}">
      <dgm:prSet phldrT="[Text]" custT="1"/>
      <dgm:spPr/>
      <dgm:t>
        <a:bodyPr/>
        <a:lstStyle/>
        <a:p>
          <a:r>
            <a:rPr lang="en-IN" sz="2000" dirty="0" smtClean="0">
              <a:solidFill>
                <a:schemeClr val="tx1"/>
              </a:solidFill>
            </a:rPr>
            <a:t>Opener</a:t>
          </a:r>
          <a:endParaRPr lang="en-IN" sz="2000" dirty="0">
            <a:solidFill>
              <a:schemeClr val="tx1"/>
            </a:solidFill>
          </a:endParaRPr>
        </a:p>
      </dgm:t>
    </dgm:pt>
    <dgm:pt modelId="{174DB9C9-96A6-42AB-8EDE-F06359183655}" type="parTrans" cxnId="{1F626F1A-4B12-448A-A609-21471211914C}">
      <dgm:prSet/>
      <dgm:spPr/>
      <dgm:t>
        <a:bodyPr/>
        <a:lstStyle/>
        <a:p>
          <a:endParaRPr lang="en-IN"/>
        </a:p>
      </dgm:t>
    </dgm:pt>
    <dgm:pt modelId="{8C1A8325-8CA9-499D-813B-25C6020CC347}" type="sibTrans" cxnId="{1F626F1A-4B12-448A-A609-21471211914C}">
      <dgm:prSet/>
      <dgm:spPr/>
      <dgm:t>
        <a:bodyPr/>
        <a:lstStyle/>
        <a:p>
          <a:endParaRPr lang="en-IN"/>
        </a:p>
      </dgm:t>
    </dgm:pt>
    <dgm:pt modelId="{7D10F39F-EE8D-48B5-90BF-B38B50783C22}">
      <dgm:prSet phldrT="[Text]" custT="1"/>
      <dgm:spPr/>
      <dgm:t>
        <a:bodyPr/>
        <a:lstStyle/>
        <a:p>
          <a:r>
            <a:rPr lang="en-IN" sz="2000" dirty="0" smtClean="0">
              <a:solidFill>
                <a:schemeClr val="tx1"/>
              </a:solidFill>
            </a:rPr>
            <a:t>Links</a:t>
          </a:r>
          <a:endParaRPr lang="en-IN" sz="2000" dirty="0">
            <a:solidFill>
              <a:schemeClr val="tx1"/>
            </a:solidFill>
          </a:endParaRPr>
        </a:p>
      </dgm:t>
    </dgm:pt>
    <dgm:pt modelId="{2749FC17-A354-471C-888E-7EBF063E7D07}" type="parTrans" cxnId="{B1E43623-A1A1-43CF-947B-AA481BC6C188}">
      <dgm:prSet/>
      <dgm:spPr/>
      <dgm:t>
        <a:bodyPr/>
        <a:lstStyle/>
        <a:p>
          <a:endParaRPr lang="en-IN"/>
        </a:p>
      </dgm:t>
    </dgm:pt>
    <dgm:pt modelId="{D4FF5C2C-83C2-4880-A472-017B4DC57836}" type="sibTrans" cxnId="{B1E43623-A1A1-43CF-947B-AA481BC6C188}">
      <dgm:prSet/>
      <dgm:spPr/>
      <dgm:t>
        <a:bodyPr/>
        <a:lstStyle/>
        <a:p>
          <a:endParaRPr lang="en-IN"/>
        </a:p>
      </dgm:t>
    </dgm:pt>
    <dgm:pt modelId="{F7B68103-C736-4776-9B20-5AA245C47A55}">
      <dgm:prSet phldrT="[Text]" custT="1"/>
      <dgm:spPr/>
      <dgm:t>
        <a:bodyPr/>
        <a:lstStyle/>
        <a:p>
          <a:r>
            <a:rPr lang="en-IN" sz="2000" dirty="0" smtClean="0">
              <a:solidFill>
                <a:schemeClr val="tx1"/>
              </a:solidFill>
            </a:rPr>
            <a:t>Responder</a:t>
          </a:r>
          <a:endParaRPr lang="en-IN" sz="2000" dirty="0">
            <a:solidFill>
              <a:schemeClr val="tx1"/>
            </a:solidFill>
          </a:endParaRPr>
        </a:p>
      </dgm:t>
    </dgm:pt>
    <dgm:pt modelId="{3AED8FD7-1F44-45D4-A9AD-D521893747EC}" type="parTrans" cxnId="{6DF98FF6-202B-43AE-8AE4-4919EF9924B1}">
      <dgm:prSet/>
      <dgm:spPr/>
      <dgm:t>
        <a:bodyPr/>
        <a:lstStyle/>
        <a:p>
          <a:endParaRPr lang="en-IN"/>
        </a:p>
      </dgm:t>
    </dgm:pt>
    <dgm:pt modelId="{56AD4054-935D-4E1B-A401-F2035606CC88}" type="sibTrans" cxnId="{6DF98FF6-202B-43AE-8AE4-4919EF9924B1}">
      <dgm:prSet/>
      <dgm:spPr/>
      <dgm:t>
        <a:bodyPr/>
        <a:lstStyle/>
        <a:p>
          <a:endParaRPr lang="en-IN"/>
        </a:p>
      </dgm:t>
    </dgm:pt>
    <dgm:pt modelId="{EC71E146-72A6-41C7-96F7-E968319125C0}">
      <dgm:prSet phldrT="[Text]" custT="1"/>
      <dgm:spPr/>
      <dgm:t>
        <a:bodyPr/>
        <a:lstStyle/>
        <a:p>
          <a:r>
            <a:rPr lang="en-IN" sz="2000" dirty="0" smtClean="0">
              <a:solidFill>
                <a:schemeClr val="tx1"/>
              </a:solidFill>
            </a:rPr>
            <a:t>Closer</a:t>
          </a:r>
          <a:endParaRPr lang="en-IN" sz="2000" dirty="0">
            <a:solidFill>
              <a:schemeClr val="tx1"/>
            </a:solidFill>
          </a:endParaRPr>
        </a:p>
      </dgm:t>
    </dgm:pt>
    <dgm:pt modelId="{776CCA0E-9477-4B9A-9805-BB1C49D4D16B}" type="parTrans" cxnId="{747493BF-1863-4DA4-98B7-DCF7C899576E}">
      <dgm:prSet/>
      <dgm:spPr/>
      <dgm:t>
        <a:bodyPr/>
        <a:lstStyle/>
        <a:p>
          <a:endParaRPr lang="en-IN"/>
        </a:p>
      </dgm:t>
    </dgm:pt>
    <dgm:pt modelId="{0605870E-0C36-4F29-BA24-89D560A382C1}" type="sibTrans" cxnId="{747493BF-1863-4DA4-98B7-DCF7C899576E}">
      <dgm:prSet/>
      <dgm:spPr/>
      <dgm:t>
        <a:bodyPr/>
        <a:lstStyle/>
        <a:p>
          <a:endParaRPr lang="en-IN"/>
        </a:p>
      </dgm:t>
    </dgm:pt>
    <dgm:pt modelId="{4813EAFC-1EF7-4AD9-A004-788FC91DBA13}" type="pres">
      <dgm:prSet presAssocID="{CB4843AD-702E-42FC-8803-4D71212ECC08}" presName="Name0" presStyleCnt="0">
        <dgm:presLayoutVars>
          <dgm:chMax val="1"/>
          <dgm:dir/>
          <dgm:animLvl val="ctr"/>
          <dgm:resizeHandles val="exact"/>
        </dgm:presLayoutVars>
      </dgm:prSet>
      <dgm:spPr/>
      <dgm:t>
        <a:bodyPr/>
        <a:lstStyle/>
        <a:p>
          <a:endParaRPr lang="en-IN"/>
        </a:p>
      </dgm:t>
    </dgm:pt>
    <dgm:pt modelId="{6839BC4B-B0A2-4995-8C89-7578B7786E58}" type="pres">
      <dgm:prSet presAssocID="{A3670A82-58B1-40EC-A70F-33DC7EF9AD21}" presName="centerShape" presStyleLbl="node0" presStyleIdx="0" presStyleCnt="1"/>
      <dgm:spPr/>
      <dgm:t>
        <a:bodyPr/>
        <a:lstStyle/>
        <a:p>
          <a:endParaRPr lang="en-IN"/>
        </a:p>
      </dgm:t>
    </dgm:pt>
    <dgm:pt modelId="{1123655F-3E1E-48BC-B52F-CEB01A742D10}" type="pres">
      <dgm:prSet presAssocID="{2C6B079F-C15F-4A1F-981B-CC6C5D472D50}" presName="node" presStyleLbl="node1" presStyleIdx="0" presStyleCnt="4" custScaleX="109293">
        <dgm:presLayoutVars>
          <dgm:bulletEnabled val="1"/>
        </dgm:presLayoutVars>
      </dgm:prSet>
      <dgm:spPr/>
      <dgm:t>
        <a:bodyPr/>
        <a:lstStyle/>
        <a:p>
          <a:endParaRPr lang="en-IN"/>
        </a:p>
      </dgm:t>
    </dgm:pt>
    <dgm:pt modelId="{4398A299-E9C4-4211-96DE-A3C3E1B58ADA}" type="pres">
      <dgm:prSet presAssocID="{2C6B079F-C15F-4A1F-981B-CC6C5D472D50}" presName="dummy" presStyleCnt="0"/>
      <dgm:spPr/>
    </dgm:pt>
    <dgm:pt modelId="{DAD195F4-8AB9-404A-96DC-629161E0C725}" type="pres">
      <dgm:prSet presAssocID="{8C1A8325-8CA9-499D-813B-25C6020CC347}" presName="sibTrans" presStyleLbl="sibTrans2D1" presStyleIdx="0" presStyleCnt="4"/>
      <dgm:spPr/>
      <dgm:t>
        <a:bodyPr/>
        <a:lstStyle/>
        <a:p>
          <a:endParaRPr lang="en-IN"/>
        </a:p>
      </dgm:t>
    </dgm:pt>
    <dgm:pt modelId="{465E6821-D45E-4ADE-B794-ABE35D529DE4}" type="pres">
      <dgm:prSet presAssocID="{7D10F39F-EE8D-48B5-90BF-B38B50783C22}" presName="node" presStyleLbl="node1" presStyleIdx="1" presStyleCnt="4" custScaleX="144293">
        <dgm:presLayoutVars>
          <dgm:bulletEnabled val="1"/>
        </dgm:presLayoutVars>
      </dgm:prSet>
      <dgm:spPr/>
      <dgm:t>
        <a:bodyPr/>
        <a:lstStyle/>
        <a:p>
          <a:endParaRPr lang="en-IN"/>
        </a:p>
      </dgm:t>
    </dgm:pt>
    <dgm:pt modelId="{DDF7104D-F9E3-4DC7-8E6D-8631EC27EEF7}" type="pres">
      <dgm:prSet presAssocID="{7D10F39F-EE8D-48B5-90BF-B38B50783C22}" presName="dummy" presStyleCnt="0"/>
      <dgm:spPr/>
    </dgm:pt>
    <dgm:pt modelId="{5279D265-4102-44A9-8EDA-DC47A4605C95}" type="pres">
      <dgm:prSet presAssocID="{D4FF5C2C-83C2-4880-A472-017B4DC57836}" presName="sibTrans" presStyleLbl="sibTrans2D1" presStyleIdx="1" presStyleCnt="4"/>
      <dgm:spPr/>
      <dgm:t>
        <a:bodyPr/>
        <a:lstStyle/>
        <a:p>
          <a:endParaRPr lang="en-IN"/>
        </a:p>
      </dgm:t>
    </dgm:pt>
    <dgm:pt modelId="{C8E12E20-7BCC-42E8-BCFD-B61598545741}" type="pres">
      <dgm:prSet presAssocID="{F7B68103-C736-4776-9B20-5AA245C47A55}" presName="node" presStyleLbl="node1" presStyleIdx="2" presStyleCnt="4" custScaleX="152146">
        <dgm:presLayoutVars>
          <dgm:bulletEnabled val="1"/>
        </dgm:presLayoutVars>
      </dgm:prSet>
      <dgm:spPr/>
      <dgm:t>
        <a:bodyPr/>
        <a:lstStyle/>
        <a:p>
          <a:endParaRPr lang="en-IN"/>
        </a:p>
      </dgm:t>
    </dgm:pt>
    <dgm:pt modelId="{2A0A8A91-DA54-478C-958F-550AB5BAF6CD}" type="pres">
      <dgm:prSet presAssocID="{F7B68103-C736-4776-9B20-5AA245C47A55}" presName="dummy" presStyleCnt="0"/>
      <dgm:spPr/>
    </dgm:pt>
    <dgm:pt modelId="{6D9C1532-804A-4F2E-A7FC-12B08EC761DF}" type="pres">
      <dgm:prSet presAssocID="{56AD4054-935D-4E1B-A401-F2035606CC88}" presName="sibTrans" presStyleLbl="sibTrans2D1" presStyleIdx="2" presStyleCnt="4"/>
      <dgm:spPr/>
      <dgm:t>
        <a:bodyPr/>
        <a:lstStyle/>
        <a:p>
          <a:endParaRPr lang="en-IN"/>
        </a:p>
      </dgm:t>
    </dgm:pt>
    <dgm:pt modelId="{91687A3E-7030-486D-B46C-8C407062DF29}" type="pres">
      <dgm:prSet presAssocID="{EC71E146-72A6-41C7-96F7-E968319125C0}" presName="node" presStyleLbl="node1" presStyleIdx="3" presStyleCnt="4" custScaleX="135609">
        <dgm:presLayoutVars>
          <dgm:bulletEnabled val="1"/>
        </dgm:presLayoutVars>
      </dgm:prSet>
      <dgm:spPr/>
      <dgm:t>
        <a:bodyPr/>
        <a:lstStyle/>
        <a:p>
          <a:endParaRPr lang="en-IN"/>
        </a:p>
      </dgm:t>
    </dgm:pt>
    <dgm:pt modelId="{B6A4091D-9511-40C6-B330-29B2357893EF}" type="pres">
      <dgm:prSet presAssocID="{EC71E146-72A6-41C7-96F7-E968319125C0}" presName="dummy" presStyleCnt="0"/>
      <dgm:spPr/>
    </dgm:pt>
    <dgm:pt modelId="{D509F14A-0B18-4C5A-B78B-3D87EDF591BD}" type="pres">
      <dgm:prSet presAssocID="{0605870E-0C36-4F29-BA24-89D560A382C1}" presName="sibTrans" presStyleLbl="sibTrans2D1" presStyleIdx="3" presStyleCnt="4"/>
      <dgm:spPr/>
      <dgm:t>
        <a:bodyPr/>
        <a:lstStyle/>
        <a:p>
          <a:endParaRPr lang="en-IN"/>
        </a:p>
      </dgm:t>
    </dgm:pt>
  </dgm:ptLst>
  <dgm:cxnLst>
    <dgm:cxn modelId="{C5C01CAB-D403-4378-B6FA-202B0BF2CB13}" type="presOf" srcId="{EC71E146-72A6-41C7-96F7-E968319125C0}" destId="{91687A3E-7030-486D-B46C-8C407062DF29}" srcOrd="0" destOrd="0" presId="urn:microsoft.com/office/officeart/2005/8/layout/radial6"/>
    <dgm:cxn modelId="{B1E43623-A1A1-43CF-947B-AA481BC6C188}" srcId="{A3670A82-58B1-40EC-A70F-33DC7EF9AD21}" destId="{7D10F39F-EE8D-48B5-90BF-B38B50783C22}" srcOrd="1" destOrd="0" parTransId="{2749FC17-A354-471C-888E-7EBF063E7D07}" sibTransId="{D4FF5C2C-83C2-4880-A472-017B4DC57836}"/>
    <dgm:cxn modelId="{8D77FECD-AF98-4633-93DB-9690CF80FBFD}" type="presOf" srcId="{CB4843AD-702E-42FC-8803-4D71212ECC08}" destId="{4813EAFC-1EF7-4AD9-A004-788FC91DBA13}" srcOrd="0" destOrd="0" presId="urn:microsoft.com/office/officeart/2005/8/layout/radial6"/>
    <dgm:cxn modelId="{70A33836-6199-42F0-8CF1-63E6E6DDEFE9}" type="presOf" srcId="{A3670A82-58B1-40EC-A70F-33DC7EF9AD21}" destId="{6839BC4B-B0A2-4995-8C89-7578B7786E58}" srcOrd="0" destOrd="0" presId="urn:microsoft.com/office/officeart/2005/8/layout/radial6"/>
    <dgm:cxn modelId="{3A3B918B-04DF-4518-ADE2-21D28BDDFFC3}" type="presOf" srcId="{F7B68103-C736-4776-9B20-5AA245C47A55}" destId="{C8E12E20-7BCC-42E8-BCFD-B61598545741}" srcOrd="0" destOrd="0" presId="urn:microsoft.com/office/officeart/2005/8/layout/radial6"/>
    <dgm:cxn modelId="{482C9262-8E38-4009-A16D-4D3429C610F9}" type="presOf" srcId="{56AD4054-935D-4E1B-A401-F2035606CC88}" destId="{6D9C1532-804A-4F2E-A7FC-12B08EC761DF}" srcOrd="0" destOrd="0" presId="urn:microsoft.com/office/officeart/2005/8/layout/radial6"/>
    <dgm:cxn modelId="{8B803869-2ED4-492C-BD22-7761430FDE8F}" type="presOf" srcId="{7D10F39F-EE8D-48B5-90BF-B38B50783C22}" destId="{465E6821-D45E-4ADE-B794-ABE35D529DE4}" srcOrd="0" destOrd="0" presId="urn:microsoft.com/office/officeart/2005/8/layout/radial6"/>
    <dgm:cxn modelId="{B3820BA6-D18B-4FC6-9E6E-DC6181BEC2A5}" type="presOf" srcId="{8C1A8325-8CA9-499D-813B-25C6020CC347}" destId="{DAD195F4-8AB9-404A-96DC-629161E0C725}" srcOrd="0" destOrd="0" presId="urn:microsoft.com/office/officeart/2005/8/layout/radial6"/>
    <dgm:cxn modelId="{DD594E88-504F-4243-999A-F72CDE3D26B8}" srcId="{CB4843AD-702E-42FC-8803-4D71212ECC08}" destId="{A3670A82-58B1-40EC-A70F-33DC7EF9AD21}" srcOrd="0" destOrd="0" parTransId="{1D5E0A5A-8E30-4626-A49F-2F2EED7C2943}" sibTransId="{68350A84-E632-4024-BF33-FFD66F9EA1EA}"/>
    <dgm:cxn modelId="{33EB4691-2572-46A2-9023-4AC7150192F2}" type="presOf" srcId="{D4FF5C2C-83C2-4880-A472-017B4DC57836}" destId="{5279D265-4102-44A9-8EDA-DC47A4605C95}" srcOrd="0" destOrd="0" presId="urn:microsoft.com/office/officeart/2005/8/layout/radial6"/>
    <dgm:cxn modelId="{5CA47CBA-EB23-4C6D-91C3-D5D24FEED121}" type="presOf" srcId="{2C6B079F-C15F-4A1F-981B-CC6C5D472D50}" destId="{1123655F-3E1E-48BC-B52F-CEB01A742D10}" srcOrd="0" destOrd="0" presId="urn:microsoft.com/office/officeart/2005/8/layout/radial6"/>
    <dgm:cxn modelId="{747493BF-1863-4DA4-98B7-DCF7C899576E}" srcId="{A3670A82-58B1-40EC-A70F-33DC7EF9AD21}" destId="{EC71E146-72A6-41C7-96F7-E968319125C0}" srcOrd="3" destOrd="0" parTransId="{776CCA0E-9477-4B9A-9805-BB1C49D4D16B}" sibTransId="{0605870E-0C36-4F29-BA24-89D560A382C1}"/>
    <dgm:cxn modelId="{6DF98FF6-202B-43AE-8AE4-4919EF9924B1}" srcId="{A3670A82-58B1-40EC-A70F-33DC7EF9AD21}" destId="{F7B68103-C736-4776-9B20-5AA245C47A55}" srcOrd="2" destOrd="0" parTransId="{3AED8FD7-1F44-45D4-A9AD-D521893747EC}" sibTransId="{56AD4054-935D-4E1B-A401-F2035606CC88}"/>
    <dgm:cxn modelId="{1F626F1A-4B12-448A-A609-21471211914C}" srcId="{A3670A82-58B1-40EC-A70F-33DC7EF9AD21}" destId="{2C6B079F-C15F-4A1F-981B-CC6C5D472D50}" srcOrd="0" destOrd="0" parTransId="{174DB9C9-96A6-42AB-8EDE-F06359183655}" sibTransId="{8C1A8325-8CA9-499D-813B-25C6020CC347}"/>
    <dgm:cxn modelId="{4A69D006-A562-4212-9321-510CA45B8B2F}" type="presOf" srcId="{0605870E-0C36-4F29-BA24-89D560A382C1}" destId="{D509F14A-0B18-4C5A-B78B-3D87EDF591BD}" srcOrd="0" destOrd="0" presId="urn:microsoft.com/office/officeart/2005/8/layout/radial6"/>
    <dgm:cxn modelId="{903CFA7A-1DB9-4796-9BB6-6D2327D4BFDD}" type="presParOf" srcId="{4813EAFC-1EF7-4AD9-A004-788FC91DBA13}" destId="{6839BC4B-B0A2-4995-8C89-7578B7786E58}" srcOrd="0" destOrd="0" presId="urn:microsoft.com/office/officeart/2005/8/layout/radial6"/>
    <dgm:cxn modelId="{05951DD4-E8FD-4A4C-B336-7AD631565069}" type="presParOf" srcId="{4813EAFC-1EF7-4AD9-A004-788FC91DBA13}" destId="{1123655F-3E1E-48BC-B52F-CEB01A742D10}" srcOrd="1" destOrd="0" presId="urn:microsoft.com/office/officeart/2005/8/layout/radial6"/>
    <dgm:cxn modelId="{1E472B57-8BA2-42FF-AA02-09A3C5297503}" type="presParOf" srcId="{4813EAFC-1EF7-4AD9-A004-788FC91DBA13}" destId="{4398A299-E9C4-4211-96DE-A3C3E1B58ADA}" srcOrd="2" destOrd="0" presId="urn:microsoft.com/office/officeart/2005/8/layout/radial6"/>
    <dgm:cxn modelId="{604C33C5-CC31-40B1-831E-66138D45087F}" type="presParOf" srcId="{4813EAFC-1EF7-4AD9-A004-788FC91DBA13}" destId="{DAD195F4-8AB9-404A-96DC-629161E0C725}" srcOrd="3" destOrd="0" presId="urn:microsoft.com/office/officeart/2005/8/layout/radial6"/>
    <dgm:cxn modelId="{A300829B-2996-49E6-80D0-FF815CCAF021}" type="presParOf" srcId="{4813EAFC-1EF7-4AD9-A004-788FC91DBA13}" destId="{465E6821-D45E-4ADE-B794-ABE35D529DE4}" srcOrd="4" destOrd="0" presId="urn:microsoft.com/office/officeart/2005/8/layout/radial6"/>
    <dgm:cxn modelId="{16872373-C3DB-48EF-82BD-85B804FD7D50}" type="presParOf" srcId="{4813EAFC-1EF7-4AD9-A004-788FC91DBA13}" destId="{DDF7104D-F9E3-4DC7-8E6D-8631EC27EEF7}" srcOrd="5" destOrd="0" presId="urn:microsoft.com/office/officeart/2005/8/layout/radial6"/>
    <dgm:cxn modelId="{36D5DE7D-8D29-4F59-A157-C8FAA51A20DA}" type="presParOf" srcId="{4813EAFC-1EF7-4AD9-A004-788FC91DBA13}" destId="{5279D265-4102-44A9-8EDA-DC47A4605C95}" srcOrd="6" destOrd="0" presId="urn:microsoft.com/office/officeart/2005/8/layout/radial6"/>
    <dgm:cxn modelId="{A6940F76-1230-4E76-A692-E570007C1974}" type="presParOf" srcId="{4813EAFC-1EF7-4AD9-A004-788FC91DBA13}" destId="{C8E12E20-7BCC-42E8-BCFD-B61598545741}" srcOrd="7" destOrd="0" presId="urn:microsoft.com/office/officeart/2005/8/layout/radial6"/>
    <dgm:cxn modelId="{852347D3-7109-4511-8D94-4F9A52C53307}" type="presParOf" srcId="{4813EAFC-1EF7-4AD9-A004-788FC91DBA13}" destId="{2A0A8A91-DA54-478C-958F-550AB5BAF6CD}" srcOrd="8" destOrd="0" presId="urn:microsoft.com/office/officeart/2005/8/layout/radial6"/>
    <dgm:cxn modelId="{941D4F8E-565C-4AF7-BE96-7944EBE70882}" type="presParOf" srcId="{4813EAFC-1EF7-4AD9-A004-788FC91DBA13}" destId="{6D9C1532-804A-4F2E-A7FC-12B08EC761DF}" srcOrd="9" destOrd="0" presId="urn:microsoft.com/office/officeart/2005/8/layout/radial6"/>
    <dgm:cxn modelId="{BCB92986-6CD5-4EA3-889E-ACC6FBFF0BC5}" type="presParOf" srcId="{4813EAFC-1EF7-4AD9-A004-788FC91DBA13}" destId="{91687A3E-7030-486D-B46C-8C407062DF29}" srcOrd="10" destOrd="0" presId="urn:microsoft.com/office/officeart/2005/8/layout/radial6"/>
    <dgm:cxn modelId="{C7CA3CC2-6713-4909-8938-2DB9CC6C45AB}" type="presParOf" srcId="{4813EAFC-1EF7-4AD9-A004-788FC91DBA13}" destId="{B6A4091D-9511-40C6-B330-29B2357893EF}" srcOrd="11" destOrd="0" presId="urn:microsoft.com/office/officeart/2005/8/layout/radial6"/>
    <dgm:cxn modelId="{E7761313-5F75-42A4-B49A-5CABC98B12F6}" type="presParOf" srcId="{4813EAFC-1EF7-4AD9-A004-788FC91DBA13}" destId="{D509F14A-0B18-4C5A-B78B-3D87EDF591BD}" srcOrd="12" destOrd="0" presId="urn:microsoft.com/office/officeart/2005/8/layout/radial6"/>
  </dgm:cxnLst>
  <dgm:bg/>
  <dgm:whole/>
</dgm:dataModel>
</file>

<file path=ppt/diagrams/data2.xml><?xml version="1.0" encoding="utf-8"?>
<dgm:dataModel xmlns:dgm="http://schemas.openxmlformats.org/drawingml/2006/diagram" xmlns:a="http://schemas.openxmlformats.org/drawingml/2006/main">
  <dgm:ptLst>
    <dgm:pt modelId="{0B03B668-4BBA-46B3-8452-AFC1C413ACD2}" type="doc">
      <dgm:prSet loTypeId="urn:microsoft.com/office/officeart/2005/8/layout/cycle2" loCatId="cycle" qsTypeId="urn:microsoft.com/office/officeart/2005/8/quickstyle/simple1" qsCatId="simple" csTypeId="urn:microsoft.com/office/officeart/2005/8/colors/accent1_1" csCatId="accent1" phldr="1"/>
      <dgm:spPr/>
      <dgm:t>
        <a:bodyPr/>
        <a:lstStyle/>
        <a:p>
          <a:endParaRPr lang="en-IN"/>
        </a:p>
      </dgm:t>
    </dgm:pt>
    <dgm:pt modelId="{B9F8ED25-679F-4943-9D1E-CEB1062901FC}">
      <dgm:prSet phldrT="[Text]" custT="1"/>
      <dgm:spPr/>
      <dgm:t>
        <a:bodyPr/>
        <a:lstStyle/>
        <a:p>
          <a:r>
            <a:rPr lang="en-IN" sz="2400" b="1" dirty="0" smtClean="0"/>
            <a:t>Sports</a:t>
          </a:r>
          <a:endParaRPr lang="en-IN" sz="2400" b="1" dirty="0"/>
        </a:p>
      </dgm:t>
    </dgm:pt>
    <dgm:pt modelId="{4618CAB6-0C1E-406F-88F6-AB0D752032D1}" type="parTrans" cxnId="{50C40CAD-DD19-4EE9-9699-7F70FDFC83FD}">
      <dgm:prSet/>
      <dgm:spPr/>
      <dgm:t>
        <a:bodyPr/>
        <a:lstStyle/>
        <a:p>
          <a:endParaRPr lang="en-IN"/>
        </a:p>
      </dgm:t>
    </dgm:pt>
    <dgm:pt modelId="{0B1E6694-EA20-46C3-B13F-FBE08B7764B0}" type="sibTrans" cxnId="{50C40CAD-DD19-4EE9-9699-7F70FDFC83FD}">
      <dgm:prSet/>
      <dgm:spPr/>
      <dgm:t>
        <a:bodyPr/>
        <a:lstStyle/>
        <a:p>
          <a:endParaRPr lang="en-IN"/>
        </a:p>
      </dgm:t>
    </dgm:pt>
    <dgm:pt modelId="{245AA803-8E57-4BE0-92AE-A7ECD0200E6A}">
      <dgm:prSet phldrT="[Text]" custT="1"/>
      <dgm:spPr/>
      <dgm:t>
        <a:bodyPr/>
        <a:lstStyle/>
        <a:p>
          <a:r>
            <a:rPr lang="en-IN" sz="2400" b="1" dirty="0" smtClean="0"/>
            <a:t>Music/Movies</a:t>
          </a:r>
          <a:endParaRPr lang="en-IN" sz="2400" b="1" dirty="0"/>
        </a:p>
      </dgm:t>
    </dgm:pt>
    <dgm:pt modelId="{87664966-49B1-4123-A3A2-461E2A7A345B}" type="parTrans" cxnId="{FCD66128-F36D-43B3-8634-B9F0CBDE187B}">
      <dgm:prSet/>
      <dgm:spPr/>
      <dgm:t>
        <a:bodyPr/>
        <a:lstStyle/>
        <a:p>
          <a:endParaRPr lang="en-IN"/>
        </a:p>
      </dgm:t>
    </dgm:pt>
    <dgm:pt modelId="{8CF0D895-C755-489F-A2E8-D6C4F7C8913A}" type="sibTrans" cxnId="{FCD66128-F36D-43B3-8634-B9F0CBDE187B}">
      <dgm:prSet/>
      <dgm:spPr/>
      <dgm:t>
        <a:bodyPr/>
        <a:lstStyle/>
        <a:p>
          <a:endParaRPr lang="en-IN"/>
        </a:p>
      </dgm:t>
    </dgm:pt>
    <dgm:pt modelId="{A5EE3DB0-15BB-49F9-A532-1EE68A215986}">
      <dgm:prSet phldrT="[Text]" custT="1"/>
      <dgm:spPr/>
      <dgm:t>
        <a:bodyPr/>
        <a:lstStyle/>
        <a:p>
          <a:r>
            <a:rPr lang="en-IN" sz="2400" b="1" dirty="0" smtClean="0"/>
            <a:t>Weather</a:t>
          </a:r>
          <a:endParaRPr lang="en-IN" sz="2400" b="1" dirty="0"/>
        </a:p>
      </dgm:t>
    </dgm:pt>
    <dgm:pt modelId="{8FE538CB-89A5-4AC6-9904-D57905354A5D}" type="parTrans" cxnId="{D2D69E71-3CCC-471A-AC94-4B8EA864B188}">
      <dgm:prSet/>
      <dgm:spPr/>
      <dgm:t>
        <a:bodyPr/>
        <a:lstStyle/>
        <a:p>
          <a:endParaRPr lang="en-IN"/>
        </a:p>
      </dgm:t>
    </dgm:pt>
    <dgm:pt modelId="{5D87BD17-8B37-455A-84D9-8D61D69B29D5}" type="sibTrans" cxnId="{D2D69E71-3CCC-471A-AC94-4B8EA864B188}">
      <dgm:prSet/>
      <dgm:spPr/>
      <dgm:t>
        <a:bodyPr/>
        <a:lstStyle/>
        <a:p>
          <a:endParaRPr lang="en-IN"/>
        </a:p>
      </dgm:t>
    </dgm:pt>
    <dgm:pt modelId="{5A55611D-78D3-4DD3-B5F7-6602F92C3C9D}">
      <dgm:prSet phldrT="[Text]" custT="1"/>
      <dgm:spPr/>
      <dgm:t>
        <a:bodyPr/>
        <a:lstStyle/>
        <a:p>
          <a:r>
            <a:rPr lang="en-IN" sz="2400" b="1" dirty="0" smtClean="0"/>
            <a:t>Travel</a:t>
          </a:r>
          <a:endParaRPr lang="en-IN" sz="2400" b="1" dirty="0"/>
        </a:p>
      </dgm:t>
    </dgm:pt>
    <dgm:pt modelId="{32F3DB33-1575-489E-92CE-4DE6712B173F}" type="parTrans" cxnId="{2BA1A04E-A9BE-44B5-98EC-A7D716C32AA9}">
      <dgm:prSet/>
      <dgm:spPr/>
      <dgm:t>
        <a:bodyPr/>
        <a:lstStyle/>
        <a:p>
          <a:endParaRPr lang="en-IN"/>
        </a:p>
      </dgm:t>
    </dgm:pt>
    <dgm:pt modelId="{42754928-AFF8-41A1-B1DA-C14A319FCBC1}" type="sibTrans" cxnId="{2BA1A04E-A9BE-44B5-98EC-A7D716C32AA9}">
      <dgm:prSet/>
      <dgm:spPr/>
      <dgm:t>
        <a:bodyPr/>
        <a:lstStyle/>
        <a:p>
          <a:endParaRPr lang="en-IN"/>
        </a:p>
      </dgm:t>
    </dgm:pt>
    <dgm:pt modelId="{66D9C3BF-F9CD-416B-A4BA-29F94A5E45CF}">
      <dgm:prSet phldrT="[Text]" custT="1"/>
      <dgm:spPr/>
      <dgm:t>
        <a:bodyPr/>
        <a:lstStyle/>
        <a:p>
          <a:r>
            <a:rPr lang="en-IN" sz="2400" b="1" dirty="0" smtClean="0"/>
            <a:t>Technology</a:t>
          </a:r>
          <a:endParaRPr lang="en-IN" sz="2400" b="1" dirty="0"/>
        </a:p>
      </dgm:t>
    </dgm:pt>
    <dgm:pt modelId="{D22F4FFC-D84D-4703-80D2-831AFA0977A1}" type="parTrans" cxnId="{4A838427-833A-40B3-A081-DD274930041D}">
      <dgm:prSet/>
      <dgm:spPr/>
      <dgm:t>
        <a:bodyPr/>
        <a:lstStyle/>
        <a:p>
          <a:endParaRPr lang="en-IN"/>
        </a:p>
      </dgm:t>
    </dgm:pt>
    <dgm:pt modelId="{936BDFFA-1B8A-4F30-8F7E-C5C19B6B7DB2}" type="sibTrans" cxnId="{4A838427-833A-40B3-A081-DD274930041D}">
      <dgm:prSet/>
      <dgm:spPr/>
      <dgm:t>
        <a:bodyPr/>
        <a:lstStyle/>
        <a:p>
          <a:endParaRPr lang="en-IN"/>
        </a:p>
      </dgm:t>
    </dgm:pt>
    <dgm:pt modelId="{4FAA294D-5C6A-4D0D-A540-C6123F65C168}" type="pres">
      <dgm:prSet presAssocID="{0B03B668-4BBA-46B3-8452-AFC1C413ACD2}" presName="cycle" presStyleCnt="0">
        <dgm:presLayoutVars>
          <dgm:dir/>
          <dgm:resizeHandles val="exact"/>
        </dgm:presLayoutVars>
      </dgm:prSet>
      <dgm:spPr/>
      <dgm:t>
        <a:bodyPr/>
        <a:lstStyle/>
        <a:p>
          <a:endParaRPr lang="en-IN"/>
        </a:p>
      </dgm:t>
    </dgm:pt>
    <dgm:pt modelId="{7DD74D62-3FF2-48CD-BA83-DF5B240EFF8A}" type="pres">
      <dgm:prSet presAssocID="{B9F8ED25-679F-4943-9D1E-CEB1062901FC}" presName="node" presStyleLbl="node1" presStyleIdx="0" presStyleCnt="5" custScaleX="167502" custRadScaleRad="111630" custRadScaleInc="8229">
        <dgm:presLayoutVars>
          <dgm:bulletEnabled val="1"/>
        </dgm:presLayoutVars>
      </dgm:prSet>
      <dgm:spPr/>
      <dgm:t>
        <a:bodyPr/>
        <a:lstStyle/>
        <a:p>
          <a:endParaRPr lang="en-IN"/>
        </a:p>
      </dgm:t>
    </dgm:pt>
    <dgm:pt modelId="{4F09FEB1-51E5-4918-B175-802FC07C7FE7}" type="pres">
      <dgm:prSet presAssocID="{0B1E6694-EA20-46C3-B13F-FBE08B7764B0}" presName="sibTrans" presStyleLbl="sibTrans2D1" presStyleIdx="0" presStyleCnt="5"/>
      <dgm:spPr/>
      <dgm:t>
        <a:bodyPr/>
        <a:lstStyle/>
        <a:p>
          <a:endParaRPr lang="en-IN"/>
        </a:p>
      </dgm:t>
    </dgm:pt>
    <dgm:pt modelId="{AAD19293-3065-4B49-AB71-B4B239AD6254}" type="pres">
      <dgm:prSet presAssocID="{0B1E6694-EA20-46C3-B13F-FBE08B7764B0}" presName="connectorText" presStyleLbl="sibTrans2D1" presStyleIdx="0" presStyleCnt="5"/>
      <dgm:spPr/>
      <dgm:t>
        <a:bodyPr/>
        <a:lstStyle/>
        <a:p>
          <a:endParaRPr lang="en-IN"/>
        </a:p>
      </dgm:t>
    </dgm:pt>
    <dgm:pt modelId="{1A02FC4E-ACD3-46A8-934F-EB1E50E47A18}" type="pres">
      <dgm:prSet presAssocID="{245AA803-8E57-4BE0-92AE-A7ECD0200E6A}" presName="node" presStyleLbl="node1" presStyleIdx="1" presStyleCnt="5" custScaleX="190866">
        <dgm:presLayoutVars>
          <dgm:bulletEnabled val="1"/>
        </dgm:presLayoutVars>
      </dgm:prSet>
      <dgm:spPr/>
      <dgm:t>
        <a:bodyPr/>
        <a:lstStyle/>
        <a:p>
          <a:endParaRPr lang="en-IN"/>
        </a:p>
      </dgm:t>
    </dgm:pt>
    <dgm:pt modelId="{EECEAD07-9B90-4A4D-9243-982E8F13EAC2}" type="pres">
      <dgm:prSet presAssocID="{8CF0D895-C755-489F-A2E8-D6C4F7C8913A}" presName="sibTrans" presStyleLbl="sibTrans2D1" presStyleIdx="1" presStyleCnt="5"/>
      <dgm:spPr/>
      <dgm:t>
        <a:bodyPr/>
        <a:lstStyle/>
        <a:p>
          <a:endParaRPr lang="en-IN"/>
        </a:p>
      </dgm:t>
    </dgm:pt>
    <dgm:pt modelId="{55C97D90-6F58-447D-BD79-BE44DE24C4F3}" type="pres">
      <dgm:prSet presAssocID="{8CF0D895-C755-489F-A2E8-D6C4F7C8913A}" presName="connectorText" presStyleLbl="sibTrans2D1" presStyleIdx="1" presStyleCnt="5"/>
      <dgm:spPr/>
      <dgm:t>
        <a:bodyPr/>
        <a:lstStyle/>
        <a:p>
          <a:endParaRPr lang="en-IN"/>
        </a:p>
      </dgm:t>
    </dgm:pt>
    <dgm:pt modelId="{8329C3C3-F367-4B53-A881-41BB9F163AED}" type="pres">
      <dgm:prSet presAssocID="{A5EE3DB0-15BB-49F9-A532-1EE68A215986}" presName="node" presStyleLbl="node1" presStyleIdx="2" presStyleCnt="5" custScaleX="136341">
        <dgm:presLayoutVars>
          <dgm:bulletEnabled val="1"/>
        </dgm:presLayoutVars>
      </dgm:prSet>
      <dgm:spPr/>
      <dgm:t>
        <a:bodyPr/>
        <a:lstStyle/>
        <a:p>
          <a:endParaRPr lang="en-IN"/>
        </a:p>
      </dgm:t>
    </dgm:pt>
    <dgm:pt modelId="{E75B0971-C876-4963-A4F0-450FC8FED162}" type="pres">
      <dgm:prSet presAssocID="{5D87BD17-8B37-455A-84D9-8D61D69B29D5}" presName="sibTrans" presStyleLbl="sibTrans2D1" presStyleIdx="2" presStyleCnt="5"/>
      <dgm:spPr/>
      <dgm:t>
        <a:bodyPr/>
        <a:lstStyle/>
        <a:p>
          <a:endParaRPr lang="en-IN"/>
        </a:p>
      </dgm:t>
    </dgm:pt>
    <dgm:pt modelId="{AAD7279E-5104-4D50-896C-DD6FD9B7009D}" type="pres">
      <dgm:prSet presAssocID="{5D87BD17-8B37-455A-84D9-8D61D69B29D5}" presName="connectorText" presStyleLbl="sibTrans2D1" presStyleIdx="2" presStyleCnt="5"/>
      <dgm:spPr/>
      <dgm:t>
        <a:bodyPr/>
        <a:lstStyle/>
        <a:p>
          <a:endParaRPr lang="en-IN"/>
        </a:p>
      </dgm:t>
    </dgm:pt>
    <dgm:pt modelId="{830556E5-C929-4D4E-B001-136FE79A7FA7}" type="pres">
      <dgm:prSet presAssocID="{5A55611D-78D3-4DD3-B5F7-6602F92C3C9D}" presName="node" presStyleLbl="node1" presStyleIdx="3" presStyleCnt="5" custScaleX="142781">
        <dgm:presLayoutVars>
          <dgm:bulletEnabled val="1"/>
        </dgm:presLayoutVars>
      </dgm:prSet>
      <dgm:spPr/>
      <dgm:t>
        <a:bodyPr/>
        <a:lstStyle/>
        <a:p>
          <a:endParaRPr lang="en-IN"/>
        </a:p>
      </dgm:t>
    </dgm:pt>
    <dgm:pt modelId="{647A1AAE-E250-49F7-9211-7279BFC7F1BD}" type="pres">
      <dgm:prSet presAssocID="{42754928-AFF8-41A1-B1DA-C14A319FCBC1}" presName="sibTrans" presStyleLbl="sibTrans2D1" presStyleIdx="3" presStyleCnt="5"/>
      <dgm:spPr/>
      <dgm:t>
        <a:bodyPr/>
        <a:lstStyle/>
        <a:p>
          <a:endParaRPr lang="en-IN"/>
        </a:p>
      </dgm:t>
    </dgm:pt>
    <dgm:pt modelId="{0F785435-48C9-460C-9CBE-D18249EF5CA0}" type="pres">
      <dgm:prSet presAssocID="{42754928-AFF8-41A1-B1DA-C14A319FCBC1}" presName="connectorText" presStyleLbl="sibTrans2D1" presStyleIdx="3" presStyleCnt="5"/>
      <dgm:spPr/>
      <dgm:t>
        <a:bodyPr/>
        <a:lstStyle/>
        <a:p>
          <a:endParaRPr lang="en-IN"/>
        </a:p>
      </dgm:t>
    </dgm:pt>
    <dgm:pt modelId="{7C777358-47AF-43BE-BB22-EE7E74AAB1FF}" type="pres">
      <dgm:prSet presAssocID="{66D9C3BF-F9CD-416B-A4BA-29F94A5E45CF}" presName="node" presStyleLbl="node1" presStyleIdx="4" presStyleCnt="5" custScaleX="168974">
        <dgm:presLayoutVars>
          <dgm:bulletEnabled val="1"/>
        </dgm:presLayoutVars>
      </dgm:prSet>
      <dgm:spPr/>
      <dgm:t>
        <a:bodyPr/>
        <a:lstStyle/>
        <a:p>
          <a:endParaRPr lang="en-IN"/>
        </a:p>
      </dgm:t>
    </dgm:pt>
    <dgm:pt modelId="{611A91F0-6303-4B57-91CB-90B83CCC68CF}" type="pres">
      <dgm:prSet presAssocID="{936BDFFA-1B8A-4F30-8F7E-C5C19B6B7DB2}" presName="sibTrans" presStyleLbl="sibTrans2D1" presStyleIdx="4" presStyleCnt="5"/>
      <dgm:spPr/>
      <dgm:t>
        <a:bodyPr/>
        <a:lstStyle/>
        <a:p>
          <a:endParaRPr lang="en-IN"/>
        </a:p>
      </dgm:t>
    </dgm:pt>
    <dgm:pt modelId="{D3979C6A-A840-4DC2-A113-8FD49B1C7495}" type="pres">
      <dgm:prSet presAssocID="{936BDFFA-1B8A-4F30-8F7E-C5C19B6B7DB2}" presName="connectorText" presStyleLbl="sibTrans2D1" presStyleIdx="4" presStyleCnt="5"/>
      <dgm:spPr/>
      <dgm:t>
        <a:bodyPr/>
        <a:lstStyle/>
        <a:p>
          <a:endParaRPr lang="en-IN"/>
        </a:p>
      </dgm:t>
    </dgm:pt>
  </dgm:ptLst>
  <dgm:cxnLst>
    <dgm:cxn modelId="{0F9C38AA-9142-4A26-BB82-EB98B23A6ADF}" type="presOf" srcId="{245AA803-8E57-4BE0-92AE-A7ECD0200E6A}" destId="{1A02FC4E-ACD3-46A8-934F-EB1E50E47A18}" srcOrd="0" destOrd="0" presId="urn:microsoft.com/office/officeart/2005/8/layout/cycle2"/>
    <dgm:cxn modelId="{D2D69E71-3CCC-471A-AC94-4B8EA864B188}" srcId="{0B03B668-4BBA-46B3-8452-AFC1C413ACD2}" destId="{A5EE3DB0-15BB-49F9-A532-1EE68A215986}" srcOrd="2" destOrd="0" parTransId="{8FE538CB-89A5-4AC6-9904-D57905354A5D}" sibTransId="{5D87BD17-8B37-455A-84D9-8D61D69B29D5}"/>
    <dgm:cxn modelId="{31E18A1D-F5BB-4230-BCA6-4EA1D9541B0A}" type="presOf" srcId="{66D9C3BF-F9CD-416B-A4BA-29F94A5E45CF}" destId="{7C777358-47AF-43BE-BB22-EE7E74AAB1FF}" srcOrd="0" destOrd="0" presId="urn:microsoft.com/office/officeart/2005/8/layout/cycle2"/>
    <dgm:cxn modelId="{49554ADF-8676-447D-B4E4-68A7CC1C6345}" type="presOf" srcId="{42754928-AFF8-41A1-B1DA-C14A319FCBC1}" destId="{647A1AAE-E250-49F7-9211-7279BFC7F1BD}" srcOrd="0" destOrd="0" presId="urn:microsoft.com/office/officeart/2005/8/layout/cycle2"/>
    <dgm:cxn modelId="{EE54A8E6-2D70-4118-A8C9-3B7DFA05B665}" type="presOf" srcId="{8CF0D895-C755-489F-A2E8-D6C4F7C8913A}" destId="{EECEAD07-9B90-4A4D-9243-982E8F13EAC2}" srcOrd="0" destOrd="0" presId="urn:microsoft.com/office/officeart/2005/8/layout/cycle2"/>
    <dgm:cxn modelId="{2BA1A04E-A9BE-44B5-98EC-A7D716C32AA9}" srcId="{0B03B668-4BBA-46B3-8452-AFC1C413ACD2}" destId="{5A55611D-78D3-4DD3-B5F7-6602F92C3C9D}" srcOrd="3" destOrd="0" parTransId="{32F3DB33-1575-489E-92CE-4DE6712B173F}" sibTransId="{42754928-AFF8-41A1-B1DA-C14A319FCBC1}"/>
    <dgm:cxn modelId="{B09B01B6-9ADF-4347-9FC9-A5C663E21B15}" type="presOf" srcId="{0B1E6694-EA20-46C3-B13F-FBE08B7764B0}" destId="{AAD19293-3065-4B49-AB71-B4B239AD6254}" srcOrd="1" destOrd="0" presId="urn:microsoft.com/office/officeart/2005/8/layout/cycle2"/>
    <dgm:cxn modelId="{50C40CAD-DD19-4EE9-9699-7F70FDFC83FD}" srcId="{0B03B668-4BBA-46B3-8452-AFC1C413ACD2}" destId="{B9F8ED25-679F-4943-9D1E-CEB1062901FC}" srcOrd="0" destOrd="0" parTransId="{4618CAB6-0C1E-406F-88F6-AB0D752032D1}" sibTransId="{0B1E6694-EA20-46C3-B13F-FBE08B7764B0}"/>
    <dgm:cxn modelId="{B9144C25-F81A-4A8A-822F-173130432B33}" type="presOf" srcId="{A5EE3DB0-15BB-49F9-A532-1EE68A215986}" destId="{8329C3C3-F367-4B53-A881-41BB9F163AED}" srcOrd="0" destOrd="0" presId="urn:microsoft.com/office/officeart/2005/8/layout/cycle2"/>
    <dgm:cxn modelId="{8EE668E8-6960-442A-AF82-45E80949D838}" type="presOf" srcId="{5A55611D-78D3-4DD3-B5F7-6602F92C3C9D}" destId="{830556E5-C929-4D4E-B001-136FE79A7FA7}" srcOrd="0" destOrd="0" presId="urn:microsoft.com/office/officeart/2005/8/layout/cycle2"/>
    <dgm:cxn modelId="{4A838427-833A-40B3-A081-DD274930041D}" srcId="{0B03B668-4BBA-46B3-8452-AFC1C413ACD2}" destId="{66D9C3BF-F9CD-416B-A4BA-29F94A5E45CF}" srcOrd="4" destOrd="0" parTransId="{D22F4FFC-D84D-4703-80D2-831AFA0977A1}" sibTransId="{936BDFFA-1B8A-4F30-8F7E-C5C19B6B7DB2}"/>
    <dgm:cxn modelId="{0BEA8EF4-0AD0-4409-9255-1296D034F79B}" type="presOf" srcId="{8CF0D895-C755-489F-A2E8-D6C4F7C8913A}" destId="{55C97D90-6F58-447D-BD79-BE44DE24C4F3}" srcOrd="1" destOrd="0" presId="urn:microsoft.com/office/officeart/2005/8/layout/cycle2"/>
    <dgm:cxn modelId="{A7E1C519-95F1-4939-B9FB-0C0E623234AF}" type="presOf" srcId="{5D87BD17-8B37-455A-84D9-8D61D69B29D5}" destId="{AAD7279E-5104-4D50-896C-DD6FD9B7009D}" srcOrd="1" destOrd="0" presId="urn:microsoft.com/office/officeart/2005/8/layout/cycle2"/>
    <dgm:cxn modelId="{7770FC91-654C-41A8-93DF-6EA021537D36}" type="presOf" srcId="{B9F8ED25-679F-4943-9D1E-CEB1062901FC}" destId="{7DD74D62-3FF2-48CD-BA83-DF5B240EFF8A}" srcOrd="0" destOrd="0" presId="urn:microsoft.com/office/officeart/2005/8/layout/cycle2"/>
    <dgm:cxn modelId="{3EAF12B2-D8B9-4DF0-807E-770179D21B39}" type="presOf" srcId="{42754928-AFF8-41A1-B1DA-C14A319FCBC1}" destId="{0F785435-48C9-460C-9CBE-D18249EF5CA0}" srcOrd="1" destOrd="0" presId="urn:microsoft.com/office/officeart/2005/8/layout/cycle2"/>
    <dgm:cxn modelId="{1D061B5E-9287-4192-8628-B1705F826EAC}" type="presOf" srcId="{0B03B668-4BBA-46B3-8452-AFC1C413ACD2}" destId="{4FAA294D-5C6A-4D0D-A540-C6123F65C168}" srcOrd="0" destOrd="0" presId="urn:microsoft.com/office/officeart/2005/8/layout/cycle2"/>
    <dgm:cxn modelId="{B410E87D-F556-40FF-B3C7-CAFE1356FFD5}" type="presOf" srcId="{5D87BD17-8B37-455A-84D9-8D61D69B29D5}" destId="{E75B0971-C876-4963-A4F0-450FC8FED162}" srcOrd="0" destOrd="0" presId="urn:microsoft.com/office/officeart/2005/8/layout/cycle2"/>
    <dgm:cxn modelId="{F1587546-0AE2-4A26-8D95-D4A577D63B7E}" type="presOf" srcId="{0B1E6694-EA20-46C3-B13F-FBE08B7764B0}" destId="{4F09FEB1-51E5-4918-B175-802FC07C7FE7}" srcOrd="0" destOrd="0" presId="urn:microsoft.com/office/officeart/2005/8/layout/cycle2"/>
    <dgm:cxn modelId="{FCD66128-F36D-43B3-8634-B9F0CBDE187B}" srcId="{0B03B668-4BBA-46B3-8452-AFC1C413ACD2}" destId="{245AA803-8E57-4BE0-92AE-A7ECD0200E6A}" srcOrd="1" destOrd="0" parTransId="{87664966-49B1-4123-A3A2-461E2A7A345B}" sibTransId="{8CF0D895-C755-489F-A2E8-D6C4F7C8913A}"/>
    <dgm:cxn modelId="{866A348C-FBA9-44B2-AB0B-BB58E02B7B4D}" type="presOf" srcId="{936BDFFA-1B8A-4F30-8F7E-C5C19B6B7DB2}" destId="{D3979C6A-A840-4DC2-A113-8FD49B1C7495}" srcOrd="1" destOrd="0" presId="urn:microsoft.com/office/officeart/2005/8/layout/cycle2"/>
    <dgm:cxn modelId="{D7FEE75A-60B7-4C06-B8EE-6BCF14575EFB}" type="presOf" srcId="{936BDFFA-1B8A-4F30-8F7E-C5C19B6B7DB2}" destId="{611A91F0-6303-4B57-91CB-90B83CCC68CF}" srcOrd="0" destOrd="0" presId="urn:microsoft.com/office/officeart/2005/8/layout/cycle2"/>
    <dgm:cxn modelId="{5F071067-008A-4A7C-A5AF-5F242DE0D97D}" type="presParOf" srcId="{4FAA294D-5C6A-4D0D-A540-C6123F65C168}" destId="{7DD74D62-3FF2-48CD-BA83-DF5B240EFF8A}" srcOrd="0" destOrd="0" presId="urn:microsoft.com/office/officeart/2005/8/layout/cycle2"/>
    <dgm:cxn modelId="{2CAC08D4-66B3-4F95-9AC7-2366ADFEC38F}" type="presParOf" srcId="{4FAA294D-5C6A-4D0D-A540-C6123F65C168}" destId="{4F09FEB1-51E5-4918-B175-802FC07C7FE7}" srcOrd="1" destOrd="0" presId="urn:microsoft.com/office/officeart/2005/8/layout/cycle2"/>
    <dgm:cxn modelId="{94805FF1-5FE2-4C97-A84C-595EB64E0C2B}" type="presParOf" srcId="{4F09FEB1-51E5-4918-B175-802FC07C7FE7}" destId="{AAD19293-3065-4B49-AB71-B4B239AD6254}" srcOrd="0" destOrd="0" presId="urn:microsoft.com/office/officeart/2005/8/layout/cycle2"/>
    <dgm:cxn modelId="{1C39E99B-6E5F-4E50-B8D1-B4C0797CAA6B}" type="presParOf" srcId="{4FAA294D-5C6A-4D0D-A540-C6123F65C168}" destId="{1A02FC4E-ACD3-46A8-934F-EB1E50E47A18}" srcOrd="2" destOrd="0" presId="urn:microsoft.com/office/officeart/2005/8/layout/cycle2"/>
    <dgm:cxn modelId="{F72FC418-4C13-4448-A8B2-B81078482171}" type="presParOf" srcId="{4FAA294D-5C6A-4D0D-A540-C6123F65C168}" destId="{EECEAD07-9B90-4A4D-9243-982E8F13EAC2}" srcOrd="3" destOrd="0" presId="urn:microsoft.com/office/officeart/2005/8/layout/cycle2"/>
    <dgm:cxn modelId="{D8AD6BDC-5182-4A64-9068-2852B220E713}" type="presParOf" srcId="{EECEAD07-9B90-4A4D-9243-982E8F13EAC2}" destId="{55C97D90-6F58-447D-BD79-BE44DE24C4F3}" srcOrd="0" destOrd="0" presId="urn:microsoft.com/office/officeart/2005/8/layout/cycle2"/>
    <dgm:cxn modelId="{D6B7A103-7654-491E-883A-3DCACA0AC828}" type="presParOf" srcId="{4FAA294D-5C6A-4D0D-A540-C6123F65C168}" destId="{8329C3C3-F367-4B53-A881-41BB9F163AED}" srcOrd="4" destOrd="0" presId="urn:microsoft.com/office/officeart/2005/8/layout/cycle2"/>
    <dgm:cxn modelId="{61707ED5-F2E6-4D03-8D2F-FA5D17ADFC42}" type="presParOf" srcId="{4FAA294D-5C6A-4D0D-A540-C6123F65C168}" destId="{E75B0971-C876-4963-A4F0-450FC8FED162}" srcOrd="5" destOrd="0" presId="urn:microsoft.com/office/officeart/2005/8/layout/cycle2"/>
    <dgm:cxn modelId="{CE32891A-5DD6-4D2E-BE9C-8A94B113571D}" type="presParOf" srcId="{E75B0971-C876-4963-A4F0-450FC8FED162}" destId="{AAD7279E-5104-4D50-896C-DD6FD9B7009D}" srcOrd="0" destOrd="0" presId="urn:microsoft.com/office/officeart/2005/8/layout/cycle2"/>
    <dgm:cxn modelId="{1EB96E4D-B9E6-4C17-8C39-F2E33EBC6FF3}" type="presParOf" srcId="{4FAA294D-5C6A-4D0D-A540-C6123F65C168}" destId="{830556E5-C929-4D4E-B001-136FE79A7FA7}" srcOrd="6" destOrd="0" presId="urn:microsoft.com/office/officeart/2005/8/layout/cycle2"/>
    <dgm:cxn modelId="{E0AB2717-CF41-4B90-9284-02E121D7337F}" type="presParOf" srcId="{4FAA294D-5C6A-4D0D-A540-C6123F65C168}" destId="{647A1AAE-E250-49F7-9211-7279BFC7F1BD}" srcOrd="7" destOrd="0" presId="urn:microsoft.com/office/officeart/2005/8/layout/cycle2"/>
    <dgm:cxn modelId="{4C75BB25-63A9-4CA4-BB5E-626C3AD468F3}" type="presParOf" srcId="{647A1AAE-E250-49F7-9211-7279BFC7F1BD}" destId="{0F785435-48C9-460C-9CBE-D18249EF5CA0}" srcOrd="0" destOrd="0" presId="urn:microsoft.com/office/officeart/2005/8/layout/cycle2"/>
    <dgm:cxn modelId="{F9D6F219-4CEE-4B09-864A-DEFF6BE013D3}" type="presParOf" srcId="{4FAA294D-5C6A-4D0D-A540-C6123F65C168}" destId="{7C777358-47AF-43BE-BB22-EE7E74AAB1FF}" srcOrd="8" destOrd="0" presId="urn:microsoft.com/office/officeart/2005/8/layout/cycle2"/>
    <dgm:cxn modelId="{6263BC6B-5FF8-42B3-B9C2-2EB4CABB9378}" type="presParOf" srcId="{4FAA294D-5C6A-4D0D-A540-C6123F65C168}" destId="{611A91F0-6303-4B57-91CB-90B83CCC68CF}" srcOrd="9" destOrd="0" presId="urn:microsoft.com/office/officeart/2005/8/layout/cycle2"/>
    <dgm:cxn modelId="{DA66292B-7719-4C97-A841-A13C94323C2A}" type="presParOf" srcId="{611A91F0-6303-4B57-91CB-90B83CCC68CF}" destId="{D3979C6A-A840-4DC2-A113-8FD49B1C7495}" srcOrd="0" destOrd="0" presId="urn:microsoft.com/office/officeart/2005/8/layout/cycle2"/>
  </dgm:cxnLst>
  <dgm:bg/>
  <dgm:whole/>
</dgm:dataModel>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CBBF28-551D-41AC-926C-62305A3EEE27}" type="datetimeFigureOut">
              <a:rPr lang="en-US" smtClean="0"/>
              <a:pPr/>
              <a:t>10/5/2020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45D620-D1E0-475A-889B-2E60D942427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A45D620-D1E0-475A-889B-2E60D942427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06E0C34-9C06-4944-B545-2D04ACAA5BD4}" type="datetime1">
              <a:rPr lang="en-US" smtClean="0"/>
              <a:pPr/>
              <a:t>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FB2F3-1EF6-488E-A80B-D82891F539A4}"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2896C3-DA76-4A7C-A0DD-E1C723FDDF97}" type="datetime1">
              <a:rPr lang="en-US" smtClean="0"/>
              <a:pPr/>
              <a:t>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FB2F3-1EF6-488E-A80B-D82891F539A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ABC328-27D5-41CC-B5A9-B020543D59D5}" type="datetime1">
              <a:rPr lang="en-US" smtClean="0"/>
              <a:pPr/>
              <a:t>10/5/2020</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551FB2F3-1EF6-488E-A80B-D82891F539A4}"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370013" y="1827213"/>
            <a:ext cx="7313612" cy="4114800"/>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fld id="{9A8676A5-FE6F-4986-96A0-39D0748EAAF7}" type="datetime1">
              <a:rPr lang="en-US" smtClean="0"/>
              <a:pPr/>
              <a:t>10/5/2020</a:t>
            </a:fld>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BB6C6AA2-D211-4EEB-BE9F-6B1741025DF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C88CDD-0F28-4B6E-A36B-FB8B88D11656}" type="datetime1">
              <a:rPr lang="en-US" smtClean="0"/>
              <a:pPr/>
              <a:t>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FB2F3-1EF6-488E-A80B-D82891F539A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5885FAF-747A-44D2-84E6-3D3615AF448D}" type="datetime1">
              <a:rPr lang="en-US" smtClean="0"/>
              <a:pPr/>
              <a:t>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1FB2F3-1EF6-488E-A80B-D82891F539A4}"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BF6786E-3671-49AD-B2DF-1465DCB30D27}" type="datetime1">
              <a:rPr lang="en-US" smtClean="0"/>
              <a:pPr/>
              <a:t>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1FB2F3-1EF6-488E-A80B-D82891F539A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BDF8AA-29E4-4D1F-AE42-B5918EC92266}" type="datetime1">
              <a:rPr lang="en-US" smtClean="0"/>
              <a:pPr/>
              <a:t>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1FB2F3-1EF6-488E-A80B-D82891F539A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52B036-A5E3-4649-995E-79E3F78BD8D0}" type="datetime1">
              <a:rPr lang="en-US" smtClean="0"/>
              <a:pPr/>
              <a:t>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1FB2F3-1EF6-488E-A80B-D82891F539A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D5AB5-E264-4CF0-B202-DEC21A1E196C}" type="datetime1">
              <a:rPr lang="en-US" smtClean="0"/>
              <a:pPr/>
              <a:t>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1FB2F3-1EF6-488E-A80B-D82891F539A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57CD949-3A3C-432A-B969-8563D7DF9C26}" type="datetime1">
              <a:rPr lang="en-US" smtClean="0"/>
              <a:pPr/>
              <a:t>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1FB2F3-1EF6-488E-A80B-D82891F539A4}"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BE83505C-162A-4D86-8D17-F42C83C09FD3}" type="datetime1">
              <a:rPr lang="en-US" smtClean="0"/>
              <a:pPr/>
              <a:t>10/5/2020</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551FB2F3-1EF6-488E-A80B-D82891F539A4}"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AE4D849-9856-490D-A126-CCFF4B70493B}" type="datetime1">
              <a:rPr lang="en-US" smtClean="0"/>
              <a:pPr/>
              <a:t>10/5/2020</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51FB2F3-1EF6-488E-A80B-D82891F539A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ictionary.cambridge.org/dictionary/english/small-tal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viewer?a=v&amp;pid=sites&amp;srcid=ZGVmYXVsdGRvbWFpbnxvbGVya2RyZXN8Z3g6MjU4MTc4NTNmMTdjMWVj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Gambits &amp; Small Talk</a:t>
            </a:r>
            <a:br>
              <a:rPr lang="en-IN" dirty="0" smtClean="0"/>
            </a:br>
            <a:endParaRPr lang="en-IN" dirty="0"/>
          </a:p>
        </p:txBody>
      </p:sp>
      <p:sp>
        <p:nvSpPr>
          <p:cNvPr id="3" name="Subtitle 2"/>
          <p:cNvSpPr>
            <a:spLocks noGrp="1"/>
          </p:cNvSpPr>
          <p:nvPr>
            <p:ph type="subTitle" idx="1"/>
          </p:nvPr>
        </p:nvSpPr>
        <p:spPr/>
        <p:txBody>
          <a:bodyPr/>
          <a:lstStyle/>
          <a:p>
            <a:r>
              <a:rPr lang="en-IN" dirty="0" smtClean="0"/>
              <a:t>Dept. Of HSS, JIIT, </a:t>
            </a:r>
            <a:r>
              <a:rPr lang="en-IN" dirty="0" err="1" smtClean="0"/>
              <a:t>Noida</a:t>
            </a:r>
            <a:endParaRPr lang="en-IN" dirty="0"/>
          </a:p>
        </p:txBody>
      </p:sp>
      <p:sp>
        <p:nvSpPr>
          <p:cNvPr id="4" name="Slide Number Placeholder 3"/>
          <p:cNvSpPr>
            <a:spLocks noGrp="1"/>
          </p:cNvSpPr>
          <p:nvPr>
            <p:ph type="sldNum" sz="quarter" idx="12"/>
          </p:nvPr>
        </p:nvSpPr>
        <p:spPr/>
        <p:txBody>
          <a:bodyPr/>
          <a:lstStyle/>
          <a:p>
            <a:fld id="{551FB2F3-1EF6-488E-A80B-D82891F539A4}"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83" name="Group 51"/>
          <p:cNvGraphicFramePr>
            <a:graphicFrameLocks noGrp="1"/>
          </p:cNvGraphicFramePr>
          <p:nvPr>
            <p:ph type="tbl" idx="1"/>
          </p:nvPr>
        </p:nvGraphicFramePr>
        <p:xfrm>
          <a:off x="762000" y="685800"/>
          <a:ext cx="7772400" cy="5416868"/>
        </p:xfrm>
        <a:graphic>
          <a:graphicData uri="http://schemas.openxmlformats.org/drawingml/2006/table">
            <a:tbl>
              <a:tblPr/>
              <a:tblGrid>
                <a:gridCol w="3400426"/>
                <a:gridCol w="4371974"/>
              </a:tblGrid>
              <a:tr h="1981200">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 Sequencing of actions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First of all,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Then, next,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After that,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Finally</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Eventually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23913">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 Listing excuses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First of all the main reason is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Another reason is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Besides that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And on top of it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And finally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76388">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Stating the main point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The trouble is…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The problem is----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The point is-----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Don’t forget that----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 name="Slide Number Placeholder 2"/>
          <p:cNvSpPr>
            <a:spLocks noGrp="1"/>
          </p:cNvSpPr>
          <p:nvPr>
            <p:ph type="sldNum" sz="quarter" idx="12"/>
          </p:nvPr>
        </p:nvSpPr>
        <p:spPr/>
        <p:txBody>
          <a:bodyPr/>
          <a:lstStyle/>
          <a:p>
            <a:fld id="{BB6C6AA2-D211-4EEB-BE9F-6B1741025DF1}"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Small Talk?</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As per Cambridge Dictionary:</a:t>
            </a:r>
          </a:p>
          <a:p>
            <a:pPr>
              <a:buNone/>
            </a:pPr>
            <a:r>
              <a:rPr lang="en-IN" b="1" dirty="0" smtClean="0"/>
              <a:t>“conversation about things that are not important, often between people who do not know each other well:</a:t>
            </a:r>
          </a:p>
          <a:p>
            <a:pPr>
              <a:buNone/>
            </a:pPr>
            <a:r>
              <a:rPr lang="en-IN" i="1" dirty="0" smtClean="0"/>
              <a:t>				I don't enjoy parties where I have to </a:t>
            </a:r>
            <a:r>
              <a:rPr lang="en-IN" b="1" i="1" dirty="0" smtClean="0"/>
              <a:t>make</a:t>
            </a:r>
            <a:r>
              <a:rPr lang="en-IN" i="1" dirty="0" smtClean="0"/>
              <a:t> small talk with complete strangers.</a:t>
            </a:r>
            <a:endParaRPr lang="en-IN" dirty="0" smtClean="0"/>
          </a:p>
          <a:p>
            <a:r>
              <a:rPr lang="en-IN" b="1" dirty="0" smtClean="0"/>
              <a:t>Synonym </a:t>
            </a:r>
            <a:r>
              <a:rPr lang="en-IN" u="sng" dirty="0" smtClean="0"/>
              <a:t>chit-chat</a:t>
            </a:r>
            <a:r>
              <a:rPr lang="en-IN" dirty="0" smtClean="0"/>
              <a:t> informal”</a:t>
            </a:r>
          </a:p>
          <a:p>
            <a:pPr>
              <a:buNone/>
            </a:pPr>
            <a:r>
              <a:rPr lang="en-IN" dirty="0" smtClean="0"/>
              <a:t>Source: </a:t>
            </a:r>
            <a:r>
              <a:rPr lang="en-IN" dirty="0" smtClean="0">
                <a:hlinkClick r:id="rId3"/>
              </a:rPr>
              <a:t>https://dictionary.cambridge.org/dictionary/english/small-talk</a:t>
            </a:r>
            <a:endParaRPr lang="en-IN" dirty="0"/>
          </a:p>
        </p:txBody>
      </p:sp>
      <p:sp>
        <p:nvSpPr>
          <p:cNvPr id="4" name="Slide Number Placeholder 3"/>
          <p:cNvSpPr>
            <a:spLocks noGrp="1"/>
          </p:cNvSpPr>
          <p:nvPr>
            <p:ph type="sldNum" sz="quarter" idx="12"/>
          </p:nvPr>
        </p:nvSpPr>
        <p:spPr/>
        <p:txBody>
          <a:bodyPr/>
          <a:lstStyle/>
          <a:p>
            <a:fld id="{551FB2F3-1EF6-488E-A80B-D82891F539A4}"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Small talk!!!</a:t>
            </a:r>
            <a:endParaRPr lang="en-IN" dirty="0"/>
          </a:p>
        </p:txBody>
      </p:sp>
      <p:sp>
        <p:nvSpPr>
          <p:cNvPr id="3" name="Content Placeholder 2"/>
          <p:cNvSpPr>
            <a:spLocks noGrp="1"/>
          </p:cNvSpPr>
          <p:nvPr>
            <p:ph idx="1"/>
          </p:nvPr>
        </p:nvSpPr>
        <p:spPr/>
        <p:txBody>
          <a:bodyPr/>
          <a:lstStyle/>
          <a:p>
            <a:r>
              <a:rPr lang="en-IN" dirty="0" smtClean="0"/>
              <a:t>One reason why the ability to make small talk in professional settings is so important is because small talk allows people to be friendly without getting too personal.</a:t>
            </a:r>
          </a:p>
          <a:p>
            <a:r>
              <a:rPr lang="en-IN" dirty="0" smtClean="0"/>
              <a:t>Acts as Conversation Opener</a:t>
            </a:r>
          </a:p>
          <a:p>
            <a:r>
              <a:rPr lang="en-IN" dirty="0" smtClean="0"/>
              <a:t>Can be good way to end conversation.</a:t>
            </a:r>
          </a:p>
          <a:p>
            <a:r>
              <a:rPr lang="en-IN" dirty="0" smtClean="0"/>
              <a:t>Can act as silence breaker.</a:t>
            </a:r>
          </a:p>
          <a:p>
            <a:r>
              <a:rPr lang="en-IN" dirty="0" smtClean="0"/>
              <a:t>Can be merely a chatter between colleagues.</a:t>
            </a:r>
            <a:endParaRPr lang="en-IN" dirty="0"/>
          </a:p>
        </p:txBody>
      </p:sp>
      <p:sp>
        <p:nvSpPr>
          <p:cNvPr id="4" name="Slide Number Placeholder 3"/>
          <p:cNvSpPr>
            <a:spLocks noGrp="1"/>
          </p:cNvSpPr>
          <p:nvPr>
            <p:ph type="sldNum" sz="quarter" idx="12"/>
          </p:nvPr>
        </p:nvSpPr>
        <p:spPr/>
        <p:txBody>
          <a:bodyPr/>
          <a:lstStyle/>
          <a:p>
            <a:fld id="{551FB2F3-1EF6-488E-A80B-D82891F539A4}"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Genral</a:t>
            </a:r>
            <a:r>
              <a:rPr lang="en-IN" dirty="0" smtClean="0"/>
              <a:t> Topics for Small Talk</a:t>
            </a:r>
            <a:endParaRPr lang="en-IN" dirty="0"/>
          </a:p>
        </p:txBody>
      </p:sp>
      <p:graphicFrame>
        <p:nvGraphicFramePr>
          <p:cNvPr id="4" name="Content Placeholder 3"/>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551FB2F3-1EF6-488E-A80B-D82891F539A4}"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IN" sz="3200" b="1" dirty="0" smtClean="0"/>
              <a:t>Six Reasons Why Small Talk Is Very Important-</a:t>
            </a:r>
            <a:br>
              <a:rPr lang="en-IN" sz="3200" b="1" dirty="0" smtClean="0"/>
            </a:br>
            <a:r>
              <a:rPr lang="en-IN" sz="3200" b="1" dirty="0" smtClean="0"/>
              <a:t>- Given by Forbes</a:t>
            </a:r>
            <a:endParaRPr lang="en-IN" sz="3200" dirty="0"/>
          </a:p>
        </p:txBody>
      </p:sp>
      <p:sp>
        <p:nvSpPr>
          <p:cNvPr id="3" name="Slide Number Placeholder 2"/>
          <p:cNvSpPr>
            <a:spLocks noGrp="1"/>
          </p:cNvSpPr>
          <p:nvPr>
            <p:ph type="sldNum" sz="quarter" idx="12"/>
          </p:nvPr>
        </p:nvSpPr>
        <p:spPr/>
        <p:txBody>
          <a:bodyPr/>
          <a:lstStyle/>
          <a:p>
            <a:fld id="{551FB2F3-1EF6-488E-A80B-D82891F539A4}"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19600" y="685800"/>
            <a:ext cx="4267200" cy="1446550"/>
          </a:xfrm>
          <a:prstGeom prst="rect">
            <a:avLst/>
          </a:prstGeom>
        </p:spPr>
        <p:txBody>
          <a:bodyPr wrap="square">
            <a:spAutoFit/>
          </a:bodyPr>
          <a:lstStyle/>
          <a:p>
            <a:pPr lvl="0" algn="ctr"/>
            <a:r>
              <a:rPr lang="en-IN" sz="2800" b="1" dirty="0" smtClean="0"/>
              <a:t>You Have No Idea Where It Will Go</a:t>
            </a:r>
          </a:p>
          <a:p>
            <a:pPr lvl="0" algn="ctr"/>
            <a:r>
              <a:rPr lang="en-IN" sz="1600" b="1" dirty="0" smtClean="0"/>
              <a:t>You may never know, other might become fascinated with your approach.</a:t>
            </a:r>
            <a:endParaRPr lang="en-IN" sz="1600" dirty="0"/>
          </a:p>
        </p:txBody>
      </p:sp>
      <p:sp>
        <p:nvSpPr>
          <p:cNvPr id="5" name="Rectangle 4"/>
          <p:cNvSpPr/>
          <p:nvPr/>
        </p:nvSpPr>
        <p:spPr>
          <a:xfrm>
            <a:off x="4572000" y="2643181"/>
            <a:ext cx="4267200" cy="1446550"/>
          </a:xfrm>
          <a:prstGeom prst="rect">
            <a:avLst/>
          </a:prstGeom>
        </p:spPr>
        <p:txBody>
          <a:bodyPr wrap="square">
            <a:spAutoFit/>
          </a:bodyPr>
          <a:lstStyle/>
          <a:p>
            <a:pPr lvl="0" algn="ctr"/>
            <a:r>
              <a:rPr lang="en-IN" sz="2800" b="1" dirty="0" smtClean="0"/>
              <a:t>It makes you smarter</a:t>
            </a:r>
          </a:p>
          <a:p>
            <a:pPr lvl="0" algn="ctr"/>
            <a:r>
              <a:rPr lang="en-IN" sz="1600" b="1" dirty="0" smtClean="0"/>
              <a:t>Ultimately, we are social beings and quick learners amongst all species.</a:t>
            </a:r>
          </a:p>
          <a:p>
            <a:pPr lvl="0" algn="ctr"/>
            <a:endParaRPr lang="en-IN" sz="2800" dirty="0"/>
          </a:p>
        </p:txBody>
      </p:sp>
      <p:sp>
        <p:nvSpPr>
          <p:cNvPr id="7" name="Rectangle 6"/>
          <p:cNvSpPr/>
          <p:nvPr/>
        </p:nvSpPr>
        <p:spPr>
          <a:xfrm>
            <a:off x="4572000" y="4876800"/>
            <a:ext cx="4267200" cy="1015663"/>
          </a:xfrm>
          <a:prstGeom prst="rect">
            <a:avLst/>
          </a:prstGeom>
        </p:spPr>
        <p:txBody>
          <a:bodyPr wrap="square">
            <a:spAutoFit/>
          </a:bodyPr>
          <a:lstStyle/>
          <a:p>
            <a:pPr lvl="0" algn="ctr"/>
            <a:r>
              <a:rPr lang="en-IN" sz="2800" b="1" dirty="0" smtClean="0"/>
              <a:t>It feels good</a:t>
            </a:r>
          </a:p>
          <a:p>
            <a:pPr lvl="0" algn="ctr"/>
            <a:r>
              <a:rPr lang="en-IN" sz="1600" b="1" dirty="0" smtClean="0"/>
              <a:t>Think of </a:t>
            </a:r>
            <a:r>
              <a:rPr lang="en-IN" sz="1600" b="1" dirty="0" err="1" smtClean="0"/>
              <a:t>Facebook</a:t>
            </a:r>
            <a:r>
              <a:rPr lang="en-IN" sz="1600" b="1" dirty="0" smtClean="0"/>
              <a:t>. We all wish to feel connected.</a:t>
            </a:r>
            <a:endParaRPr lang="en-IN" sz="1600" dirty="0"/>
          </a:p>
        </p:txBody>
      </p:sp>
      <p:sp>
        <p:nvSpPr>
          <p:cNvPr id="2050" name="AutoShape 2" descr="What is Business Communication? Why Do You Need I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2" name="AutoShape 4" descr="What is Business Communication? Why Do You Need I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4" name="AutoShape 6" descr="What is Business Communication? Why Do You Need I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56" name="Picture 8" descr="How to communicate clearly, concisely and considerately in Teamwork"/>
          <p:cNvPicPr>
            <a:picLocks noChangeAspect="1" noChangeArrowheads="1"/>
          </p:cNvPicPr>
          <p:nvPr/>
        </p:nvPicPr>
        <p:blipFill>
          <a:blip r:embed="rId2"/>
          <a:srcRect/>
          <a:stretch>
            <a:fillRect/>
          </a:stretch>
        </p:blipFill>
        <p:spPr bwMode="auto">
          <a:xfrm>
            <a:off x="357158" y="285728"/>
            <a:ext cx="3643338" cy="1928826"/>
          </a:xfrm>
          <a:prstGeom prst="rect">
            <a:avLst/>
          </a:prstGeom>
          <a:noFill/>
        </p:spPr>
      </p:pic>
      <p:pic>
        <p:nvPicPr>
          <p:cNvPr id="3074" name="Picture 2" descr="choose your friend carefully"/>
          <p:cNvPicPr>
            <a:picLocks noChangeAspect="1" noChangeArrowheads="1"/>
          </p:cNvPicPr>
          <p:nvPr/>
        </p:nvPicPr>
        <p:blipFill>
          <a:blip r:embed="rId3"/>
          <a:srcRect/>
          <a:stretch>
            <a:fillRect/>
          </a:stretch>
        </p:blipFill>
        <p:spPr bwMode="auto">
          <a:xfrm>
            <a:off x="357158" y="2214553"/>
            <a:ext cx="3630607" cy="1928827"/>
          </a:xfrm>
          <a:prstGeom prst="rect">
            <a:avLst/>
          </a:prstGeom>
          <a:noFill/>
        </p:spPr>
      </p:pic>
      <p:pic>
        <p:nvPicPr>
          <p:cNvPr id="3076" name="Picture 4" descr="friendship day, friendship day 2019, friendship day 2019 date in india, friendship day date in india, international friendship day, friendship day date in india 2019, friendship day in india, friendship day in india 2019, happy friendship day, international friendship day date 2019"/>
          <p:cNvPicPr>
            <a:picLocks noChangeAspect="1" noChangeArrowheads="1"/>
          </p:cNvPicPr>
          <p:nvPr/>
        </p:nvPicPr>
        <p:blipFill>
          <a:blip r:embed="rId4"/>
          <a:srcRect/>
          <a:stretch>
            <a:fillRect/>
          </a:stretch>
        </p:blipFill>
        <p:spPr bwMode="auto">
          <a:xfrm>
            <a:off x="357157" y="4143380"/>
            <a:ext cx="3571901" cy="2092325"/>
          </a:xfrm>
          <a:prstGeom prst="rect">
            <a:avLst/>
          </a:prstGeom>
          <a:noFill/>
        </p:spPr>
      </p:pic>
      <p:sp>
        <p:nvSpPr>
          <p:cNvPr id="11" name="Slide Number Placeholder 10"/>
          <p:cNvSpPr>
            <a:spLocks noGrp="1"/>
          </p:cNvSpPr>
          <p:nvPr>
            <p:ph type="sldNum" sz="quarter" idx="12"/>
          </p:nvPr>
        </p:nvSpPr>
        <p:spPr/>
        <p:txBody>
          <a:bodyPr/>
          <a:lstStyle/>
          <a:p>
            <a:fld id="{551FB2F3-1EF6-488E-A80B-D82891F539A4}" type="slidenum">
              <a:rPr lang="en-IN" smtClean="0"/>
              <a:pPr/>
              <a:t>15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48201" y="876300"/>
            <a:ext cx="4138641" cy="1261884"/>
          </a:xfrm>
          <a:prstGeom prst="rect">
            <a:avLst/>
          </a:prstGeom>
        </p:spPr>
        <p:txBody>
          <a:bodyPr wrap="square">
            <a:spAutoFit/>
          </a:bodyPr>
          <a:lstStyle/>
          <a:p>
            <a:pPr lvl="0"/>
            <a:r>
              <a:rPr lang="en-IN" sz="2800" b="1" dirty="0" smtClean="0"/>
              <a:t>It Opens Your Eyes</a:t>
            </a:r>
          </a:p>
          <a:p>
            <a:pPr lvl="0"/>
            <a:r>
              <a:rPr lang="en-IN" sz="1600" b="1" dirty="0" smtClean="0"/>
              <a:t>You become attentive, communicative, interested in other things than only surfing net!!!</a:t>
            </a:r>
            <a:endParaRPr lang="en-IN" sz="1600" dirty="0"/>
          </a:p>
        </p:txBody>
      </p:sp>
      <p:sp>
        <p:nvSpPr>
          <p:cNvPr id="6" name="Rectangle 5"/>
          <p:cNvSpPr/>
          <p:nvPr/>
        </p:nvSpPr>
        <p:spPr>
          <a:xfrm>
            <a:off x="4953000" y="2971800"/>
            <a:ext cx="3147785" cy="769441"/>
          </a:xfrm>
          <a:prstGeom prst="rect">
            <a:avLst/>
          </a:prstGeom>
        </p:spPr>
        <p:txBody>
          <a:bodyPr wrap="none">
            <a:spAutoFit/>
          </a:bodyPr>
          <a:lstStyle/>
          <a:p>
            <a:pPr lvl="0"/>
            <a:r>
              <a:rPr lang="en-IN" sz="2800" b="1" dirty="0" smtClean="0"/>
              <a:t>You will be liked</a:t>
            </a:r>
          </a:p>
          <a:p>
            <a:pPr lvl="0"/>
            <a:r>
              <a:rPr lang="en-IN" sz="1600" b="1" dirty="0" smtClean="0"/>
              <a:t>Confident people are always liked</a:t>
            </a:r>
            <a:endParaRPr lang="en-IN" sz="1600" dirty="0"/>
          </a:p>
        </p:txBody>
      </p:sp>
      <p:sp>
        <p:nvSpPr>
          <p:cNvPr id="8" name="Rectangle 7"/>
          <p:cNvSpPr/>
          <p:nvPr/>
        </p:nvSpPr>
        <p:spPr>
          <a:xfrm>
            <a:off x="4953001" y="4500570"/>
            <a:ext cx="3505200" cy="1938992"/>
          </a:xfrm>
          <a:prstGeom prst="rect">
            <a:avLst/>
          </a:prstGeom>
        </p:spPr>
        <p:txBody>
          <a:bodyPr wrap="square">
            <a:spAutoFit/>
          </a:bodyPr>
          <a:lstStyle/>
          <a:p>
            <a:pPr lvl="0"/>
            <a:r>
              <a:rPr lang="en-IN" sz="2800" b="1" dirty="0" smtClean="0"/>
              <a:t>Sometimes, you have no choice</a:t>
            </a:r>
          </a:p>
          <a:p>
            <a:pPr lvl="0"/>
            <a:r>
              <a:rPr lang="en-IN" sz="1600" b="1" dirty="0" smtClean="0"/>
              <a:t>“Getting a job, working with colleagues, winning new clients, entertaining existing ones---all of it requires small talk.”</a:t>
            </a:r>
            <a:endParaRPr lang="en-IN" sz="1600" b="1" dirty="0"/>
          </a:p>
        </p:txBody>
      </p:sp>
      <p:sp>
        <p:nvSpPr>
          <p:cNvPr id="2052" name="AutoShape 4" descr="Why the Most Successful Leaders Don't Care About Being Liked | Inc.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6" name="AutoShape 8" descr="Everyday Idioms!!!: To be an eye-open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58" name="AutoShape 10" descr="Everyday Idioms!!!: To be an eye-open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60" name="Picture 12" descr="http://1.bp.blogspot.com/-8xVJtZmyjjc/U30Zh-yQoHI/AAAAAAAABu8/_TEwsmkm10s/s1600/eyeopener.jpg"/>
          <p:cNvPicPr>
            <a:picLocks noChangeAspect="1" noChangeArrowheads="1"/>
          </p:cNvPicPr>
          <p:nvPr/>
        </p:nvPicPr>
        <p:blipFill>
          <a:blip r:embed="rId2"/>
          <a:srcRect/>
          <a:stretch>
            <a:fillRect/>
          </a:stretch>
        </p:blipFill>
        <p:spPr bwMode="auto">
          <a:xfrm>
            <a:off x="155575" y="285728"/>
            <a:ext cx="3844921" cy="2214578"/>
          </a:xfrm>
          <a:prstGeom prst="rect">
            <a:avLst/>
          </a:prstGeom>
          <a:noFill/>
        </p:spPr>
      </p:pic>
      <p:pic>
        <p:nvPicPr>
          <p:cNvPr id="2" name="Picture 2" descr="Image for post"/>
          <p:cNvPicPr>
            <a:picLocks noChangeAspect="1" noChangeArrowheads="1"/>
          </p:cNvPicPr>
          <p:nvPr/>
        </p:nvPicPr>
        <p:blipFill>
          <a:blip r:embed="rId3"/>
          <a:srcRect/>
          <a:stretch>
            <a:fillRect/>
          </a:stretch>
        </p:blipFill>
        <p:spPr bwMode="auto">
          <a:xfrm>
            <a:off x="214282" y="2428868"/>
            <a:ext cx="3786214" cy="2143140"/>
          </a:xfrm>
          <a:prstGeom prst="rect">
            <a:avLst/>
          </a:prstGeom>
          <a:noFill/>
        </p:spPr>
      </p:pic>
      <p:sp>
        <p:nvSpPr>
          <p:cNvPr id="4" name="AutoShape 4"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 name="Picture 6" descr="Image for post"/>
          <p:cNvPicPr>
            <a:picLocks noChangeAspect="1" noChangeArrowheads="1"/>
          </p:cNvPicPr>
          <p:nvPr/>
        </p:nvPicPr>
        <p:blipFill>
          <a:blip r:embed="rId4"/>
          <a:srcRect/>
          <a:stretch>
            <a:fillRect/>
          </a:stretch>
        </p:blipFill>
        <p:spPr bwMode="auto">
          <a:xfrm>
            <a:off x="214282" y="4572009"/>
            <a:ext cx="3929090" cy="1714512"/>
          </a:xfrm>
          <a:prstGeom prst="rect">
            <a:avLst/>
          </a:prstGeom>
          <a:noFill/>
        </p:spPr>
      </p:pic>
      <p:sp>
        <p:nvSpPr>
          <p:cNvPr id="12" name="Slide Number Placeholder 11"/>
          <p:cNvSpPr>
            <a:spLocks noGrp="1"/>
          </p:cNvSpPr>
          <p:nvPr>
            <p:ph type="sldNum" sz="quarter" idx="12"/>
          </p:nvPr>
        </p:nvSpPr>
        <p:spPr/>
        <p:txBody>
          <a:bodyPr/>
          <a:lstStyle/>
          <a:p>
            <a:fld id="{551FB2F3-1EF6-488E-A80B-D82891F539A4}" type="slidenum">
              <a:rPr lang="en-IN" smtClean="0"/>
              <a:pPr/>
              <a:t>16</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Learnings</a:t>
            </a:r>
            <a:r>
              <a:rPr lang="en-IN" dirty="0" smtClean="0"/>
              <a:t> &amp; Relevance</a:t>
            </a:r>
            <a:endParaRPr lang="en-IN" dirty="0"/>
          </a:p>
        </p:txBody>
      </p:sp>
      <p:sp>
        <p:nvSpPr>
          <p:cNvPr id="3" name="Content Placeholder 2"/>
          <p:cNvSpPr>
            <a:spLocks noGrp="1"/>
          </p:cNvSpPr>
          <p:nvPr>
            <p:ph idx="1"/>
          </p:nvPr>
        </p:nvSpPr>
        <p:spPr/>
        <p:txBody>
          <a:bodyPr/>
          <a:lstStyle/>
          <a:p>
            <a:r>
              <a:rPr lang="en-IN" dirty="0" smtClean="0"/>
              <a:t>Using right gambits improves Communication  Skills</a:t>
            </a:r>
          </a:p>
          <a:p>
            <a:r>
              <a:rPr lang="en-IN" dirty="0" smtClean="0"/>
              <a:t>Proper usage of gambits  &amp; small talk creates  friendly atmosphere.</a:t>
            </a:r>
          </a:p>
          <a:p>
            <a:r>
              <a:rPr lang="en-IN" dirty="0" smtClean="0"/>
              <a:t>Makes us comfortable at an unknown place.</a:t>
            </a:r>
          </a:p>
          <a:p>
            <a:r>
              <a:rPr lang="en-IN" dirty="0" smtClean="0"/>
              <a:t>Removes our hesitation in speaking.</a:t>
            </a:r>
          </a:p>
          <a:p>
            <a:r>
              <a:rPr lang="en-IN" dirty="0" smtClean="0"/>
              <a:t>Nurtures coordinating skills in team work.</a:t>
            </a:r>
          </a:p>
          <a:p>
            <a:r>
              <a:rPr lang="en-IN" dirty="0" smtClean="0"/>
              <a:t>Creates ambience of love, empathy and positivity.</a:t>
            </a:r>
            <a:endParaRPr lang="en-IN" dirty="0"/>
          </a:p>
        </p:txBody>
      </p:sp>
      <p:sp>
        <p:nvSpPr>
          <p:cNvPr id="4" name="Slide Number Placeholder 3"/>
          <p:cNvSpPr>
            <a:spLocks noGrp="1"/>
          </p:cNvSpPr>
          <p:nvPr>
            <p:ph type="sldNum" sz="quarter" idx="12"/>
          </p:nvPr>
        </p:nvSpPr>
        <p:spPr/>
        <p:txBody>
          <a:bodyPr/>
          <a:lstStyle/>
          <a:p>
            <a:fld id="{551FB2F3-1EF6-488E-A80B-D82891F539A4}"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Let us revise:</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1) Gambits are _________tools.</a:t>
            </a:r>
          </a:p>
          <a:p>
            <a:pPr>
              <a:buNone/>
            </a:pPr>
            <a:r>
              <a:rPr lang="en-IN" dirty="0" smtClean="0"/>
              <a:t>2)How many kinds of gambits are there, as per Position in Conversation?</a:t>
            </a:r>
          </a:p>
          <a:p>
            <a:pPr>
              <a:buNone/>
            </a:pPr>
            <a:r>
              <a:rPr lang="en-IN" dirty="0" smtClean="0"/>
              <a:t>3) Text Gambits can be called_____ Gambits( Conversational/Organisational).</a:t>
            </a:r>
          </a:p>
          <a:p>
            <a:pPr>
              <a:buNone/>
            </a:pPr>
            <a:r>
              <a:rPr lang="en-IN" dirty="0" smtClean="0"/>
              <a:t>4) Which of the following topics generally leads to dead end in Small Talk:</a:t>
            </a:r>
          </a:p>
          <a:p>
            <a:pPr marL="633222" indent="-514350">
              <a:buFont typeface="+mj-lt"/>
              <a:buAutoNum type="alphaLcParenR"/>
            </a:pPr>
            <a:r>
              <a:rPr lang="en-IN" dirty="0" smtClean="0"/>
              <a:t>Movies</a:t>
            </a:r>
          </a:p>
          <a:p>
            <a:pPr marL="633222" indent="-514350">
              <a:buFont typeface="+mj-lt"/>
              <a:buAutoNum type="alphaLcParenR"/>
            </a:pPr>
            <a:r>
              <a:rPr lang="en-IN" dirty="0" smtClean="0"/>
              <a:t>Sports</a:t>
            </a:r>
          </a:p>
          <a:p>
            <a:pPr marL="633222" indent="-514350">
              <a:buFont typeface="+mj-lt"/>
              <a:buAutoNum type="alphaLcParenR"/>
            </a:pPr>
            <a:r>
              <a:rPr lang="en-IN" dirty="0" smtClean="0"/>
              <a:t>About Oneself</a:t>
            </a:r>
          </a:p>
          <a:p>
            <a:pPr marL="633222" indent="-514350">
              <a:buFont typeface="+mj-lt"/>
              <a:buAutoNum type="alphaLcParenR"/>
            </a:pPr>
            <a:r>
              <a:rPr lang="en-IN" dirty="0" smtClean="0"/>
              <a:t>Technology</a:t>
            </a:r>
          </a:p>
          <a:p>
            <a:pPr>
              <a:buNone/>
            </a:pPr>
            <a:r>
              <a:rPr lang="en-IN" dirty="0" smtClean="0"/>
              <a:t>5) Small Talk can be good conversational initiative without being personal . Why?</a:t>
            </a:r>
          </a:p>
          <a:p>
            <a:pPr>
              <a:buNone/>
            </a:pPr>
            <a:r>
              <a:rPr lang="en-IN" dirty="0" smtClean="0"/>
              <a:t> </a:t>
            </a:r>
            <a:endParaRPr lang="en-IN" dirty="0"/>
          </a:p>
        </p:txBody>
      </p:sp>
      <p:sp>
        <p:nvSpPr>
          <p:cNvPr id="4" name="Slide Number Placeholder 3"/>
          <p:cNvSpPr>
            <a:spLocks noGrp="1"/>
          </p:cNvSpPr>
          <p:nvPr>
            <p:ph type="sldNum" sz="quarter" idx="12"/>
          </p:nvPr>
        </p:nvSpPr>
        <p:spPr/>
        <p:txBody>
          <a:bodyPr/>
          <a:lstStyle/>
          <a:p>
            <a:fld id="{551FB2F3-1EF6-488E-A80B-D82891F539A4}"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&amp; Sources of Images</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https://publikasi.dinus.ac.id/index.php/lite/article/download/1060/779</a:t>
            </a:r>
          </a:p>
          <a:p>
            <a:r>
              <a:rPr lang="en-US" dirty="0" smtClean="0"/>
              <a:t>http://www.uobabylon.edu.iq/publications/humanities_edition19/humanities_ed19_1.doc</a:t>
            </a:r>
          </a:p>
          <a:p>
            <a:r>
              <a:rPr lang="en-IN" dirty="0" smtClean="0"/>
              <a:t>https://www.makemebetter.net/wp-content/uploads/2019/06/friends.jpeg</a:t>
            </a:r>
          </a:p>
          <a:p>
            <a:r>
              <a:rPr lang="en-IN" dirty="0" smtClean="0"/>
              <a:t>https://www.forbes.com/sites/brettnelson/2012/03/30/six-reasons-small-talk-is-very-important-and-how-to-get-better-at-it/#58fec41c6476</a:t>
            </a:r>
          </a:p>
          <a:p>
            <a:r>
              <a:rPr lang="en-IN" dirty="0" smtClean="0"/>
              <a:t>https://encrypted-tbn0.gstatic.com/images?q=tbn%3AANd9GcS-eciae3W2vF459pEXSM2lFkugzn0bO8-irw&amp;usqp=CAU</a:t>
            </a:r>
          </a:p>
          <a:p>
            <a:r>
              <a:rPr lang="en-IN" dirty="0" smtClean="0"/>
              <a:t>http://idioms.languagesystems.edu/2014/05/to-be-eye-opener.html</a:t>
            </a:r>
          </a:p>
          <a:p>
            <a:r>
              <a:rPr lang="en-IN" dirty="0" smtClean="0"/>
              <a:t>https://www.assets.teamwork.com/offload/app/uploads/2019/05/13220235/communication-best-practices-3.png</a:t>
            </a:r>
          </a:p>
          <a:p>
            <a:r>
              <a:rPr lang="en-IN" dirty="0" smtClean="0"/>
              <a:t>https://miro.medium.com/max/516/0*2rQeCAQXv26z2Aw1.jpg</a:t>
            </a:r>
          </a:p>
          <a:p>
            <a:r>
              <a:rPr lang="en-IN" dirty="0" smtClean="0"/>
              <a:t>https://images.indianexpress.com/2019/08/friendships-day_759.jpg</a:t>
            </a:r>
          </a:p>
          <a:p>
            <a:endParaRPr lang="en-IN" dirty="0" smtClean="0"/>
          </a:p>
          <a:p>
            <a:r>
              <a:rPr lang="en-IN" dirty="0" smtClean="0"/>
              <a:t>https://miro.medium.com/max/550/1*vYUBqmI6Q8rR_vO4BgUXOQ.jpeg</a:t>
            </a:r>
          </a:p>
          <a:p>
            <a:r>
              <a:rPr lang="en-IN" dirty="0" smtClean="0"/>
              <a:t/>
            </a:r>
            <a:br>
              <a:rPr lang="en-IN" dirty="0" smtClean="0"/>
            </a:br>
            <a:endParaRPr lang="en-IN" dirty="0" smtClean="0"/>
          </a:p>
          <a:p>
            <a:endParaRPr lang="en-IN" dirty="0" smtClean="0"/>
          </a:p>
          <a:p>
            <a:endParaRPr lang="en-IN" dirty="0"/>
          </a:p>
        </p:txBody>
      </p:sp>
      <p:sp>
        <p:nvSpPr>
          <p:cNvPr id="4" name="Slide Number Placeholder 3"/>
          <p:cNvSpPr>
            <a:spLocks noGrp="1"/>
          </p:cNvSpPr>
          <p:nvPr>
            <p:ph type="sldNum" sz="quarter" idx="12"/>
          </p:nvPr>
        </p:nvSpPr>
        <p:spPr/>
        <p:txBody>
          <a:bodyPr/>
          <a:lstStyle/>
          <a:p>
            <a:fld id="{551FB2F3-1EF6-488E-A80B-D82891F539A4}" type="slidenum">
              <a:rPr lang="en-IN" smtClean="0"/>
              <a:pPr/>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IN" dirty="0" smtClean="0"/>
              <a:t>What will we learn today?</a:t>
            </a:r>
          </a:p>
          <a:p>
            <a:r>
              <a:rPr lang="en-IN" dirty="0" smtClean="0"/>
              <a:t>Knowing about Gambits &amp; Small Talk</a:t>
            </a:r>
          </a:p>
          <a:p>
            <a:r>
              <a:rPr lang="en-IN" dirty="0" smtClean="0"/>
              <a:t>Importance of Gambits &amp; </a:t>
            </a:r>
            <a:r>
              <a:rPr lang="en-IN" dirty="0" smtClean="0"/>
              <a:t>Small </a:t>
            </a:r>
            <a:r>
              <a:rPr lang="en-IN" dirty="0" smtClean="0"/>
              <a:t>Talk</a:t>
            </a:r>
          </a:p>
          <a:p>
            <a:r>
              <a:rPr lang="en-IN" dirty="0" smtClean="0"/>
              <a:t>Functions  &amp; Types of Gambit</a:t>
            </a:r>
          </a:p>
          <a:p>
            <a:r>
              <a:rPr lang="en-IN" dirty="0" smtClean="0"/>
              <a:t>Major topics that come under Gambit &amp; Small Talk.</a:t>
            </a:r>
          </a:p>
          <a:p>
            <a:pPr>
              <a:buNone/>
            </a:pPr>
            <a:endParaRPr lang="en-IN" dirty="0" smtClean="0"/>
          </a:p>
          <a:p>
            <a:pPr>
              <a:buNone/>
            </a:pPr>
            <a:r>
              <a:rPr lang="en-IN" sz="2300" dirty="0" smtClean="0"/>
              <a:t>Resources to be consulted for further reading:</a:t>
            </a:r>
          </a:p>
          <a:p>
            <a:r>
              <a:rPr lang="en-IN" sz="2300" b="1" dirty="0" err="1" smtClean="0"/>
              <a:t>Chaturvedi</a:t>
            </a:r>
            <a:r>
              <a:rPr lang="en-IN" sz="2300" b="1" dirty="0" smtClean="0"/>
              <a:t>. P.D ( 2011). Business Communication: Concepts, Cases, and Applications, Second edition, </a:t>
            </a:r>
            <a:r>
              <a:rPr lang="en-GB" sz="2300" b="1" dirty="0" smtClean="0"/>
              <a:t>Pearson Education India.</a:t>
            </a:r>
          </a:p>
          <a:p>
            <a:pPr>
              <a:buNone/>
            </a:pPr>
            <a:r>
              <a:rPr lang="en-GB" sz="2300" b="1" dirty="0" smtClean="0"/>
              <a:t>     Its online availability site: </a:t>
            </a:r>
            <a:r>
              <a:rPr lang="en-GB" sz="2300" u="sng" dirty="0" smtClean="0">
                <a:hlinkClick r:id="rId2"/>
              </a:rPr>
              <a:t>https://docs.google.com/viewer?a=v&amp;pid=sites&amp;srcid=ZGVmYXVsdGRvbWFpbnxvbGVya2RyZXN8Z3g6MjU4MTc4NTNmMTdjMWVjNg</a:t>
            </a:r>
            <a:endParaRPr lang="en-IN" sz="2300"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p:txBody>
      </p:sp>
      <p:sp>
        <p:nvSpPr>
          <p:cNvPr id="3" name="Title 2"/>
          <p:cNvSpPr>
            <a:spLocks noGrp="1"/>
          </p:cNvSpPr>
          <p:nvPr>
            <p:ph type="title"/>
          </p:nvPr>
        </p:nvSpPr>
        <p:spPr/>
        <p:txBody>
          <a:bodyPr/>
          <a:lstStyle/>
          <a:p>
            <a:r>
              <a:rPr lang="en-IN" dirty="0" smtClean="0"/>
              <a:t>Content to be Covered</a:t>
            </a:r>
            <a:endParaRPr lang="en-IN" dirty="0"/>
          </a:p>
        </p:txBody>
      </p:sp>
      <p:sp>
        <p:nvSpPr>
          <p:cNvPr id="4" name="Slide Number Placeholder 3"/>
          <p:cNvSpPr>
            <a:spLocks noGrp="1"/>
          </p:cNvSpPr>
          <p:nvPr>
            <p:ph type="sldNum" sz="quarter" idx="12"/>
          </p:nvPr>
        </p:nvSpPr>
        <p:spPr/>
        <p:txBody>
          <a:bodyPr/>
          <a:lstStyle/>
          <a:p>
            <a:fld id="{E276E044-BEB2-4952-8B2C-B1E23B2D5054}" type="slidenum">
              <a:rPr lang="en-IN" smtClean="0"/>
              <a:pPr/>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Gambit?</a:t>
            </a:r>
            <a:endParaRPr lang="en-IN" dirty="0"/>
          </a:p>
        </p:txBody>
      </p:sp>
      <p:sp>
        <p:nvSpPr>
          <p:cNvPr id="3" name="Content Placeholder 2"/>
          <p:cNvSpPr>
            <a:spLocks noGrp="1"/>
          </p:cNvSpPr>
          <p:nvPr>
            <p:ph idx="1"/>
          </p:nvPr>
        </p:nvSpPr>
        <p:spPr/>
        <p:txBody>
          <a:bodyPr/>
          <a:lstStyle/>
          <a:p>
            <a:r>
              <a:rPr lang="en-US" dirty="0" smtClean="0">
                <a:latin typeface="Calibri" pitchFamily="34" charset="0"/>
              </a:rPr>
              <a:t>A gambit is a word or a phrase, which helps us to express what we are trying to say.</a:t>
            </a:r>
          </a:p>
          <a:p>
            <a:r>
              <a:rPr lang="en-IN" dirty="0" smtClean="0"/>
              <a:t>Gambits are used to introduce a topic of conversation; to agree or disagree; to link what the speaker has to say to what somebody has just said; to respond to what the speaker has heard.</a:t>
            </a:r>
          </a:p>
          <a:p>
            <a:r>
              <a:rPr lang="en-IN" dirty="0" smtClean="0"/>
              <a:t>Basically they are Conversational Tools.</a:t>
            </a:r>
            <a:endParaRPr lang="en-IN" dirty="0"/>
          </a:p>
        </p:txBody>
      </p:sp>
      <p:sp>
        <p:nvSpPr>
          <p:cNvPr id="4" name="Slide Number Placeholder 3"/>
          <p:cNvSpPr>
            <a:spLocks noGrp="1"/>
          </p:cNvSpPr>
          <p:nvPr>
            <p:ph type="sldNum" sz="quarter" idx="12"/>
          </p:nvPr>
        </p:nvSpPr>
        <p:spPr/>
        <p:txBody>
          <a:bodyPr/>
          <a:lstStyle/>
          <a:p>
            <a:fld id="{551FB2F3-1EF6-488E-A80B-D82891F539A4}"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to use Gambits?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“Expressions like - the main point is, anyway, um, </a:t>
            </a:r>
            <a:r>
              <a:rPr lang="en-IN" dirty="0" err="1" smtClean="0"/>
              <a:t>er</a:t>
            </a:r>
            <a:r>
              <a:rPr lang="en-IN" dirty="0" smtClean="0"/>
              <a:t>, well, indeed, I mean, what do you call that, tell you what, you know, etc function as “discourse lubricants” (</a:t>
            </a:r>
            <a:r>
              <a:rPr lang="en-IN" dirty="0" err="1" smtClean="0"/>
              <a:t>Edmonson</a:t>
            </a:r>
            <a:r>
              <a:rPr lang="en-IN" dirty="0" smtClean="0"/>
              <a:t> &amp; House, 1981). Such expressions serve a variety of functions, such as to introduce a topic, to structure turn-taking, to indicate speaker’s readiness to receive some information or to avoid embarrassing silence.” (Source: https://publikasi.dinus.ac.id/index.php/lite/article/download/1060/779)</a:t>
            </a:r>
            <a:endParaRPr lang="en-IN" dirty="0"/>
          </a:p>
        </p:txBody>
      </p:sp>
      <p:sp>
        <p:nvSpPr>
          <p:cNvPr id="4" name="Slide Number Placeholder 3"/>
          <p:cNvSpPr>
            <a:spLocks noGrp="1"/>
          </p:cNvSpPr>
          <p:nvPr>
            <p:ph type="sldNum" sz="quarter" idx="12"/>
          </p:nvPr>
        </p:nvSpPr>
        <p:spPr/>
        <p:txBody>
          <a:bodyPr/>
          <a:lstStyle/>
          <a:p>
            <a:fld id="{551FB2F3-1EF6-488E-A80B-D82891F539A4}"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of Gambit</a:t>
            </a:r>
            <a:endParaRPr lang="en-IN" dirty="0"/>
          </a:p>
        </p:txBody>
      </p:sp>
      <p:sp>
        <p:nvSpPr>
          <p:cNvPr id="3" name="Content Placeholder 2"/>
          <p:cNvSpPr>
            <a:spLocks noGrp="1"/>
          </p:cNvSpPr>
          <p:nvPr>
            <p:ph idx="1"/>
          </p:nvPr>
        </p:nvSpPr>
        <p:spPr/>
        <p:txBody>
          <a:bodyPr/>
          <a:lstStyle/>
          <a:p>
            <a:pPr>
              <a:buFontTx/>
              <a:buChar char="•"/>
            </a:pPr>
            <a:r>
              <a:rPr lang="en-US" b="1" dirty="0" smtClean="0"/>
              <a:t>Agreeing</a:t>
            </a:r>
          </a:p>
          <a:p>
            <a:pPr>
              <a:buFontTx/>
              <a:buChar char="•"/>
            </a:pPr>
            <a:r>
              <a:rPr lang="en-US" b="1" dirty="0" smtClean="0"/>
              <a:t> Emphasizing</a:t>
            </a:r>
          </a:p>
          <a:p>
            <a:pPr>
              <a:buFontTx/>
              <a:buChar char="•"/>
            </a:pPr>
            <a:r>
              <a:rPr lang="en-US" b="1" dirty="0" smtClean="0"/>
              <a:t>Thinking ahead</a:t>
            </a:r>
          </a:p>
          <a:p>
            <a:pPr>
              <a:buFontTx/>
              <a:buChar char="•"/>
            </a:pPr>
            <a:r>
              <a:rPr lang="en-US" b="1" dirty="0" smtClean="0"/>
              <a:t>Correcting oneself</a:t>
            </a:r>
          </a:p>
          <a:p>
            <a:pPr>
              <a:buFontTx/>
              <a:buChar char="•"/>
            </a:pPr>
            <a:r>
              <a:rPr lang="en-US" b="1" dirty="0" smtClean="0"/>
              <a:t>Interrupting</a:t>
            </a:r>
          </a:p>
          <a:p>
            <a:pPr>
              <a:buFontTx/>
              <a:buChar char="•"/>
            </a:pPr>
            <a:r>
              <a:rPr lang="en-US" b="1" dirty="0" smtClean="0"/>
              <a:t>Politely expressing reservations</a:t>
            </a:r>
          </a:p>
          <a:p>
            <a:pPr>
              <a:buFontTx/>
              <a:buChar char="•"/>
            </a:pPr>
            <a:r>
              <a:rPr lang="en-US" b="1" dirty="0" smtClean="0"/>
              <a:t>Opinions</a:t>
            </a:r>
          </a:p>
          <a:p>
            <a:pPr>
              <a:buFontTx/>
              <a:buChar char="•"/>
            </a:pPr>
            <a:r>
              <a:rPr lang="en-US" b="1" dirty="0" smtClean="0"/>
              <a:t> Disagreeing etc.</a:t>
            </a:r>
          </a:p>
          <a:p>
            <a:endParaRPr lang="en-IN" dirty="0"/>
          </a:p>
        </p:txBody>
      </p:sp>
      <p:sp>
        <p:nvSpPr>
          <p:cNvPr id="4" name="Slide Number Placeholder 3"/>
          <p:cNvSpPr>
            <a:spLocks noGrp="1"/>
          </p:cNvSpPr>
          <p:nvPr>
            <p:ph type="sldNum" sz="quarter" idx="12"/>
          </p:nvPr>
        </p:nvSpPr>
        <p:spPr/>
        <p:txBody>
          <a:bodyPr/>
          <a:lstStyle/>
          <a:p>
            <a:fld id="{551FB2F3-1EF6-488E-A80B-D82891F539A4}"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Types of Gambits according to Position</a:t>
            </a:r>
            <a:endParaRPr lang="en-IN" dirty="0"/>
          </a:p>
        </p:txBody>
      </p:sp>
      <p:graphicFrame>
        <p:nvGraphicFramePr>
          <p:cNvPr id="4" name="Content Placeholder 3"/>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551FB2F3-1EF6-488E-A80B-D82891F539A4}"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3600" dirty="0" smtClean="0"/>
              <a:t>Types of Gambit according to Function</a:t>
            </a:r>
            <a:r>
              <a:rPr lang="en-IN" dirty="0" smtClean="0"/>
              <a:t/>
            </a:r>
            <a:br>
              <a:rPr lang="en-IN" dirty="0" smtClean="0"/>
            </a:br>
            <a:r>
              <a:rPr lang="en-US" sz="1600" dirty="0" smtClean="0"/>
              <a:t>Source: http://www.uobabylon.edu.iq/publications/humanities_edition19/humanities_ed19_1.doc</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“1) Conversational Gambits are </a:t>
            </a:r>
            <a:r>
              <a:rPr lang="en-US" dirty="0" smtClean="0"/>
              <a:t>used as strategies for conversational interactions. </a:t>
            </a:r>
            <a:endParaRPr lang="en-IN" dirty="0" smtClean="0"/>
          </a:p>
          <a:p>
            <a:pPr marL="633222" lvl="0" indent="-514350">
              <a:buFont typeface="+mj-lt"/>
              <a:buAutoNum type="alphaLcParenR"/>
            </a:pPr>
            <a:r>
              <a:rPr lang="en-US" i="1" dirty="0" smtClean="0"/>
              <a:t>Opening gambits</a:t>
            </a:r>
            <a:r>
              <a:rPr lang="en-US" dirty="0" smtClean="0"/>
              <a:t>: Pardon me, I think that, speaking of, surprise! guess what, etc;</a:t>
            </a:r>
            <a:endParaRPr lang="en-IN" dirty="0" smtClean="0"/>
          </a:p>
          <a:p>
            <a:pPr marL="633222" lvl="0" indent="-514350">
              <a:buFont typeface="+mj-lt"/>
              <a:buAutoNum type="alphaLcParenR"/>
            </a:pPr>
            <a:r>
              <a:rPr lang="en-US" i="1" dirty="0" smtClean="0"/>
              <a:t>Closing gambits</a:t>
            </a:r>
            <a:r>
              <a:rPr lang="en-US" dirty="0" smtClean="0"/>
              <a:t>: I've got to go now, I won't take any more of your time, etc.;</a:t>
            </a:r>
          </a:p>
          <a:p>
            <a:pPr lvl="0">
              <a:buNone/>
            </a:pPr>
            <a:r>
              <a:rPr lang="en-US" dirty="0" smtClean="0"/>
              <a:t>2) Organizational Gambits, on the other hand, are formulaic strategies that create or organize activities in a conversation</a:t>
            </a:r>
          </a:p>
          <a:p>
            <a:pPr marL="633222" lvl="0" indent="-514350">
              <a:buFont typeface="+mj-lt"/>
              <a:buAutoNum type="alphaLcParenR"/>
            </a:pPr>
            <a:r>
              <a:rPr lang="en-US" i="1" dirty="0" smtClean="0"/>
              <a:t>Game gambits</a:t>
            </a:r>
            <a:r>
              <a:rPr lang="en-US" dirty="0" smtClean="0"/>
              <a:t>: </a:t>
            </a:r>
            <a:r>
              <a:rPr lang="en-US" i="1" dirty="0" smtClean="0"/>
              <a:t>I pass, my turn, ready, set, go,</a:t>
            </a:r>
            <a:r>
              <a:rPr lang="en-US" dirty="0" smtClean="0"/>
              <a:t> etc;</a:t>
            </a:r>
            <a:endParaRPr lang="en-IN" dirty="0" smtClean="0"/>
          </a:p>
          <a:p>
            <a:pPr marL="633222" lvl="0" indent="-514350">
              <a:buFont typeface="+mj-lt"/>
              <a:buAutoNum type="alphaLcParenR"/>
            </a:pPr>
            <a:r>
              <a:rPr lang="en-US" i="1" dirty="0" smtClean="0"/>
              <a:t>Text gambits</a:t>
            </a:r>
            <a:r>
              <a:rPr lang="en-US" dirty="0" smtClean="0"/>
              <a:t> (formulas that organize written or oral texts): </a:t>
            </a:r>
            <a:r>
              <a:rPr lang="en-US" i="1" dirty="0" smtClean="0"/>
              <a:t>First of all, to summarize, finally, not only . . . but also, </a:t>
            </a:r>
            <a:r>
              <a:rPr lang="en-US" dirty="0" smtClean="0"/>
              <a:t>etc” </a:t>
            </a:r>
          </a:p>
          <a:p>
            <a:pPr lvl="0"/>
            <a:endParaRPr lang="en-US" dirty="0" smtClean="0"/>
          </a:p>
          <a:p>
            <a:pPr lvl="0"/>
            <a:endParaRPr lang="en-IN" dirty="0" smtClean="0"/>
          </a:p>
          <a:p>
            <a:endParaRPr lang="en-IN" dirty="0"/>
          </a:p>
        </p:txBody>
      </p:sp>
      <p:sp>
        <p:nvSpPr>
          <p:cNvPr id="4" name="Slide Number Placeholder 3"/>
          <p:cNvSpPr>
            <a:spLocks noGrp="1"/>
          </p:cNvSpPr>
          <p:nvPr>
            <p:ph type="sldNum" sz="quarter" idx="12"/>
          </p:nvPr>
        </p:nvSpPr>
        <p:spPr/>
        <p:txBody>
          <a:bodyPr/>
          <a:lstStyle/>
          <a:p>
            <a:fld id="{551FB2F3-1EF6-488E-A80B-D82891F539A4}"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76200"/>
            <a:ext cx="8074025" cy="1603375"/>
          </a:xfrm>
        </p:spPr>
        <p:txBody>
          <a:bodyPr>
            <a:normAutofit/>
          </a:bodyPr>
          <a:lstStyle/>
          <a:p>
            <a:r>
              <a:rPr lang="en-US" sz="2800" b="1" dirty="0" smtClean="0">
                <a:solidFill>
                  <a:srgbClr val="C00000"/>
                </a:solidFill>
                <a:latin typeface="Calibri" pitchFamily="34" charset="0"/>
              </a:rPr>
              <a:t>The </a:t>
            </a:r>
            <a:r>
              <a:rPr lang="en-US" sz="2800" b="1" dirty="0">
                <a:solidFill>
                  <a:srgbClr val="C00000"/>
                </a:solidFill>
                <a:latin typeface="Calibri" pitchFamily="34" charset="0"/>
              </a:rPr>
              <a:t>gambits reflect the attitude of the person to the topic or the people in the context</a:t>
            </a:r>
            <a:br>
              <a:rPr lang="en-US" sz="2800" b="1" dirty="0">
                <a:solidFill>
                  <a:srgbClr val="C00000"/>
                </a:solidFill>
                <a:latin typeface="Calibri" pitchFamily="34" charset="0"/>
              </a:rPr>
            </a:br>
            <a:endParaRPr lang="en-US" sz="2800" b="1" dirty="0">
              <a:solidFill>
                <a:srgbClr val="C00000"/>
              </a:solidFill>
              <a:latin typeface="Calibri" pitchFamily="34" charset="0"/>
            </a:endParaRPr>
          </a:p>
        </p:txBody>
      </p:sp>
      <p:graphicFrame>
        <p:nvGraphicFramePr>
          <p:cNvPr id="8265" name="Group 73"/>
          <p:cNvGraphicFramePr>
            <a:graphicFrameLocks noGrp="1"/>
          </p:cNvGraphicFramePr>
          <p:nvPr>
            <p:ph type="tbl" idx="1"/>
          </p:nvPr>
        </p:nvGraphicFramePr>
        <p:xfrm>
          <a:off x="838200" y="1447800"/>
          <a:ext cx="7772400" cy="5006976"/>
        </p:xfrm>
        <a:graphic>
          <a:graphicData uri="http://schemas.openxmlformats.org/drawingml/2006/table">
            <a:tbl>
              <a:tblPr/>
              <a:tblGrid>
                <a:gridCol w="3657600"/>
                <a:gridCol w="4114800"/>
              </a:tblGrid>
              <a:tr h="1371600">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Asking for information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I’d like to know</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Could you tell me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Do you happen to know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27263">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Breaking in or Interrupting</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May I interrupt for a moment?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Excuse me for interrupting but I can say something here.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Can I ask a question?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I’d like to comment on that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08113">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To come back to the topic</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Anyway</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To get back to what I was saying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BB6C6AA2-D211-4EEB-BE9F-6B1741025DF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701" name="Group 29"/>
          <p:cNvGraphicFramePr>
            <a:graphicFrameLocks noGrp="1"/>
          </p:cNvGraphicFramePr>
          <p:nvPr>
            <p:ph type="tbl" idx="1"/>
          </p:nvPr>
        </p:nvGraphicFramePr>
        <p:xfrm>
          <a:off x="685800" y="381000"/>
          <a:ext cx="8001000" cy="6070600"/>
        </p:xfrm>
        <a:graphic>
          <a:graphicData uri="http://schemas.openxmlformats.org/drawingml/2006/table">
            <a:tbl>
              <a:tblPr/>
              <a:tblGrid>
                <a:gridCol w="3048000"/>
                <a:gridCol w="4953000"/>
              </a:tblGrid>
              <a:tr h="17526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Changing the subject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Talking of that reminds me----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That reminds me----</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By the way----</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Oh! Before I forget------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180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Verdana" pitchFamily="34" charset="0"/>
                          <a:cs typeface="Arial" charset="0"/>
                        </a:rPr>
                        <a:t>Emphasizing a point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I honestly feel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I strongly believe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I’ m positive -----</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I personally think/ believe/ feel</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To my mind------</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If I had my way------</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What I am more concerned with is—</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From my point of view------</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Verdana" pitchFamily="34" charset="0"/>
                          <a:cs typeface="Arial" charset="0"/>
                        </a:rPr>
                        <a:t>That’s just the point------</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0" i="0" u="none" strike="noStrike" cap="none" normalizeH="0" baseline="0" dirty="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 name="Slide Number Placeholder 2"/>
          <p:cNvSpPr>
            <a:spLocks noGrp="1"/>
          </p:cNvSpPr>
          <p:nvPr>
            <p:ph type="sldNum" sz="quarter" idx="12"/>
          </p:nvPr>
        </p:nvSpPr>
        <p:spPr/>
        <p:txBody>
          <a:bodyPr/>
          <a:lstStyle/>
          <a:p>
            <a:fld id="{BB6C6AA2-D211-4EEB-BE9F-6B1741025DF1}"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328</TotalTime>
  <Words>1007</Words>
  <Application>Microsoft Office PowerPoint</Application>
  <PresentationFormat>On-screen Show (4:3)</PresentationFormat>
  <Paragraphs>173</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Module</vt:lpstr>
      <vt:lpstr>Gambits &amp; Small Talk </vt:lpstr>
      <vt:lpstr>Content to be Covered</vt:lpstr>
      <vt:lpstr>What is a Gambit?</vt:lpstr>
      <vt:lpstr>Why to use Gambits?</vt:lpstr>
      <vt:lpstr>Functions of Gambit</vt:lpstr>
      <vt:lpstr>Types of Gambits according to Position</vt:lpstr>
      <vt:lpstr>Types of Gambit according to Function Source: http://www.uobabylon.edu.iq/publications/humanities_edition19/humanities_ed19_1.doc </vt:lpstr>
      <vt:lpstr>The gambits reflect the attitude of the person to the topic or the people in the context </vt:lpstr>
      <vt:lpstr>Slide 9</vt:lpstr>
      <vt:lpstr>Slide 10</vt:lpstr>
      <vt:lpstr>What is Small Talk?</vt:lpstr>
      <vt:lpstr>Why Small talk!!!</vt:lpstr>
      <vt:lpstr>Genral Topics for Small Talk</vt:lpstr>
      <vt:lpstr>Six Reasons Why Small Talk Is Very Important- - Given by Forbes</vt:lpstr>
      <vt:lpstr>Slide 15</vt:lpstr>
      <vt:lpstr>Slide 16</vt:lpstr>
      <vt:lpstr>Learnings &amp; Relevance</vt:lpstr>
      <vt:lpstr>Let us revise: </vt:lpstr>
      <vt:lpstr>References &amp; Sources of Images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Gambits &amp; Small Talk </dc:title>
  <dc:creator>monali</dc:creator>
  <cp:lastModifiedBy>monali</cp:lastModifiedBy>
  <cp:revision>47</cp:revision>
  <dcterms:created xsi:type="dcterms:W3CDTF">2020-08-21T15:21:19Z</dcterms:created>
  <dcterms:modified xsi:type="dcterms:W3CDTF">2020-10-05T06:44:00Z</dcterms:modified>
</cp:coreProperties>
</file>