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72" r:id="rId15"/>
    <p:sldId id="269" r:id="rId16"/>
    <p:sldId id="270" r:id="rId17"/>
    <p:sldId id="271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D62A1-8BD4-439A-8BCE-A05FD65F880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23857F9-1E80-4C50-9F96-6C07B4B71EC8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DAEE19E8-A688-4A10-B06D-37E1DD724050}" type="parTrans" cxnId="{4B9C2E86-C147-448B-890D-781984B3BB66}">
      <dgm:prSet/>
      <dgm:spPr/>
      <dgm:t>
        <a:bodyPr/>
        <a:lstStyle/>
        <a:p>
          <a:endParaRPr lang="en-IN"/>
        </a:p>
      </dgm:t>
    </dgm:pt>
    <dgm:pt modelId="{F2E7F6D3-138E-492F-9ADE-395D8C723AB3}" type="sibTrans" cxnId="{4B9C2E86-C147-448B-890D-781984B3BB66}">
      <dgm:prSet/>
      <dgm:spPr/>
      <dgm:t>
        <a:bodyPr/>
        <a:lstStyle/>
        <a:p>
          <a:endParaRPr lang="en-IN"/>
        </a:p>
      </dgm:t>
    </dgm:pt>
    <dgm:pt modelId="{9B2B7702-F1F9-45B1-B83D-4BF66CF3E406}">
      <dgm:prSet phldrT="[Text]"/>
      <dgm:spPr/>
      <dgm:t>
        <a:bodyPr/>
        <a:lstStyle/>
        <a:p>
          <a:r>
            <a:rPr lang="en-IN" dirty="0"/>
            <a:t>Listening</a:t>
          </a:r>
        </a:p>
      </dgm:t>
    </dgm:pt>
    <dgm:pt modelId="{209ABBA1-94C7-4020-A493-0315AEE70A30}" type="parTrans" cxnId="{B8C92E3A-5133-4D82-9661-5D5CED41B08A}">
      <dgm:prSet/>
      <dgm:spPr/>
      <dgm:t>
        <a:bodyPr/>
        <a:lstStyle/>
        <a:p>
          <a:endParaRPr lang="en-IN"/>
        </a:p>
      </dgm:t>
    </dgm:pt>
    <dgm:pt modelId="{03D5B22F-2865-4618-9B8B-EBAA5D4E9427}" type="sibTrans" cxnId="{B8C92E3A-5133-4D82-9661-5D5CED41B08A}">
      <dgm:prSet/>
      <dgm:spPr/>
      <dgm:t>
        <a:bodyPr/>
        <a:lstStyle/>
        <a:p>
          <a:endParaRPr lang="en-IN"/>
        </a:p>
      </dgm:t>
    </dgm:pt>
    <dgm:pt modelId="{71C31448-AEB5-4D71-8321-ED0645A0BE11}">
      <dgm:prSet phldrT="[Text]"/>
      <dgm:spPr/>
      <dgm:t>
        <a:bodyPr/>
        <a:lstStyle/>
        <a:p>
          <a:r>
            <a:rPr lang="en-IN" dirty="0"/>
            <a:t>Speaking</a:t>
          </a:r>
        </a:p>
      </dgm:t>
    </dgm:pt>
    <dgm:pt modelId="{B21E164C-6826-42DF-8D28-C1CFD8795B39}" type="parTrans" cxnId="{C343D0B7-4F4F-4672-ABF4-2B27453E78E0}">
      <dgm:prSet/>
      <dgm:spPr/>
      <dgm:t>
        <a:bodyPr/>
        <a:lstStyle/>
        <a:p>
          <a:endParaRPr lang="en-IN"/>
        </a:p>
      </dgm:t>
    </dgm:pt>
    <dgm:pt modelId="{60D6483C-F29F-4BF2-B6B3-734778D2EED3}" type="sibTrans" cxnId="{C343D0B7-4F4F-4672-ABF4-2B27453E78E0}">
      <dgm:prSet/>
      <dgm:spPr/>
      <dgm:t>
        <a:bodyPr/>
        <a:lstStyle/>
        <a:p>
          <a:endParaRPr lang="en-IN"/>
        </a:p>
      </dgm:t>
    </dgm:pt>
    <dgm:pt modelId="{38FA7692-475B-4DD3-8D3B-91D49D1D9B54}">
      <dgm:prSet phldrT="[Text]"/>
      <dgm:spPr/>
      <dgm:t>
        <a:bodyPr/>
        <a:lstStyle/>
        <a:p>
          <a:r>
            <a:rPr lang="en-IN" dirty="0"/>
            <a:t>Reading</a:t>
          </a:r>
        </a:p>
      </dgm:t>
    </dgm:pt>
    <dgm:pt modelId="{263745E1-BE11-42C5-B161-0052D1F6DB07}" type="parTrans" cxnId="{CF1A3B1E-6109-421F-8BF2-C10667688531}">
      <dgm:prSet/>
      <dgm:spPr/>
      <dgm:t>
        <a:bodyPr/>
        <a:lstStyle/>
        <a:p>
          <a:endParaRPr lang="en-IN"/>
        </a:p>
      </dgm:t>
    </dgm:pt>
    <dgm:pt modelId="{E7C52093-DC1F-4767-B68C-D1750765FE90}" type="sibTrans" cxnId="{CF1A3B1E-6109-421F-8BF2-C10667688531}">
      <dgm:prSet/>
      <dgm:spPr/>
      <dgm:t>
        <a:bodyPr/>
        <a:lstStyle/>
        <a:p>
          <a:endParaRPr lang="en-IN"/>
        </a:p>
      </dgm:t>
    </dgm:pt>
    <dgm:pt modelId="{141883A7-C889-4A3C-8F34-0A2AACD4E140}">
      <dgm:prSet phldrT="[Text]"/>
      <dgm:spPr/>
      <dgm:t>
        <a:bodyPr/>
        <a:lstStyle/>
        <a:p>
          <a:r>
            <a:rPr lang="en-IN" dirty="0"/>
            <a:t>Writing</a:t>
          </a:r>
        </a:p>
      </dgm:t>
    </dgm:pt>
    <dgm:pt modelId="{F5C29147-AB9B-48B1-BE46-BEBE4D996AB0}" type="parTrans" cxnId="{CF1F2781-46ED-4A3A-AE90-8325A7907E27}">
      <dgm:prSet/>
      <dgm:spPr/>
      <dgm:t>
        <a:bodyPr/>
        <a:lstStyle/>
        <a:p>
          <a:endParaRPr lang="en-IN"/>
        </a:p>
      </dgm:t>
    </dgm:pt>
    <dgm:pt modelId="{689AD901-ACA9-4A93-AA57-8776B0D9DEA5}" type="sibTrans" cxnId="{CF1F2781-46ED-4A3A-AE90-8325A7907E27}">
      <dgm:prSet/>
      <dgm:spPr/>
      <dgm:t>
        <a:bodyPr/>
        <a:lstStyle/>
        <a:p>
          <a:endParaRPr lang="en-IN"/>
        </a:p>
      </dgm:t>
    </dgm:pt>
    <dgm:pt modelId="{288057A7-69AC-425E-B1FF-FEF251BC1B6E}" type="pres">
      <dgm:prSet presAssocID="{6B2D62A1-8BD4-439A-8BCE-A05FD65F880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066AED-7F8C-4A69-A895-A976715B1B4A}" type="pres">
      <dgm:prSet presAssocID="{C23857F9-1E80-4C50-9F96-6C07B4B71EC8}" presName="centerShape" presStyleLbl="node0" presStyleIdx="0" presStyleCnt="1"/>
      <dgm:spPr/>
    </dgm:pt>
    <dgm:pt modelId="{08AEC4D0-2CF4-4780-B0AE-98D2BF693B4A}" type="pres">
      <dgm:prSet presAssocID="{9B2B7702-F1F9-45B1-B83D-4BF66CF3E406}" presName="node" presStyleLbl="node1" presStyleIdx="0" presStyleCnt="4">
        <dgm:presLayoutVars>
          <dgm:bulletEnabled val="1"/>
        </dgm:presLayoutVars>
      </dgm:prSet>
      <dgm:spPr/>
    </dgm:pt>
    <dgm:pt modelId="{8D21679C-6717-44F3-8FC8-66BF00A051A2}" type="pres">
      <dgm:prSet presAssocID="{9B2B7702-F1F9-45B1-B83D-4BF66CF3E406}" presName="dummy" presStyleCnt="0"/>
      <dgm:spPr/>
    </dgm:pt>
    <dgm:pt modelId="{414572EE-9A25-42C2-A20D-C2F0AC5E57D1}" type="pres">
      <dgm:prSet presAssocID="{03D5B22F-2865-4618-9B8B-EBAA5D4E9427}" presName="sibTrans" presStyleLbl="sibTrans2D1" presStyleIdx="0" presStyleCnt="4"/>
      <dgm:spPr/>
    </dgm:pt>
    <dgm:pt modelId="{05E75FA2-3008-4A9E-8B38-575FCD0C9880}" type="pres">
      <dgm:prSet presAssocID="{71C31448-AEB5-4D71-8321-ED0645A0BE11}" presName="node" presStyleLbl="node1" presStyleIdx="1" presStyleCnt="4">
        <dgm:presLayoutVars>
          <dgm:bulletEnabled val="1"/>
        </dgm:presLayoutVars>
      </dgm:prSet>
      <dgm:spPr/>
    </dgm:pt>
    <dgm:pt modelId="{4789570B-A5BC-4838-83FD-E63FF1AA3514}" type="pres">
      <dgm:prSet presAssocID="{71C31448-AEB5-4D71-8321-ED0645A0BE11}" presName="dummy" presStyleCnt="0"/>
      <dgm:spPr/>
    </dgm:pt>
    <dgm:pt modelId="{287E99B9-085B-4635-A3EE-B7A81CEE4034}" type="pres">
      <dgm:prSet presAssocID="{60D6483C-F29F-4BF2-B6B3-734778D2EED3}" presName="sibTrans" presStyleLbl="sibTrans2D1" presStyleIdx="1" presStyleCnt="4"/>
      <dgm:spPr/>
    </dgm:pt>
    <dgm:pt modelId="{07C4D3DB-4773-4235-A591-644B4F4DA875}" type="pres">
      <dgm:prSet presAssocID="{38FA7692-475B-4DD3-8D3B-91D49D1D9B54}" presName="node" presStyleLbl="node1" presStyleIdx="2" presStyleCnt="4">
        <dgm:presLayoutVars>
          <dgm:bulletEnabled val="1"/>
        </dgm:presLayoutVars>
      </dgm:prSet>
      <dgm:spPr/>
    </dgm:pt>
    <dgm:pt modelId="{ECFF3C7C-A584-4EA8-BA1B-71BB77C3EC14}" type="pres">
      <dgm:prSet presAssocID="{38FA7692-475B-4DD3-8D3B-91D49D1D9B54}" presName="dummy" presStyleCnt="0"/>
      <dgm:spPr/>
    </dgm:pt>
    <dgm:pt modelId="{9DE3BFB8-F7CE-42E7-887E-A58EC75EC9D6}" type="pres">
      <dgm:prSet presAssocID="{E7C52093-DC1F-4767-B68C-D1750765FE90}" presName="sibTrans" presStyleLbl="sibTrans2D1" presStyleIdx="2" presStyleCnt="4"/>
      <dgm:spPr/>
    </dgm:pt>
    <dgm:pt modelId="{7A0C2A40-F1ED-43CB-A4A5-83E8214C6F43}" type="pres">
      <dgm:prSet presAssocID="{141883A7-C889-4A3C-8F34-0A2AACD4E140}" presName="node" presStyleLbl="node1" presStyleIdx="3" presStyleCnt="4">
        <dgm:presLayoutVars>
          <dgm:bulletEnabled val="1"/>
        </dgm:presLayoutVars>
      </dgm:prSet>
      <dgm:spPr/>
    </dgm:pt>
    <dgm:pt modelId="{D933067B-B2C1-404B-B3FD-40DB5178E831}" type="pres">
      <dgm:prSet presAssocID="{141883A7-C889-4A3C-8F34-0A2AACD4E140}" presName="dummy" presStyleCnt="0"/>
      <dgm:spPr/>
    </dgm:pt>
    <dgm:pt modelId="{3A64453F-83D3-445C-8289-7447573B5C2D}" type="pres">
      <dgm:prSet presAssocID="{689AD901-ACA9-4A93-AA57-8776B0D9DEA5}" presName="sibTrans" presStyleLbl="sibTrans2D1" presStyleIdx="3" presStyleCnt="4"/>
      <dgm:spPr/>
    </dgm:pt>
  </dgm:ptLst>
  <dgm:cxnLst>
    <dgm:cxn modelId="{CF1A3B1E-6109-421F-8BF2-C10667688531}" srcId="{C23857F9-1E80-4C50-9F96-6C07B4B71EC8}" destId="{38FA7692-475B-4DD3-8D3B-91D49D1D9B54}" srcOrd="2" destOrd="0" parTransId="{263745E1-BE11-42C5-B161-0052D1F6DB07}" sibTransId="{E7C52093-DC1F-4767-B68C-D1750765FE90}"/>
    <dgm:cxn modelId="{31786A20-BF7C-4F37-998C-B2DD410CF9B4}" type="presOf" srcId="{689AD901-ACA9-4A93-AA57-8776B0D9DEA5}" destId="{3A64453F-83D3-445C-8289-7447573B5C2D}" srcOrd="0" destOrd="0" presId="urn:microsoft.com/office/officeart/2005/8/layout/radial6"/>
    <dgm:cxn modelId="{B8C92E3A-5133-4D82-9661-5D5CED41B08A}" srcId="{C23857F9-1E80-4C50-9F96-6C07B4B71EC8}" destId="{9B2B7702-F1F9-45B1-B83D-4BF66CF3E406}" srcOrd="0" destOrd="0" parTransId="{209ABBA1-94C7-4020-A493-0315AEE70A30}" sibTransId="{03D5B22F-2865-4618-9B8B-EBAA5D4E9427}"/>
    <dgm:cxn modelId="{A26D023B-C1A2-422A-A906-4C1AE2D67637}" type="presOf" srcId="{9B2B7702-F1F9-45B1-B83D-4BF66CF3E406}" destId="{08AEC4D0-2CF4-4780-B0AE-98D2BF693B4A}" srcOrd="0" destOrd="0" presId="urn:microsoft.com/office/officeart/2005/8/layout/radial6"/>
    <dgm:cxn modelId="{E38E9D3F-A3E7-4B49-9AA0-19AB79190181}" type="presOf" srcId="{141883A7-C889-4A3C-8F34-0A2AACD4E140}" destId="{7A0C2A40-F1ED-43CB-A4A5-83E8214C6F43}" srcOrd="0" destOrd="0" presId="urn:microsoft.com/office/officeart/2005/8/layout/radial6"/>
    <dgm:cxn modelId="{FFF1636E-EB9F-49A4-8BDD-F72535D94A8B}" type="presOf" srcId="{03D5B22F-2865-4618-9B8B-EBAA5D4E9427}" destId="{414572EE-9A25-42C2-A20D-C2F0AC5E57D1}" srcOrd="0" destOrd="0" presId="urn:microsoft.com/office/officeart/2005/8/layout/radial6"/>
    <dgm:cxn modelId="{FE7BEE74-C290-47D8-94A3-9FBC1D0F79DC}" type="presOf" srcId="{E7C52093-DC1F-4767-B68C-D1750765FE90}" destId="{9DE3BFB8-F7CE-42E7-887E-A58EC75EC9D6}" srcOrd="0" destOrd="0" presId="urn:microsoft.com/office/officeart/2005/8/layout/radial6"/>
    <dgm:cxn modelId="{CA5AFB7F-3411-48ED-AFF5-B6A2ABC2E633}" type="presOf" srcId="{6B2D62A1-8BD4-439A-8BCE-A05FD65F8802}" destId="{288057A7-69AC-425E-B1FF-FEF251BC1B6E}" srcOrd="0" destOrd="0" presId="urn:microsoft.com/office/officeart/2005/8/layout/radial6"/>
    <dgm:cxn modelId="{CF1F2781-46ED-4A3A-AE90-8325A7907E27}" srcId="{C23857F9-1E80-4C50-9F96-6C07B4B71EC8}" destId="{141883A7-C889-4A3C-8F34-0A2AACD4E140}" srcOrd="3" destOrd="0" parTransId="{F5C29147-AB9B-48B1-BE46-BEBE4D996AB0}" sibTransId="{689AD901-ACA9-4A93-AA57-8776B0D9DEA5}"/>
    <dgm:cxn modelId="{4B9C2E86-C147-448B-890D-781984B3BB66}" srcId="{6B2D62A1-8BD4-439A-8BCE-A05FD65F8802}" destId="{C23857F9-1E80-4C50-9F96-6C07B4B71EC8}" srcOrd="0" destOrd="0" parTransId="{DAEE19E8-A688-4A10-B06D-37E1DD724050}" sibTransId="{F2E7F6D3-138E-492F-9ADE-395D8C723AB3}"/>
    <dgm:cxn modelId="{2DE1D0A1-0A37-4773-A129-7CBF858E62EF}" type="presOf" srcId="{71C31448-AEB5-4D71-8321-ED0645A0BE11}" destId="{05E75FA2-3008-4A9E-8B38-575FCD0C9880}" srcOrd="0" destOrd="0" presId="urn:microsoft.com/office/officeart/2005/8/layout/radial6"/>
    <dgm:cxn modelId="{30FF55A3-B904-41A1-A0C2-FEE06C14B43C}" type="presOf" srcId="{60D6483C-F29F-4BF2-B6B3-734778D2EED3}" destId="{287E99B9-085B-4635-A3EE-B7A81CEE4034}" srcOrd="0" destOrd="0" presId="urn:microsoft.com/office/officeart/2005/8/layout/radial6"/>
    <dgm:cxn modelId="{8AF81AB3-CFCA-4757-9012-869CA6D0CEF3}" type="presOf" srcId="{C23857F9-1E80-4C50-9F96-6C07B4B71EC8}" destId="{9B066AED-7F8C-4A69-A895-A976715B1B4A}" srcOrd="0" destOrd="0" presId="urn:microsoft.com/office/officeart/2005/8/layout/radial6"/>
    <dgm:cxn modelId="{C343D0B7-4F4F-4672-ABF4-2B27453E78E0}" srcId="{C23857F9-1E80-4C50-9F96-6C07B4B71EC8}" destId="{71C31448-AEB5-4D71-8321-ED0645A0BE11}" srcOrd="1" destOrd="0" parTransId="{B21E164C-6826-42DF-8D28-C1CFD8795B39}" sibTransId="{60D6483C-F29F-4BF2-B6B3-734778D2EED3}"/>
    <dgm:cxn modelId="{2F618FEB-130D-4E72-A1FA-2792762C84C4}" type="presOf" srcId="{38FA7692-475B-4DD3-8D3B-91D49D1D9B54}" destId="{07C4D3DB-4773-4235-A591-644B4F4DA875}" srcOrd="0" destOrd="0" presId="urn:microsoft.com/office/officeart/2005/8/layout/radial6"/>
    <dgm:cxn modelId="{D18B9D17-186B-4B97-93BF-C11E0C708A9E}" type="presParOf" srcId="{288057A7-69AC-425E-B1FF-FEF251BC1B6E}" destId="{9B066AED-7F8C-4A69-A895-A976715B1B4A}" srcOrd="0" destOrd="0" presId="urn:microsoft.com/office/officeart/2005/8/layout/radial6"/>
    <dgm:cxn modelId="{4612A702-0480-4727-BFF5-D322161D030E}" type="presParOf" srcId="{288057A7-69AC-425E-B1FF-FEF251BC1B6E}" destId="{08AEC4D0-2CF4-4780-B0AE-98D2BF693B4A}" srcOrd="1" destOrd="0" presId="urn:microsoft.com/office/officeart/2005/8/layout/radial6"/>
    <dgm:cxn modelId="{D091D476-E4F7-4904-AD4D-AE963F7EE132}" type="presParOf" srcId="{288057A7-69AC-425E-B1FF-FEF251BC1B6E}" destId="{8D21679C-6717-44F3-8FC8-66BF00A051A2}" srcOrd="2" destOrd="0" presId="urn:microsoft.com/office/officeart/2005/8/layout/radial6"/>
    <dgm:cxn modelId="{E56F0997-119B-45CF-9C16-88C7F41F3725}" type="presParOf" srcId="{288057A7-69AC-425E-B1FF-FEF251BC1B6E}" destId="{414572EE-9A25-42C2-A20D-C2F0AC5E57D1}" srcOrd="3" destOrd="0" presId="urn:microsoft.com/office/officeart/2005/8/layout/radial6"/>
    <dgm:cxn modelId="{5F3A2A36-8E5A-435B-8B5A-12A17249F6A2}" type="presParOf" srcId="{288057A7-69AC-425E-B1FF-FEF251BC1B6E}" destId="{05E75FA2-3008-4A9E-8B38-575FCD0C9880}" srcOrd="4" destOrd="0" presId="urn:microsoft.com/office/officeart/2005/8/layout/radial6"/>
    <dgm:cxn modelId="{E9786D8F-1A7A-46A1-AF16-3D2297CC89CB}" type="presParOf" srcId="{288057A7-69AC-425E-B1FF-FEF251BC1B6E}" destId="{4789570B-A5BC-4838-83FD-E63FF1AA3514}" srcOrd="5" destOrd="0" presId="urn:microsoft.com/office/officeart/2005/8/layout/radial6"/>
    <dgm:cxn modelId="{689E4A85-E51F-4415-8B6F-823E4904708C}" type="presParOf" srcId="{288057A7-69AC-425E-B1FF-FEF251BC1B6E}" destId="{287E99B9-085B-4635-A3EE-B7A81CEE4034}" srcOrd="6" destOrd="0" presId="urn:microsoft.com/office/officeart/2005/8/layout/radial6"/>
    <dgm:cxn modelId="{0693D275-8CF3-4F25-93AB-37DF9F5C9C91}" type="presParOf" srcId="{288057A7-69AC-425E-B1FF-FEF251BC1B6E}" destId="{07C4D3DB-4773-4235-A591-644B4F4DA875}" srcOrd="7" destOrd="0" presId="urn:microsoft.com/office/officeart/2005/8/layout/radial6"/>
    <dgm:cxn modelId="{F8C1C1EF-9282-406A-99BB-8716C6DFFA66}" type="presParOf" srcId="{288057A7-69AC-425E-B1FF-FEF251BC1B6E}" destId="{ECFF3C7C-A584-4EA8-BA1B-71BB77C3EC14}" srcOrd="8" destOrd="0" presId="urn:microsoft.com/office/officeart/2005/8/layout/radial6"/>
    <dgm:cxn modelId="{CCEB9186-7467-4770-AE41-A5F6FE6E61AB}" type="presParOf" srcId="{288057A7-69AC-425E-B1FF-FEF251BC1B6E}" destId="{9DE3BFB8-F7CE-42E7-887E-A58EC75EC9D6}" srcOrd="9" destOrd="0" presId="urn:microsoft.com/office/officeart/2005/8/layout/radial6"/>
    <dgm:cxn modelId="{8B32870B-D8E0-4807-B990-83200ED0E47C}" type="presParOf" srcId="{288057A7-69AC-425E-B1FF-FEF251BC1B6E}" destId="{7A0C2A40-F1ED-43CB-A4A5-83E8214C6F43}" srcOrd="10" destOrd="0" presId="urn:microsoft.com/office/officeart/2005/8/layout/radial6"/>
    <dgm:cxn modelId="{FCE51966-A486-455A-9C62-E0DED9CCFA6D}" type="presParOf" srcId="{288057A7-69AC-425E-B1FF-FEF251BC1B6E}" destId="{D933067B-B2C1-404B-B3FD-40DB5178E831}" srcOrd="11" destOrd="0" presId="urn:microsoft.com/office/officeart/2005/8/layout/radial6"/>
    <dgm:cxn modelId="{4669FD24-C544-4265-9D1F-4D4BC9F9D5C0}" type="presParOf" srcId="{288057A7-69AC-425E-B1FF-FEF251BC1B6E}" destId="{3A64453F-83D3-445C-8289-7447573B5C2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62A4FE-7A3C-47B7-B861-BA129C77EB4F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928FF5-7824-42C1-9298-A4774341051B}">
      <dgm:prSet phldrT="[Text]" custT="1"/>
      <dgm:spPr/>
      <dgm:t>
        <a:bodyPr/>
        <a:lstStyle/>
        <a:p>
          <a:r>
            <a:rPr lang="en-US" sz="1800" dirty="0">
              <a:latin typeface="Arial Rounded MT Bold" pitchFamily="34" charset="0"/>
              <a:ea typeface="ＭＳ Ｐゴシック" pitchFamily="34" charset="-128"/>
            </a:rPr>
            <a:t>Acquiring </a:t>
          </a:r>
        </a:p>
        <a:p>
          <a:r>
            <a:rPr lang="en-US" sz="1800" dirty="0">
              <a:latin typeface="Arial Rounded MT Bold" pitchFamily="34" charset="0"/>
              <a:ea typeface="ＭＳ Ｐゴシック" pitchFamily="34" charset="-128"/>
            </a:rPr>
            <a:t>Acquiring is the act of picking up some type of stimulus through the senses, such as hearing.</a:t>
          </a:r>
          <a:endParaRPr lang="en-IN" sz="1800" dirty="0">
            <a:latin typeface="Arial Rounded MT Bold" pitchFamily="34" charset="0"/>
          </a:endParaRPr>
        </a:p>
      </dgm:t>
    </dgm:pt>
    <dgm:pt modelId="{EBA3943D-B6C2-4E00-82EF-B95B7C9B8510}" type="parTrans" cxnId="{9DADFF9E-E740-4A97-B41F-08A0419D316E}">
      <dgm:prSet/>
      <dgm:spPr/>
      <dgm:t>
        <a:bodyPr/>
        <a:lstStyle/>
        <a:p>
          <a:endParaRPr lang="en-IN"/>
        </a:p>
      </dgm:t>
    </dgm:pt>
    <dgm:pt modelId="{339A44FA-3749-44CD-9A21-E4D6BB388E3E}" type="sibTrans" cxnId="{9DADFF9E-E740-4A97-B41F-08A0419D316E}">
      <dgm:prSet/>
      <dgm:spPr/>
      <dgm:t>
        <a:bodyPr/>
        <a:lstStyle/>
        <a:p>
          <a:endParaRPr lang="en-IN"/>
        </a:p>
      </dgm:t>
    </dgm:pt>
    <dgm:pt modelId="{A9DA8226-3B8A-4FD5-BB12-0F5E8C0C8376}">
      <dgm:prSet phldrT="[Text]" custT="1"/>
      <dgm:spPr/>
      <dgm:t>
        <a:bodyPr/>
        <a:lstStyle/>
        <a:p>
          <a:r>
            <a:rPr lang="en-IN" sz="1800" dirty="0">
              <a:latin typeface="Arial Rounded MT Bold" pitchFamily="34" charset="0"/>
              <a:ea typeface="ＭＳ Ｐゴシック" pitchFamily="34" charset="-128"/>
            </a:rPr>
            <a:t>Understanding</a:t>
          </a:r>
        </a:p>
      </dgm:t>
    </dgm:pt>
    <dgm:pt modelId="{0F783782-8355-4ECC-A6E1-D43049A8067C}" type="parTrans" cxnId="{28D291E2-5D93-4E12-B148-5971174677E5}">
      <dgm:prSet/>
      <dgm:spPr/>
      <dgm:t>
        <a:bodyPr/>
        <a:lstStyle/>
        <a:p>
          <a:endParaRPr lang="en-IN"/>
        </a:p>
      </dgm:t>
    </dgm:pt>
    <dgm:pt modelId="{8D9ED5B7-F047-4CC8-B129-08F626EB616D}" type="sibTrans" cxnId="{28D291E2-5D93-4E12-B148-5971174677E5}">
      <dgm:prSet/>
      <dgm:spPr/>
      <dgm:t>
        <a:bodyPr/>
        <a:lstStyle/>
        <a:p>
          <a:endParaRPr lang="en-IN"/>
        </a:p>
      </dgm:t>
    </dgm:pt>
    <dgm:pt modelId="{3248914F-0455-4CB9-AC5C-7094A82B4419}">
      <dgm:prSet phldrT="[Text]" custT="1"/>
      <dgm:spPr/>
      <dgm:t>
        <a:bodyPr/>
        <a:lstStyle/>
        <a:p>
          <a:r>
            <a:rPr lang="en-US" sz="1800" dirty="0">
              <a:latin typeface="Arial Rounded MT Bold" pitchFamily="34" charset="0"/>
              <a:ea typeface="ＭＳ Ｐゴシック" pitchFamily="34" charset="-128"/>
            </a:rPr>
            <a:t>Understanding is a complex mental process that involves decoding the symbolic message received from others and then interpreting and assigning personal meaning to that message.</a:t>
          </a:r>
          <a:endParaRPr lang="en-IN" sz="1800" dirty="0">
            <a:latin typeface="Arial Rounded MT Bold" pitchFamily="34" charset="0"/>
            <a:ea typeface="ＭＳ Ｐゴシック" pitchFamily="34" charset="-128"/>
          </a:endParaRPr>
        </a:p>
      </dgm:t>
    </dgm:pt>
    <dgm:pt modelId="{043FA274-9640-42E1-93F2-FB1D463A7B17}" type="parTrans" cxnId="{894857FA-394F-4750-9F76-74DAA1B482DD}">
      <dgm:prSet/>
      <dgm:spPr/>
      <dgm:t>
        <a:bodyPr/>
        <a:lstStyle/>
        <a:p>
          <a:endParaRPr lang="en-IN"/>
        </a:p>
      </dgm:t>
    </dgm:pt>
    <dgm:pt modelId="{06DDD853-A716-479A-82AC-5FF603968704}" type="sibTrans" cxnId="{894857FA-394F-4750-9F76-74DAA1B482DD}">
      <dgm:prSet/>
      <dgm:spPr/>
      <dgm:t>
        <a:bodyPr/>
        <a:lstStyle/>
        <a:p>
          <a:endParaRPr lang="en-IN"/>
        </a:p>
      </dgm:t>
    </dgm:pt>
    <dgm:pt modelId="{0B5B2FCD-86E0-474A-BA74-22A04338E6AC}">
      <dgm:prSet phldrT="[Text]" custT="1"/>
      <dgm:spPr/>
      <dgm:t>
        <a:bodyPr/>
        <a:lstStyle/>
        <a:p>
          <a:r>
            <a:rPr lang="en-IN" sz="1800" dirty="0">
              <a:latin typeface="Arial Rounded MT Bold" pitchFamily="34" charset="0"/>
              <a:ea typeface="ＭＳ Ｐゴシック" pitchFamily="34" charset="-128"/>
            </a:rPr>
            <a:t>Responding</a:t>
          </a:r>
        </a:p>
        <a:p>
          <a:r>
            <a:rPr lang="en-US" sz="1800" dirty="0">
              <a:latin typeface="Arial Rounded MT Bold" pitchFamily="34" charset="0"/>
              <a:ea typeface="ＭＳ Ｐゴシック" pitchFamily="34" charset="-128"/>
            </a:rPr>
            <a:t>Responding is important to clarify and convey to the speaker that you are listening</a:t>
          </a:r>
          <a:r>
            <a:rPr lang="en-US" altLang="ja-JP" sz="1800" dirty="0">
              <a:latin typeface="Arial Rounded MT Bold" pitchFamily="34" charset="0"/>
              <a:ea typeface="ＭＳ Ｐゴシック" pitchFamily="34" charset="-128"/>
            </a:rPr>
            <a:t>. </a:t>
          </a:r>
          <a:endParaRPr lang="en-IN" sz="1800" dirty="0">
            <a:latin typeface="Arial Rounded MT Bold" pitchFamily="34" charset="0"/>
            <a:ea typeface="ＭＳ Ｐゴシック" pitchFamily="34" charset="-128"/>
          </a:endParaRPr>
        </a:p>
        <a:p>
          <a:endParaRPr lang="en-IN" sz="1800" dirty="0">
            <a:latin typeface="Arial Rounded MT Bold" pitchFamily="34" charset="0"/>
            <a:ea typeface="ＭＳ Ｐゴシック" pitchFamily="34" charset="-128"/>
          </a:endParaRPr>
        </a:p>
      </dgm:t>
    </dgm:pt>
    <dgm:pt modelId="{4FC2B118-805F-4AE9-B0FA-632B8F6868F1}" type="parTrans" cxnId="{3665C62E-CFDA-4360-AFBD-2C63600A7026}">
      <dgm:prSet/>
      <dgm:spPr/>
      <dgm:t>
        <a:bodyPr/>
        <a:lstStyle/>
        <a:p>
          <a:endParaRPr lang="en-IN"/>
        </a:p>
      </dgm:t>
    </dgm:pt>
    <dgm:pt modelId="{5C92B002-0E40-4464-A913-9E8F436A97F0}" type="sibTrans" cxnId="{3665C62E-CFDA-4360-AFBD-2C63600A7026}">
      <dgm:prSet/>
      <dgm:spPr/>
      <dgm:t>
        <a:bodyPr/>
        <a:lstStyle/>
        <a:p>
          <a:endParaRPr lang="en-IN"/>
        </a:p>
      </dgm:t>
    </dgm:pt>
    <dgm:pt modelId="{DCDF2FAE-67DC-4FC7-AF8D-54DEF9608D39}">
      <dgm:prSet custT="1"/>
      <dgm:spPr/>
      <dgm:t>
        <a:bodyPr/>
        <a:lstStyle/>
        <a:p>
          <a:r>
            <a:rPr lang="en-IN" sz="1800" dirty="0">
              <a:latin typeface="Arial Rounded MT Bold" pitchFamily="34" charset="0"/>
              <a:ea typeface="ＭＳ Ｐゴシック" pitchFamily="34" charset="-128"/>
            </a:rPr>
            <a:t>Attending</a:t>
          </a:r>
        </a:p>
        <a:p>
          <a:r>
            <a:rPr lang="en-US" sz="1800" dirty="0">
              <a:latin typeface="Arial Rounded MT Bold" pitchFamily="34" charset="0"/>
              <a:ea typeface="ＭＳ Ｐゴシック" pitchFamily="34" charset="-128"/>
            </a:rPr>
            <a:t>Attending is the act of choosing, consciously or subconsciously, to focus your attention on verbal or nonverbal stimuli.</a:t>
          </a:r>
          <a:endParaRPr lang="en-IN" sz="1800" dirty="0">
            <a:latin typeface="Arial Rounded MT Bold" pitchFamily="34" charset="0"/>
            <a:ea typeface="ＭＳ Ｐゴシック" pitchFamily="34" charset="-128"/>
          </a:endParaRPr>
        </a:p>
        <a:p>
          <a:endParaRPr lang="en-IN" sz="2000" dirty="0">
            <a:latin typeface="Arial Rounded MT Bold" pitchFamily="34" charset="0"/>
            <a:ea typeface="ＭＳ Ｐゴシック" pitchFamily="34" charset="-128"/>
          </a:endParaRPr>
        </a:p>
      </dgm:t>
    </dgm:pt>
    <dgm:pt modelId="{8811D49E-2E23-4651-AF19-599BE99F034F}" type="parTrans" cxnId="{2C0ECCE5-3CFE-45E6-8F0C-6AA2C6378654}">
      <dgm:prSet/>
      <dgm:spPr/>
      <dgm:t>
        <a:bodyPr/>
        <a:lstStyle/>
        <a:p>
          <a:endParaRPr lang="en-IN"/>
        </a:p>
      </dgm:t>
    </dgm:pt>
    <dgm:pt modelId="{57A9B4D6-C352-4EC2-A277-C79D60733FE6}" type="sibTrans" cxnId="{2C0ECCE5-3CFE-45E6-8F0C-6AA2C6378654}">
      <dgm:prSet/>
      <dgm:spPr/>
      <dgm:t>
        <a:bodyPr/>
        <a:lstStyle/>
        <a:p>
          <a:endParaRPr lang="en-IN"/>
        </a:p>
      </dgm:t>
    </dgm:pt>
    <dgm:pt modelId="{36764D44-D0E9-4623-9FEA-F8CFB694828A}" type="pres">
      <dgm:prSet presAssocID="{F162A4FE-7A3C-47B7-B861-BA129C77EB4F}" presName="linear" presStyleCnt="0">
        <dgm:presLayoutVars>
          <dgm:dir/>
          <dgm:resizeHandles val="exact"/>
        </dgm:presLayoutVars>
      </dgm:prSet>
      <dgm:spPr/>
    </dgm:pt>
    <dgm:pt modelId="{1AA8CB98-0904-435A-A00E-9BC63C0E836F}" type="pres">
      <dgm:prSet presAssocID="{18928FF5-7824-42C1-9298-A4774341051B}" presName="comp" presStyleCnt="0"/>
      <dgm:spPr/>
    </dgm:pt>
    <dgm:pt modelId="{48A1209F-BA50-4A66-BBC6-DCFE1A8DBF5B}" type="pres">
      <dgm:prSet presAssocID="{18928FF5-7824-42C1-9298-A4774341051B}" presName="box" presStyleLbl="node1" presStyleIdx="0" presStyleCnt="4" custScaleY="92021"/>
      <dgm:spPr/>
    </dgm:pt>
    <dgm:pt modelId="{AED58782-D08D-45FB-86AC-426C7200C06A}" type="pres">
      <dgm:prSet presAssocID="{18928FF5-7824-42C1-9298-A4774341051B}" presName="img" presStyleLbl="fgImgPlace1" presStyleIdx="0" presStyleCnt="4" custScaleX="9207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A54EE2E3-9318-402A-AFF4-329245A2B9CD}" type="pres">
      <dgm:prSet presAssocID="{18928FF5-7824-42C1-9298-A4774341051B}" presName="text" presStyleLbl="node1" presStyleIdx="0" presStyleCnt="4">
        <dgm:presLayoutVars>
          <dgm:bulletEnabled val="1"/>
        </dgm:presLayoutVars>
      </dgm:prSet>
      <dgm:spPr/>
    </dgm:pt>
    <dgm:pt modelId="{9852E5F2-A3FE-4277-9C7F-7ABCECC39F24}" type="pres">
      <dgm:prSet presAssocID="{339A44FA-3749-44CD-9A21-E4D6BB388E3E}" presName="spacer" presStyleCnt="0"/>
      <dgm:spPr/>
    </dgm:pt>
    <dgm:pt modelId="{EE6783E9-4A4D-493F-9790-7CCB34BEA229}" type="pres">
      <dgm:prSet presAssocID="{DCDF2FAE-67DC-4FC7-AF8D-54DEF9608D39}" presName="comp" presStyleCnt="0"/>
      <dgm:spPr/>
    </dgm:pt>
    <dgm:pt modelId="{E2790907-2DE6-4E18-9E91-A2E3727D4330}" type="pres">
      <dgm:prSet presAssocID="{DCDF2FAE-67DC-4FC7-AF8D-54DEF9608D39}" presName="box" presStyleLbl="node1" presStyleIdx="1" presStyleCnt="4" custScaleY="137061"/>
      <dgm:spPr/>
    </dgm:pt>
    <dgm:pt modelId="{5D0D4E5B-709C-4C44-9553-32A5059B467B}" type="pres">
      <dgm:prSet presAssocID="{DCDF2FAE-67DC-4FC7-AF8D-54DEF9608D39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95D7C8-B39C-4D32-A583-52BB618C05D4}" type="pres">
      <dgm:prSet presAssocID="{DCDF2FAE-67DC-4FC7-AF8D-54DEF9608D39}" presName="text" presStyleLbl="node1" presStyleIdx="1" presStyleCnt="4">
        <dgm:presLayoutVars>
          <dgm:bulletEnabled val="1"/>
        </dgm:presLayoutVars>
      </dgm:prSet>
      <dgm:spPr/>
    </dgm:pt>
    <dgm:pt modelId="{8B28BAA5-3E7B-427A-8F3B-27124B7F6052}" type="pres">
      <dgm:prSet presAssocID="{57A9B4D6-C352-4EC2-A277-C79D60733FE6}" presName="spacer" presStyleCnt="0"/>
      <dgm:spPr/>
    </dgm:pt>
    <dgm:pt modelId="{980E9E6C-AB5A-4A93-915D-39B0178A06F4}" type="pres">
      <dgm:prSet presAssocID="{A9DA8226-3B8A-4FD5-BB12-0F5E8C0C8376}" presName="comp" presStyleCnt="0"/>
      <dgm:spPr/>
    </dgm:pt>
    <dgm:pt modelId="{C508ACED-3E38-45D6-AF35-322382C793E3}" type="pres">
      <dgm:prSet presAssocID="{A9DA8226-3B8A-4FD5-BB12-0F5E8C0C8376}" presName="box" presStyleLbl="node1" presStyleIdx="2" presStyleCnt="4" custScaleY="124270"/>
      <dgm:spPr/>
    </dgm:pt>
    <dgm:pt modelId="{C96E71F7-FD23-433C-8CEF-FD7CEEFF7D6B}" type="pres">
      <dgm:prSet presAssocID="{A9DA8226-3B8A-4FD5-BB12-0F5E8C0C8376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2C8574E-A437-49FA-A216-357DB1A9CAEB}" type="pres">
      <dgm:prSet presAssocID="{A9DA8226-3B8A-4FD5-BB12-0F5E8C0C8376}" presName="text" presStyleLbl="node1" presStyleIdx="2" presStyleCnt="4">
        <dgm:presLayoutVars>
          <dgm:bulletEnabled val="1"/>
        </dgm:presLayoutVars>
      </dgm:prSet>
      <dgm:spPr/>
    </dgm:pt>
    <dgm:pt modelId="{4F1C4597-1E52-4C67-BD22-3A29F8C380CA}" type="pres">
      <dgm:prSet presAssocID="{8D9ED5B7-F047-4CC8-B129-08F626EB616D}" presName="spacer" presStyleCnt="0"/>
      <dgm:spPr/>
    </dgm:pt>
    <dgm:pt modelId="{89AF0B6A-676A-4A2A-B1CF-66A1DE386E78}" type="pres">
      <dgm:prSet presAssocID="{0B5B2FCD-86E0-474A-BA74-22A04338E6AC}" presName="comp" presStyleCnt="0"/>
      <dgm:spPr/>
    </dgm:pt>
    <dgm:pt modelId="{C6639822-7E9A-40D1-9F89-47C6E77FEE13}" type="pres">
      <dgm:prSet presAssocID="{0B5B2FCD-86E0-474A-BA74-22A04338E6AC}" presName="box" presStyleLbl="node1" presStyleIdx="3" presStyleCnt="4" custScaleY="143012"/>
      <dgm:spPr/>
    </dgm:pt>
    <dgm:pt modelId="{C4C173E1-26B9-4240-AAD1-705FAF650400}" type="pres">
      <dgm:prSet presAssocID="{0B5B2FCD-86E0-474A-BA74-22A04338E6AC}" presName="img" presStyleLbl="fgImgPlace1" presStyleIdx="3" presStyleCnt="4" custScaleX="9410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7913C157-772F-4D7E-ACFB-A2BCB921AFB4}" type="pres">
      <dgm:prSet presAssocID="{0B5B2FCD-86E0-474A-BA74-22A04338E6AC}" presName="text" presStyleLbl="node1" presStyleIdx="3" presStyleCnt="4">
        <dgm:presLayoutVars>
          <dgm:bulletEnabled val="1"/>
        </dgm:presLayoutVars>
      </dgm:prSet>
      <dgm:spPr/>
    </dgm:pt>
  </dgm:ptLst>
  <dgm:cxnLst>
    <dgm:cxn modelId="{87304817-6D90-4BB9-A901-61F48D8468CB}" type="presOf" srcId="{0B5B2FCD-86E0-474A-BA74-22A04338E6AC}" destId="{C6639822-7E9A-40D1-9F89-47C6E77FEE13}" srcOrd="0" destOrd="0" presId="urn:microsoft.com/office/officeart/2005/8/layout/vList4"/>
    <dgm:cxn modelId="{9D968D2E-DB13-4889-BD65-651356BE7E60}" type="presOf" srcId="{A9DA8226-3B8A-4FD5-BB12-0F5E8C0C8376}" destId="{C508ACED-3E38-45D6-AF35-322382C793E3}" srcOrd="0" destOrd="0" presId="urn:microsoft.com/office/officeart/2005/8/layout/vList4"/>
    <dgm:cxn modelId="{3665C62E-CFDA-4360-AFBD-2C63600A7026}" srcId="{F162A4FE-7A3C-47B7-B861-BA129C77EB4F}" destId="{0B5B2FCD-86E0-474A-BA74-22A04338E6AC}" srcOrd="3" destOrd="0" parTransId="{4FC2B118-805F-4AE9-B0FA-632B8F6868F1}" sibTransId="{5C92B002-0E40-4464-A913-9E8F436A97F0}"/>
    <dgm:cxn modelId="{2A03924E-E3CE-4DDA-BD6F-D18F24C7A798}" type="presOf" srcId="{DCDF2FAE-67DC-4FC7-AF8D-54DEF9608D39}" destId="{E2790907-2DE6-4E18-9E91-A2E3727D4330}" srcOrd="0" destOrd="0" presId="urn:microsoft.com/office/officeart/2005/8/layout/vList4"/>
    <dgm:cxn modelId="{E87BCA75-86B2-4379-B333-8D8B22889AB4}" type="presOf" srcId="{18928FF5-7824-42C1-9298-A4774341051B}" destId="{48A1209F-BA50-4A66-BBC6-DCFE1A8DBF5B}" srcOrd="0" destOrd="0" presId="urn:microsoft.com/office/officeart/2005/8/layout/vList4"/>
    <dgm:cxn modelId="{30B30E8E-805D-4EFF-80A0-0006E93B9F8C}" type="presOf" srcId="{3248914F-0455-4CB9-AC5C-7094A82B4419}" destId="{C508ACED-3E38-45D6-AF35-322382C793E3}" srcOrd="0" destOrd="1" presId="urn:microsoft.com/office/officeart/2005/8/layout/vList4"/>
    <dgm:cxn modelId="{E6C4D098-2316-4862-B867-50CFB22CC91E}" type="presOf" srcId="{A9DA8226-3B8A-4FD5-BB12-0F5E8C0C8376}" destId="{32C8574E-A437-49FA-A216-357DB1A9CAEB}" srcOrd="1" destOrd="0" presId="urn:microsoft.com/office/officeart/2005/8/layout/vList4"/>
    <dgm:cxn modelId="{9DADFF9E-E740-4A97-B41F-08A0419D316E}" srcId="{F162A4FE-7A3C-47B7-B861-BA129C77EB4F}" destId="{18928FF5-7824-42C1-9298-A4774341051B}" srcOrd="0" destOrd="0" parTransId="{EBA3943D-B6C2-4E00-82EF-B95B7C9B8510}" sibTransId="{339A44FA-3749-44CD-9A21-E4D6BB388E3E}"/>
    <dgm:cxn modelId="{34F497B5-1691-464B-8D1C-2257A23B1A7E}" type="presOf" srcId="{F162A4FE-7A3C-47B7-B861-BA129C77EB4F}" destId="{36764D44-D0E9-4623-9FEA-F8CFB694828A}" srcOrd="0" destOrd="0" presId="urn:microsoft.com/office/officeart/2005/8/layout/vList4"/>
    <dgm:cxn modelId="{277B34C7-F5E6-4B39-81FA-41BBAB09D674}" type="presOf" srcId="{3248914F-0455-4CB9-AC5C-7094A82B4419}" destId="{32C8574E-A437-49FA-A216-357DB1A9CAEB}" srcOrd="1" destOrd="1" presId="urn:microsoft.com/office/officeart/2005/8/layout/vList4"/>
    <dgm:cxn modelId="{28D291E2-5D93-4E12-B148-5971174677E5}" srcId="{F162A4FE-7A3C-47B7-B861-BA129C77EB4F}" destId="{A9DA8226-3B8A-4FD5-BB12-0F5E8C0C8376}" srcOrd="2" destOrd="0" parTransId="{0F783782-8355-4ECC-A6E1-D43049A8067C}" sibTransId="{8D9ED5B7-F047-4CC8-B129-08F626EB616D}"/>
    <dgm:cxn modelId="{2C0ECCE5-3CFE-45E6-8F0C-6AA2C6378654}" srcId="{F162A4FE-7A3C-47B7-B861-BA129C77EB4F}" destId="{DCDF2FAE-67DC-4FC7-AF8D-54DEF9608D39}" srcOrd="1" destOrd="0" parTransId="{8811D49E-2E23-4651-AF19-599BE99F034F}" sibTransId="{57A9B4D6-C352-4EC2-A277-C79D60733FE6}"/>
    <dgm:cxn modelId="{312B53E9-118F-43C6-992B-D53E0D6EA446}" type="presOf" srcId="{DCDF2FAE-67DC-4FC7-AF8D-54DEF9608D39}" destId="{2195D7C8-B39C-4D32-A583-52BB618C05D4}" srcOrd="1" destOrd="0" presId="urn:microsoft.com/office/officeart/2005/8/layout/vList4"/>
    <dgm:cxn modelId="{D18180F9-E666-4ADE-8A43-2455E26A4DA4}" type="presOf" srcId="{0B5B2FCD-86E0-474A-BA74-22A04338E6AC}" destId="{7913C157-772F-4D7E-ACFB-A2BCB921AFB4}" srcOrd="1" destOrd="0" presId="urn:microsoft.com/office/officeart/2005/8/layout/vList4"/>
    <dgm:cxn modelId="{894857FA-394F-4750-9F76-74DAA1B482DD}" srcId="{A9DA8226-3B8A-4FD5-BB12-0F5E8C0C8376}" destId="{3248914F-0455-4CB9-AC5C-7094A82B4419}" srcOrd="0" destOrd="0" parTransId="{043FA274-9640-42E1-93F2-FB1D463A7B17}" sibTransId="{06DDD853-A716-479A-82AC-5FF603968704}"/>
    <dgm:cxn modelId="{E8AEC4FA-854E-43EF-90E5-FB023E0668AC}" type="presOf" srcId="{18928FF5-7824-42C1-9298-A4774341051B}" destId="{A54EE2E3-9318-402A-AFF4-329245A2B9CD}" srcOrd="1" destOrd="0" presId="urn:microsoft.com/office/officeart/2005/8/layout/vList4"/>
    <dgm:cxn modelId="{351B013F-81CC-4445-8921-15116FD745C8}" type="presParOf" srcId="{36764D44-D0E9-4623-9FEA-F8CFB694828A}" destId="{1AA8CB98-0904-435A-A00E-9BC63C0E836F}" srcOrd="0" destOrd="0" presId="urn:microsoft.com/office/officeart/2005/8/layout/vList4"/>
    <dgm:cxn modelId="{295A1D8D-1970-40E8-B66C-30F5C98D9911}" type="presParOf" srcId="{1AA8CB98-0904-435A-A00E-9BC63C0E836F}" destId="{48A1209F-BA50-4A66-BBC6-DCFE1A8DBF5B}" srcOrd="0" destOrd="0" presId="urn:microsoft.com/office/officeart/2005/8/layout/vList4"/>
    <dgm:cxn modelId="{8CF74074-593F-4277-BC5A-D361029A35AE}" type="presParOf" srcId="{1AA8CB98-0904-435A-A00E-9BC63C0E836F}" destId="{AED58782-D08D-45FB-86AC-426C7200C06A}" srcOrd="1" destOrd="0" presId="urn:microsoft.com/office/officeart/2005/8/layout/vList4"/>
    <dgm:cxn modelId="{F0A23663-56B3-4D49-A9D4-3115E2E57CFB}" type="presParOf" srcId="{1AA8CB98-0904-435A-A00E-9BC63C0E836F}" destId="{A54EE2E3-9318-402A-AFF4-329245A2B9CD}" srcOrd="2" destOrd="0" presId="urn:microsoft.com/office/officeart/2005/8/layout/vList4"/>
    <dgm:cxn modelId="{BE5C28E7-2583-4704-8CD8-2A1719AFAE6D}" type="presParOf" srcId="{36764D44-D0E9-4623-9FEA-F8CFB694828A}" destId="{9852E5F2-A3FE-4277-9C7F-7ABCECC39F24}" srcOrd="1" destOrd="0" presId="urn:microsoft.com/office/officeart/2005/8/layout/vList4"/>
    <dgm:cxn modelId="{88A5B3E3-96D9-4C43-B58C-FA2A32B95F4D}" type="presParOf" srcId="{36764D44-D0E9-4623-9FEA-F8CFB694828A}" destId="{EE6783E9-4A4D-493F-9790-7CCB34BEA229}" srcOrd="2" destOrd="0" presId="urn:microsoft.com/office/officeart/2005/8/layout/vList4"/>
    <dgm:cxn modelId="{E8D8468B-EC44-424E-B188-3E5EE24E0E74}" type="presParOf" srcId="{EE6783E9-4A4D-493F-9790-7CCB34BEA229}" destId="{E2790907-2DE6-4E18-9E91-A2E3727D4330}" srcOrd="0" destOrd="0" presId="urn:microsoft.com/office/officeart/2005/8/layout/vList4"/>
    <dgm:cxn modelId="{5A867EAF-7FBA-47E8-B01E-EC098B20C1F0}" type="presParOf" srcId="{EE6783E9-4A4D-493F-9790-7CCB34BEA229}" destId="{5D0D4E5B-709C-4C44-9553-32A5059B467B}" srcOrd="1" destOrd="0" presId="urn:microsoft.com/office/officeart/2005/8/layout/vList4"/>
    <dgm:cxn modelId="{053EBE7C-3A62-4CA4-BA79-C45344521000}" type="presParOf" srcId="{EE6783E9-4A4D-493F-9790-7CCB34BEA229}" destId="{2195D7C8-B39C-4D32-A583-52BB618C05D4}" srcOrd="2" destOrd="0" presId="urn:microsoft.com/office/officeart/2005/8/layout/vList4"/>
    <dgm:cxn modelId="{30125C55-3DB0-46CB-8928-C1BCD8FF1B54}" type="presParOf" srcId="{36764D44-D0E9-4623-9FEA-F8CFB694828A}" destId="{8B28BAA5-3E7B-427A-8F3B-27124B7F6052}" srcOrd="3" destOrd="0" presId="urn:microsoft.com/office/officeart/2005/8/layout/vList4"/>
    <dgm:cxn modelId="{5054EDDB-2B6F-4F21-9D85-D04D0B35B880}" type="presParOf" srcId="{36764D44-D0E9-4623-9FEA-F8CFB694828A}" destId="{980E9E6C-AB5A-4A93-915D-39B0178A06F4}" srcOrd="4" destOrd="0" presId="urn:microsoft.com/office/officeart/2005/8/layout/vList4"/>
    <dgm:cxn modelId="{A7F7E040-684C-48CE-83D4-8FF240FD217B}" type="presParOf" srcId="{980E9E6C-AB5A-4A93-915D-39B0178A06F4}" destId="{C508ACED-3E38-45D6-AF35-322382C793E3}" srcOrd="0" destOrd="0" presId="urn:microsoft.com/office/officeart/2005/8/layout/vList4"/>
    <dgm:cxn modelId="{A9677ABC-2B93-4D07-B22E-3E67C04ABA3A}" type="presParOf" srcId="{980E9E6C-AB5A-4A93-915D-39B0178A06F4}" destId="{C96E71F7-FD23-433C-8CEF-FD7CEEFF7D6B}" srcOrd="1" destOrd="0" presId="urn:microsoft.com/office/officeart/2005/8/layout/vList4"/>
    <dgm:cxn modelId="{E8EE3E92-63AD-42AC-B644-7203986948E4}" type="presParOf" srcId="{980E9E6C-AB5A-4A93-915D-39B0178A06F4}" destId="{32C8574E-A437-49FA-A216-357DB1A9CAEB}" srcOrd="2" destOrd="0" presId="urn:microsoft.com/office/officeart/2005/8/layout/vList4"/>
    <dgm:cxn modelId="{9CA2D2D6-BB69-4C49-BBF5-D7D7ED12BA2A}" type="presParOf" srcId="{36764D44-D0E9-4623-9FEA-F8CFB694828A}" destId="{4F1C4597-1E52-4C67-BD22-3A29F8C380CA}" srcOrd="5" destOrd="0" presId="urn:microsoft.com/office/officeart/2005/8/layout/vList4"/>
    <dgm:cxn modelId="{CD8F0B9A-DB95-41E9-8C41-B4AC8D33F61B}" type="presParOf" srcId="{36764D44-D0E9-4623-9FEA-F8CFB694828A}" destId="{89AF0B6A-676A-4A2A-B1CF-66A1DE386E78}" srcOrd="6" destOrd="0" presId="urn:microsoft.com/office/officeart/2005/8/layout/vList4"/>
    <dgm:cxn modelId="{E0C90D6D-D5AF-4F0B-9887-E5502F82717B}" type="presParOf" srcId="{89AF0B6A-676A-4A2A-B1CF-66A1DE386E78}" destId="{C6639822-7E9A-40D1-9F89-47C6E77FEE13}" srcOrd="0" destOrd="0" presId="urn:microsoft.com/office/officeart/2005/8/layout/vList4"/>
    <dgm:cxn modelId="{39D05D6C-0CF5-406F-886D-C03BA5A8EAFB}" type="presParOf" srcId="{89AF0B6A-676A-4A2A-B1CF-66A1DE386E78}" destId="{C4C173E1-26B9-4240-AAD1-705FAF650400}" srcOrd="1" destOrd="0" presId="urn:microsoft.com/office/officeart/2005/8/layout/vList4"/>
    <dgm:cxn modelId="{FE413C01-052B-4A77-8711-4A3E3D1026AF}" type="presParOf" srcId="{89AF0B6A-676A-4A2A-B1CF-66A1DE386E78}" destId="{7913C157-772F-4D7E-ACFB-A2BCB921AFB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32919D-A7FC-45FC-BCF2-7C7F95EA25A8}" type="doc">
      <dgm:prSet loTypeId="urn:microsoft.com/office/officeart/2005/8/layout/matrix2" loCatId="matrix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82E43547-4E73-4B69-9D86-0CF7A86B617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/>
            <a:t>Physical Barriers</a:t>
          </a:r>
        </a:p>
      </dgm:t>
    </dgm:pt>
    <dgm:pt modelId="{E877A383-AC16-4D34-B0B6-FA23A2EBEA42}" type="parTrans" cxnId="{88580E5D-A0FF-4E8C-8A6C-F4C80F6D412A}">
      <dgm:prSet/>
      <dgm:spPr/>
      <dgm:t>
        <a:bodyPr/>
        <a:lstStyle/>
        <a:p>
          <a:endParaRPr lang="en-IN"/>
        </a:p>
      </dgm:t>
    </dgm:pt>
    <dgm:pt modelId="{3391A3E0-6C50-4687-9609-AD18C127AB0B}" type="sibTrans" cxnId="{88580E5D-A0FF-4E8C-8A6C-F4C80F6D412A}">
      <dgm:prSet/>
      <dgm:spPr/>
      <dgm:t>
        <a:bodyPr/>
        <a:lstStyle/>
        <a:p>
          <a:endParaRPr lang="en-IN"/>
        </a:p>
      </dgm:t>
    </dgm:pt>
    <dgm:pt modelId="{A15C71AE-372A-4CC2-8B61-90B152E8A8A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/>
            <a:t>Psychological Barriers</a:t>
          </a:r>
        </a:p>
      </dgm:t>
    </dgm:pt>
    <dgm:pt modelId="{519578AE-1E5F-48AC-A28A-6AB3B9564AA6}" type="parTrans" cxnId="{157BB887-E53B-4A76-ACBB-27D142605D7B}">
      <dgm:prSet/>
      <dgm:spPr/>
      <dgm:t>
        <a:bodyPr/>
        <a:lstStyle/>
        <a:p>
          <a:endParaRPr lang="en-IN"/>
        </a:p>
      </dgm:t>
    </dgm:pt>
    <dgm:pt modelId="{5FA4CFC5-B5E4-4849-A71A-15D959B3901E}" type="sibTrans" cxnId="{157BB887-E53B-4A76-ACBB-27D142605D7B}">
      <dgm:prSet/>
      <dgm:spPr/>
      <dgm:t>
        <a:bodyPr/>
        <a:lstStyle/>
        <a:p>
          <a:endParaRPr lang="en-IN"/>
        </a:p>
      </dgm:t>
    </dgm:pt>
    <dgm:pt modelId="{3D5BBFF8-30B6-4EC3-8A73-78FD8AD45BD3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/>
            <a:t>Linguistic Barriers</a:t>
          </a:r>
        </a:p>
      </dgm:t>
    </dgm:pt>
    <dgm:pt modelId="{2C18E2BE-5FE7-486B-866A-22803FEEFA6D}" type="parTrans" cxnId="{7B7DC1BC-4F2F-4E15-9671-35E5C26302DD}">
      <dgm:prSet/>
      <dgm:spPr/>
      <dgm:t>
        <a:bodyPr/>
        <a:lstStyle/>
        <a:p>
          <a:endParaRPr lang="en-IN"/>
        </a:p>
      </dgm:t>
    </dgm:pt>
    <dgm:pt modelId="{8869B5F4-492B-4408-B338-381B2EE51C7E}" type="sibTrans" cxnId="{7B7DC1BC-4F2F-4E15-9671-35E5C26302DD}">
      <dgm:prSet/>
      <dgm:spPr/>
      <dgm:t>
        <a:bodyPr/>
        <a:lstStyle/>
        <a:p>
          <a:endParaRPr lang="en-IN"/>
        </a:p>
      </dgm:t>
    </dgm:pt>
    <dgm:pt modelId="{740D1D88-F5A3-4CF0-9D2B-415617771BBE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N" dirty="0"/>
            <a:t>Cultural Barriers</a:t>
          </a:r>
        </a:p>
      </dgm:t>
    </dgm:pt>
    <dgm:pt modelId="{E4C19B48-1C74-480E-8B05-7B5D8A2B513F}" type="parTrans" cxnId="{ECB7EBD7-6D99-4C20-A36C-CDFF990F4696}">
      <dgm:prSet/>
      <dgm:spPr/>
      <dgm:t>
        <a:bodyPr/>
        <a:lstStyle/>
        <a:p>
          <a:endParaRPr lang="en-IN"/>
        </a:p>
      </dgm:t>
    </dgm:pt>
    <dgm:pt modelId="{7452CB5C-44F0-45CD-8B75-A32192663EDE}" type="sibTrans" cxnId="{ECB7EBD7-6D99-4C20-A36C-CDFF990F4696}">
      <dgm:prSet/>
      <dgm:spPr/>
      <dgm:t>
        <a:bodyPr/>
        <a:lstStyle/>
        <a:p>
          <a:endParaRPr lang="en-IN"/>
        </a:p>
      </dgm:t>
    </dgm:pt>
    <dgm:pt modelId="{5C6CA26D-2EBC-4125-AFA6-C49E1945F2D4}" type="pres">
      <dgm:prSet presAssocID="{9832919D-A7FC-45FC-BCF2-7C7F95EA25A8}" presName="matrix" presStyleCnt="0">
        <dgm:presLayoutVars>
          <dgm:chMax val="1"/>
          <dgm:dir/>
          <dgm:resizeHandles val="exact"/>
        </dgm:presLayoutVars>
      </dgm:prSet>
      <dgm:spPr/>
    </dgm:pt>
    <dgm:pt modelId="{66899E1B-EBDF-4533-8B51-7087F1776A6D}" type="pres">
      <dgm:prSet presAssocID="{9832919D-A7FC-45FC-BCF2-7C7F95EA25A8}" presName="axisShape" presStyleLbl="bgShp" presStyleIdx="0" presStyleCnt="1"/>
      <dgm:spPr/>
    </dgm:pt>
    <dgm:pt modelId="{2EE61704-D9C1-4C7D-A2B4-CFB521D775A4}" type="pres">
      <dgm:prSet presAssocID="{9832919D-A7FC-45FC-BCF2-7C7F95EA25A8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D1BBBF-ADA8-407F-B361-F487343A7CF2}" type="pres">
      <dgm:prSet presAssocID="{9832919D-A7FC-45FC-BCF2-7C7F95EA25A8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640D65-0DCE-4324-BBEB-0BEA9D900634}" type="pres">
      <dgm:prSet presAssocID="{9832919D-A7FC-45FC-BCF2-7C7F95EA25A8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535F43-6CBF-4DD8-907F-E47192CFEADF}" type="pres">
      <dgm:prSet presAssocID="{9832919D-A7FC-45FC-BCF2-7C7F95EA25A8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580E5D-A0FF-4E8C-8A6C-F4C80F6D412A}" srcId="{9832919D-A7FC-45FC-BCF2-7C7F95EA25A8}" destId="{82E43547-4E73-4B69-9D86-0CF7A86B6175}" srcOrd="0" destOrd="0" parTransId="{E877A383-AC16-4D34-B0B6-FA23A2EBEA42}" sibTransId="{3391A3E0-6C50-4687-9609-AD18C127AB0B}"/>
    <dgm:cxn modelId="{FD281144-71A2-4006-A1C2-D5D03083B336}" type="presOf" srcId="{82E43547-4E73-4B69-9D86-0CF7A86B6175}" destId="{2EE61704-D9C1-4C7D-A2B4-CFB521D775A4}" srcOrd="0" destOrd="0" presId="urn:microsoft.com/office/officeart/2005/8/layout/matrix2"/>
    <dgm:cxn modelId="{24D34355-0204-4B6D-96BF-ACCF12824FCB}" type="presOf" srcId="{9832919D-A7FC-45FC-BCF2-7C7F95EA25A8}" destId="{5C6CA26D-2EBC-4125-AFA6-C49E1945F2D4}" srcOrd="0" destOrd="0" presId="urn:microsoft.com/office/officeart/2005/8/layout/matrix2"/>
    <dgm:cxn modelId="{157BB887-E53B-4A76-ACBB-27D142605D7B}" srcId="{9832919D-A7FC-45FC-BCF2-7C7F95EA25A8}" destId="{A15C71AE-372A-4CC2-8B61-90B152E8A8A9}" srcOrd="1" destOrd="0" parTransId="{519578AE-1E5F-48AC-A28A-6AB3B9564AA6}" sibTransId="{5FA4CFC5-B5E4-4849-A71A-15D959B3901E}"/>
    <dgm:cxn modelId="{7B7DC1BC-4F2F-4E15-9671-35E5C26302DD}" srcId="{9832919D-A7FC-45FC-BCF2-7C7F95EA25A8}" destId="{3D5BBFF8-30B6-4EC3-8A73-78FD8AD45BD3}" srcOrd="2" destOrd="0" parTransId="{2C18E2BE-5FE7-486B-866A-22803FEEFA6D}" sibTransId="{8869B5F4-492B-4408-B338-381B2EE51C7E}"/>
    <dgm:cxn modelId="{3B9DA5C9-C66A-4AD0-AD1B-1A667CFE33E9}" type="presOf" srcId="{740D1D88-F5A3-4CF0-9D2B-415617771BBE}" destId="{64535F43-6CBF-4DD8-907F-E47192CFEADF}" srcOrd="0" destOrd="0" presId="urn:microsoft.com/office/officeart/2005/8/layout/matrix2"/>
    <dgm:cxn modelId="{9DF349D3-B07F-473F-93A6-0CADD1C0176D}" type="presOf" srcId="{A15C71AE-372A-4CC2-8B61-90B152E8A8A9}" destId="{77D1BBBF-ADA8-407F-B361-F487343A7CF2}" srcOrd="0" destOrd="0" presId="urn:microsoft.com/office/officeart/2005/8/layout/matrix2"/>
    <dgm:cxn modelId="{ECB7EBD7-6D99-4C20-A36C-CDFF990F4696}" srcId="{9832919D-A7FC-45FC-BCF2-7C7F95EA25A8}" destId="{740D1D88-F5A3-4CF0-9D2B-415617771BBE}" srcOrd="3" destOrd="0" parTransId="{E4C19B48-1C74-480E-8B05-7B5D8A2B513F}" sibTransId="{7452CB5C-44F0-45CD-8B75-A32192663EDE}"/>
    <dgm:cxn modelId="{44B86FDF-AC95-44DC-BD2D-F05E68A8BF10}" type="presOf" srcId="{3D5BBFF8-30B6-4EC3-8A73-78FD8AD45BD3}" destId="{B6640D65-0DCE-4324-BBEB-0BEA9D900634}" srcOrd="0" destOrd="0" presId="urn:microsoft.com/office/officeart/2005/8/layout/matrix2"/>
    <dgm:cxn modelId="{A4002BFC-460B-4DED-A1D5-3B80D1FE8A7F}" type="presParOf" srcId="{5C6CA26D-2EBC-4125-AFA6-C49E1945F2D4}" destId="{66899E1B-EBDF-4533-8B51-7087F1776A6D}" srcOrd="0" destOrd="0" presId="urn:microsoft.com/office/officeart/2005/8/layout/matrix2"/>
    <dgm:cxn modelId="{5DE63AB7-5BB5-437F-9339-3EAF6D4773F5}" type="presParOf" srcId="{5C6CA26D-2EBC-4125-AFA6-C49E1945F2D4}" destId="{2EE61704-D9C1-4C7D-A2B4-CFB521D775A4}" srcOrd="1" destOrd="0" presId="urn:microsoft.com/office/officeart/2005/8/layout/matrix2"/>
    <dgm:cxn modelId="{16E046CE-E6E3-4759-92DA-2707BD025081}" type="presParOf" srcId="{5C6CA26D-2EBC-4125-AFA6-C49E1945F2D4}" destId="{77D1BBBF-ADA8-407F-B361-F487343A7CF2}" srcOrd="2" destOrd="0" presId="urn:microsoft.com/office/officeart/2005/8/layout/matrix2"/>
    <dgm:cxn modelId="{3318FED1-2C4E-48C9-AB04-0FDA1C7B7E47}" type="presParOf" srcId="{5C6CA26D-2EBC-4125-AFA6-C49E1945F2D4}" destId="{B6640D65-0DCE-4324-BBEB-0BEA9D900634}" srcOrd="3" destOrd="0" presId="urn:microsoft.com/office/officeart/2005/8/layout/matrix2"/>
    <dgm:cxn modelId="{0E8B323C-E4EF-4885-89F8-30774A6FF3A4}" type="presParOf" srcId="{5C6CA26D-2EBC-4125-AFA6-C49E1945F2D4}" destId="{64535F43-6CBF-4DD8-907F-E47192CFEAD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4453F-83D3-445C-8289-7447573B5C2D}">
      <dsp:nvSpPr>
        <dsp:cNvPr id="0" name=""/>
        <dsp:cNvSpPr/>
      </dsp:nvSpPr>
      <dsp:spPr>
        <a:xfrm>
          <a:off x="2373658" y="521839"/>
          <a:ext cx="3482282" cy="3482282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3BFB8-F7CE-42E7-887E-A58EC75EC9D6}">
      <dsp:nvSpPr>
        <dsp:cNvPr id="0" name=""/>
        <dsp:cNvSpPr/>
      </dsp:nvSpPr>
      <dsp:spPr>
        <a:xfrm>
          <a:off x="2373658" y="521839"/>
          <a:ext cx="3482282" cy="3482282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E99B9-085B-4635-A3EE-B7A81CEE4034}">
      <dsp:nvSpPr>
        <dsp:cNvPr id="0" name=""/>
        <dsp:cNvSpPr/>
      </dsp:nvSpPr>
      <dsp:spPr>
        <a:xfrm>
          <a:off x="2373658" y="521839"/>
          <a:ext cx="3482282" cy="3482282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572EE-9A25-42C2-A20D-C2F0AC5E57D1}">
      <dsp:nvSpPr>
        <dsp:cNvPr id="0" name=""/>
        <dsp:cNvSpPr/>
      </dsp:nvSpPr>
      <dsp:spPr>
        <a:xfrm>
          <a:off x="2373658" y="521839"/>
          <a:ext cx="3482282" cy="3482282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66AED-7F8C-4A69-A895-A976715B1B4A}">
      <dsp:nvSpPr>
        <dsp:cNvPr id="0" name=""/>
        <dsp:cNvSpPr/>
      </dsp:nvSpPr>
      <dsp:spPr>
        <a:xfrm>
          <a:off x="3313137" y="1461318"/>
          <a:ext cx="1603325" cy="1603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Language</a:t>
          </a:r>
        </a:p>
      </dsp:txBody>
      <dsp:txXfrm>
        <a:off x="3547939" y="1696120"/>
        <a:ext cx="1133721" cy="1133721"/>
      </dsp:txXfrm>
    </dsp:sp>
    <dsp:sp modelId="{08AEC4D0-2CF4-4780-B0AE-98D2BF693B4A}">
      <dsp:nvSpPr>
        <dsp:cNvPr id="0" name=""/>
        <dsp:cNvSpPr/>
      </dsp:nvSpPr>
      <dsp:spPr>
        <a:xfrm>
          <a:off x="3553636" y="1079"/>
          <a:ext cx="1122327" cy="1122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Listening</a:t>
          </a:r>
        </a:p>
      </dsp:txBody>
      <dsp:txXfrm>
        <a:off x="3717997" y="165440"/>
        <a:ext cx="793605" cy="793605"/>
      </dsp:txXfrm>
    </dsp:sp>
    <dsp:sp modelId="{05E75FA2-3008-4A9E-8B38-575FCD0C9880}">
      <dsp:nvSpPr>
        <dsp:cNvPr id="0" name=""/>
        <dsp:cNvSpPr/>
      </dsp:nvSpPr>
      <dsp:spPr>
        <a:xfrm>
          <a:off x="5254373" y="1701817"/>
          <a:ext cx="1122327" cy="1122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Speaking</a:t>
          </a:r>
        </a:p>
      </dsp:txBody>
      <dsp:txXfrm>
        <a:off x="5418734" y="1866178"/>
        <a:ext cx="793605" cy="793605"/>
      </dsp:txXfrm>
    </dsp:sp>
    <dsp:sp modelId="{07C4D3DB-4773-4235-A591-644B4F4DA875}">
      <dsp:nvSpPr>
        <dsp:cNvPr id="0" name=""/>
        <dsp:cNvSpPr/>
      </dsp:nvSpPr>
      <dsp:spPr>
        <a:xfrm>
          <a:off x="3553636" y="3402554"/>
          <a:ext cx="1122327" cy="1122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Reading</a:t>
          </a:r>
        </a:p>
      </dsp:txBody>
      <dsp:txXfrm>
        <a:off x="3717997" y="3566915"/>
        <a:ext cx="793605" cy="793605"/>
      </dsp:txXfrm>
    </dsp:sp>
    <dsp:sp modelId="{7A0C2A40-F1ED-43CB-A4A5-83E8214C6F43}">
      <dsp:nvSpPr>
        <dsp:cNvPr id="0" name=""/>
        <dsp:cNvSpPr/>
      </dsp:nvSpPr>
      <dsp:spPr>
        <a:xfrm>
          <a:off x="1852898" y="1701817"/>
          <a:ext cx="1122327" cy="11223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Writing</a:t>
          </a:r>
        </a:p>
      </dsp:txBody>
      <dsp:txXfrm>
        <a:off x="2017259" y="1866178"/>
        <a:ext cx="793605" cy="79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1209F-BA50-4A66-BBC6-DCFE1A8DBF5B}">
      <dsp:nvSpPr>
        <dsp:cNvPr id="0" name=""/>
        <dsp:cNvSpPr/>
      </dsp:nvSpPr>
      <dsp:spPr>
        <a:xfrm>
          <a:off x="0" y="0"/>
          <a:ext cx="8229600" cy="10113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itchFamily="34" charset="0"/>
              <a:ea typeface="ＭＳ Ｐゴシック" pitchFamily="34" charset="-128"/>
            </a:rPr>
            <a:t>Acquiring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itchFamily="34" charset="0"/>
              <a:ea typeface="ＭＳ Ｐゴシック" pitchFamily="34" charset="-128"/>
            </a:rPr>
            <a:t>Acquiring is the act of picking up some type of stimulus through the senses, such as hearing.</a:t>
          </a:r>
          <a:endParaRPr lang="en-IN" sz="1800" kern="1200" dirty="0">
            <a:latin typeface="Arial Rounded MT Bold" pitchFamily="34" charset="0"/>
          </a:endParaRPr>
        </a:p>
      </dsp:txBody>
      <dsp:txXfrm>
        <a:off x="1755828" y="0"/>
        <a:ext cx="6473771" cy="1011391"/>
      </dsp:txXfrm>
    </dsp:sp>
    <dsp:sp modelId="{AED58782-D08D-45FB-86AC-426C7200C06A}">
      <dsp:nvSpPr>
        <dsp:cNvPr id="0" name=""/>
        <dsp:cNvSpPr/>
      </dsp:nvSpPr>
      <dsp:spPr>
        <a:xfrm>
          <a:off x="175111" y="66060"/>
          <a:ext cx="1515513" cy="8792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90907-2DE6-4E18-9E91-A2E3727D4330}">
      <dsp:nvSpPr>
        <dsp:cNvPr id="0" name=""/>
        <dsp:cNvSpPr/>
      </dsp:nvSpPr>
      <dsp:spPr>
        <a:xfrm>
          <a:off x="0" y="1121299"/>
          <a:ext cx="8229600" cy="15064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 Rounded MT Bold" pitchFamily="34" charset="0"/>
              <a:ea typeface="ＭＳ Ｐゴシック" pitchFamily="34" charset="-128"/>
            </a:rPr>
            <a:t>Attending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itchFamily="34" charset="0"/>
              <a:ea typeface="ＭＳ Ｐゴシック" pitchFamily="34" charset="-128"/>
            </a:rPr>
            <a:t>Attending is the act of choosing, consciously or subconsciously, to focus your attention on verbal or nonverbal stimuli.</a:t>
          </a:r>
          <a:endParaRPr lang="en-IN" sz="1800" kern="1200" dirty="0">
            <a:latin typeface="Arial Rounded MT Bold" pitchFamily="34" charset="0"/>
            <a:ea typeface="ＭＳ Ｐゴシック" pitchFamily="34" charset="-128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>
            <a:latin typeface="Arial Rounded MT Bold" pitchFamily="34" charset="0"/>
            <a:ea typeface="ＭＳ Ｐゴシック" pitchFamily="34" charset="-128"/>
          </a:endParaRPr>
        </a:p>
      </dsp:txBody>
      <dsp:txXfrm>
        <a:off x="1755828" y="1121299"/>
        <a:ext cx="6473771" cy="1506419"/>
      </dsp:txXfrm>
    </dsp:sp>
    <dsp:sp modelId="{5D0D4E5B-709C-4C44-9553-32A5059B467B}">
      <dsp:nvSpPr>
        <dsp:cNvPr id="0" name=""/>
        <dsp:cNvSpPr/>
      </dsp:nvSpPr>
      <dsp:spPr>
        <a:xfrm>
          <a:off x="109908" y="1434874"/>
          <a:ext cx="1645920" cy="8792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8ACED-3E38-45D6-AF35-322382C793E3}">
      <dsp:nvSpPr>
        <dsp:cNvPr id="0" name=""/>
        <dsp:cNvSpPr/>
      </dsp:nvSpPr>
      <dsp:spPr>
        <a:xfrm>
          <a:off x="0" y="2737628"/>
          <a:ext cx="8229600" cy="1365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 Rounded MT Bold" pitchFamily="34" charset="0"/>
              <a:ea typeface="ＭＳ Ｐゴシック" pitchFamily="34" charset="-128"/>
            </a:rPr>
            <a:t>Understanding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 Rounded MT Bold" pitchFamily="34" charset="0"/>
              <a:ea typeface="ＭＳ Ｐゴシック" pitchFamily="34" charset="-128"/>
            </a:rPr>
            <a:t>Understanding is a complex mental process that involves decoding the symbolic message received from others and then interpreting and assigning personal meaning to that message.</a:t>
          </a:r>
          <a:endParaRPr lang="en-IN" sz="1800" kern="1200" dirty="0">
            <a:latin typeface="Arial Rounded MT Bold" pitchFamily="34" charset="0"/>
            <a:ea typeface="ＭＳ Ｐゴシック" pitchFamily="34" charset="-128"/>
          </a:endParaRPr>
        </a:p>
      </dsp:txBody>
      <dsp:txXfrm>
        <a:off x="1755828" y="2737628"/>
        <a:ext cx="6473771" cy="1365835"/>
      </dsp:txXfrm>
    </dsp:sp>
    <dsp:sp modelId="{C96E71F7-FD23-433C-8CEF-FD7CEEFF7D6B}">
      <dsp:nvSpPr>
        <dsp:cNvPr id="0" name=""/>
        <dsp:cNvSpPr/>
      </dsp:nvSpPr>
      <dsp:spPr>
        <a:xfrm>
          <a:off x="109908" y="2980911"/>
          <a:ext cx="1645920" cy="8792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39822-7E9A-40D1-9F89-47C6E77FEE13}">
      <dsp:nvSpPr>
        <dsp:cNvPr id="0" name=""/>
        <dsp:cNvSpPr/>
      </dsp:nvSpPr>
      <dsp:spPr>
        <a:xfrm>
          <a:off x="0" y="4213372"/>
          <a:ext cx="8229600" cy="157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Arial Rounded MT Bold" pitchFamily="34" charset="0"/>
              <a:ea typeface="ＭＳ Ｐゴシック" pitchFamily="34" charset="-128"/>
            </a:rPr>
            <a:t>Responding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 Rounded MT Bold" pitchFamily="34" charset="0"/>
              <a:ea typeface="ＭＳ Ｐゴシック" pitchFamily="34" charset="-128"/>
            </a:rPr>
            <a:t>Responding is important to clarify and convey to the speaker that you are listening</a:t>
          </a:r>
          <a:r>
            <a:rPr lang="en-US" altLang="ja-JP" sz="1800" kern="1200" dirty="0">
              <a:latin typeface="Arial Rounded MT Bold" pitchFamily="34" charset="0"/>
              <a:ea typeface="ＭＳ Ｐゴシック" pitchFamily="34" charset="-128"/>
            </a:rPr>
            <a:t>. </a:t>
          </a:r>
          <a:endParaRPr lang="en-IN" sz="1800" kern="1200" dirty="0">
            <a:latin typeface="Arial Rounded MT Bold" pitchFamily="34" charset="0"/>
            <a:ea typeface="ＭＳ Ｐゴシック" pitchFamily="34" charset="-128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>
            <a:latin typeface="Arial Rounded MT Bold" pitchFamily="34" charset="0"/>
            <a:ea typeface="ＭＳ Ｐゴシック" pitchFamily="34" charset="-128"/>
          </a:endParaRPr>
        </a:p>
      </dsp:txBody>
      <dsp:txXfrm>
        <a:off x="1755828" y="4213372"/>
        <a:ext cx="6473771" cy="1571826"/>
      </dsp:txXfrm>
    </dsp:sp>
    <dsp:sp modelId="{C4C173E1-26B9-4240-AAD1-705FAF650400}">
      <dsp:nvSpPr>
        <dsp:cNvPr id="0" name=""/>
        <dsp:cNvSpPr/>
      </dsp:nvSpPr>
      <dsp:spPr>
        <a:xfrm>
          <a:off x="158413" y="4559651"/>
          <a:ext cx="1548909" cy="8792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99E1B-EBDF-4533-8B51-7087F1776A6D}">
      <dsp:nvSpPr>
        <dsp:cNvPr id="0" name=""/>
        <dsp:cNvSpPr/>
      </dsp:nvSpPr>
      <dsp:spPr>
        <a:xfrm>
          <a:off x="2039931" y="0"/>
          <a:ext cx="4149736" cy="414973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61704-D9C1-4C7D-A2B4-CFB521D775A4}">
      <dsp:nvSpPr>
        <dsp:cNvPr id="0" name=""/>
        <dsp:cNvSpPr/>
      </dsp:nvSpPr>
      <dsp:spPr>
        <a:xfrm>
          <a:off x="2309664" y="269732"/>
          <a:ext cx="1659894" cy="1659894"/>
        </a:xfrm>
        <a:prstGeom prst="roundRect">
          <a:avLst/>
        </a:prstGeom>
        <a:solidFill>
          <a:schemeClr val="bg2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Physical Barriers</a:t>
          </a:r>
        </a:p>
      </dsp:txBody>
      <dsp:txXfrm>
        <a:off x="2390693" y="350761"/>
        <a:ext cx="1497836" cy="1497836"/>
      </dsp:txXfrm>
    </dsp:sp>
    <dsp:sp modelId="{77D1BBBF-ADA8-407F-B361-F487343A7CF2}">
      <dsp:nvSpPr>
        <dsp:cNvPr id="0" name=""/>
        <dsp:cNvSpPr/>
      </dsp:nvSpPr>
      <dsp:spPr>
        <a:xfrm>
          <a:off x="4260040" y="269732"/>
          <a:ext cx="1659894" cy="1659894"/>
        </a:xfrm>
        <a:prstGeom prst="roundRect">
          <a:avLst/>
        </a:prstGeom>
        <a:solidFill>
          <a:schemeClr val="bg2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Psychological Barriers</a:t>
          </a:r>
        </a:p>
      </dsp:txBody>
      <dsp:txXfrm>
        <a:off x="4341069" y="350761"/>
        <a:ext cx="1497836" cy="1497836"/>
      </dsp:txXfrm>
    </dsp:sp>
    <dsp:sp modelId="{B6640D65-0DCE-4324-BBEB-0BEA9D900634}">
      <dsp:nvSpPr>
        <dsp:cNvPr id="0" name=""/>
        <dsp:cNvSpPr/>
      </dsp:nvSpPr>
      <dsp:spPr>
        <a:xfrm>
          <a:off x="2309664" y="2220108"/>
          <a:ext cx="1659894" cy="1659894"/>
        </a:xfrm>
        <a:prstGeom prst="roundRect">
          <a:avLst/>
        </a:prstGeom>
        <a:solidFill>
          <a:schemeClr val="bg2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Linguistic Barriers</a:t>
          </a:r>
        </a:p>
      </dsp:txBody>
      <dsp:txXfrm>
        <a:off x="2390693" y="2301137"/>
        <a:ext cx="1497836" cy="1497836"/>
      </dsp:txXfrm>
    </dsp:sp>
    <dsp:sp modelId="{64535F43-6CBF-4DD8-907F-E47192CFEADF}">
      <dsp:nvSpPr>
        <dsp:cNvPr id="0" name=""/>
        <dsp:cNvSpPr/>
      </dsp:nvSpPr>
      <dsp:spPr>
        <a:xfrm>
          <a:off x="4260040" y="2220108"/>
          <a:ext cx="1659894" cy="1659894"/>
        </a:xfrm>
        <a:prstGeom prst="roundRect">
          <a:avLst/>
        </a:prstGeom>
        <a:solidFill>
          <a:schemeClr val="bg2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Cultural Barriers</a:t>
          </a:r>
        </a:p>
      </dsp:txBody>
      <dsp:txXfrm>
        <a:off x="4341069" y="2301137"/>
        <a:ext cx="1497836" cy="1497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8CF7-EB7B-4156-ABA6-3DA367B996D2}" type="datetimeFigureOut">
              <a:rPr lang="en-US" smtClean="0"/>
              <a:pPr/>
              <a:t>12/2/2020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FE4C2-69EC-4AF7-B53A-5C69A7F5A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F82E29-1EAA-4227-AF0F-49337C650708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D836-0FAB-4D7C-9A37-3C060277F797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6D04-D5D5-4BB6-A761-07BD2D2B9566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90CA-6508-4F52-99AB-DEC4048DB388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6A6A-3419-4AE9-93CE-ED383366DCD7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2A6B-7283-4AED-8656-B458502CD3C5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0BC-D5D5-41BA-9082-64831441B216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0B50F-09AD-4477-8979-0AEE9033EBD2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F576-5B7A-4D6D-9C13-51A7D3E100FB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658C426-C4A6-42B0-9134-D79358710D05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E2D0BE1-1A48-43A3-A5DD-D7736CE5FFE2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D0018D2-D3A1-413D-8C69-7702F59019FF}" type="datetime1">
              <a:rPr lang="en-US" smtClean="0"/>
              <a:pPr/>
              <a:t>12/2/2020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76E044-BEB2-4952-8B2C-B1E23B2D50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viewer?a=v&amp;pid=sites&amp;srcid=ZGVmYXVsdGRvbWFpbnxvbGVya2RyZXN8Z3g6MjU4MTc4NTNmMTdjMWVj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Listening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Dept. Of HSS, JIIT, </a:t>
            </a:r>
            <a:r>
              <a:rPr lang="en-IN" dirty="0" err="1"/>
              <a:t>Noida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57364"/>
          <a:ext cx="8229600" cy="4149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28802"/>
          </a:xfrm>
        </p:spPr>
        <p:txBody>
          <a:bodyPr>
            <a:normAutofit fontScale="90000"/>
          </a:bodyPr>
          <a:lstStyle/>
          <a:p>
            <a:r>
              <a:rPr lang="en-IN" dirty="0"/>
              <a:t>General Barriers to Listening:</a:t>
            </a:r>
            <a:br>
              <a:rPr lang="en-IN" dirty="0"/>
            </a:br>
            <a:r>
              <a:rPr lang="en-IN" dirty="0"/>
              <a:t>Speaker Oriented &amp; Listener Oriented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Knowing More Complex Barriers to Listening</a:t>
            </a:r>
          </a:p>
        </p:txBody>
      </p:sp>
      <p:pic>
        <p:nvPicPr>
          <p:cNvPr id="5" name="Content Placeholder 4" descr="Active Listening Skills - Barriers to Active Listeni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57256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 for  Active Listening</a:t>
            </a:r>
          </a:p>
        </p:txBody>
      </p:sp>
      <p:pic>
        <p:nvPicPr>
          <p:cNvPr id="5" name="Content Placeholder 4" descr="Active Listening - Blog Post | Active listening, Leadership ...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28680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Nurturing good Listening Skills will make us better in Communication.</a:t>
            </a:r>
          </a:p>
          <a:p>
            <a:r>
              <a:rPr lang="en-IN" dirty="0"/>
              <a:t>Listening creates understanding.</a:t>
            </a:r>
          </a:p>
          <a:p>
            <a:r>
              <a:rPr lang="en-IN" dirty="0"/>
              <a:t>It is key to coordination in any team work and collaboration.</a:t>
            </a:r>
          </a:p>
          <a:p>
            <a:r>
              <a:rPr lang="en-IN" dirty="0"/>
              <a:t>Listening to gaps, pauses and intonation helps in empathising with speaker.</a:t>
            </a:r>
          </a:p>
          <a:p>
            <a:pPr algn="just"/>
            <a:r>
              <a:rPr lang="en-US" sz="2400" dirty="0"/>
              <a:t>If speaking is silver, then listening is gold. </a:t>
            </a:r>
          </a:p>
          <a:p>
            <a:pPr algn="just">
              <a:buNone/>
            </a:pPr>
            <a:r>
              <a:rPr lang="en-US" sz="2400" dirty="0"/>
              <a:t>		–Turkish proverb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Learnings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Enhances Communication skills.</a:t>
            </a:r>
          </a:p>
          <a:p>
            <a:r>
              <a:rPr lang="en-IN" dirty="0"/>
              <a:t>Helps in establishing productive relationship.</a:t>
            </a:r>
          </a:p>
          <a:p>
            <a:r>
              <a:rPr lang="en-IN" dirty="0"/>
              <a:t>Makes us empathic.</a:t>
            </a:r>
          </a:p>
          <a:p>
            <a:r>
              <a:rPr lang="en-IN" dirty="0"/>
              <a:t>Inculcates sense of understanding.</a:t>
            </a:r>
          </a:p>
          <a:p>
            <a:r>
              <a:rPr lang="en-IN" dirty="0"/>
              <a:t>Develops our concentration power.</a:t>
            </a:r>
          </a:p>
          <a:p>
            <a:r>
              <a:rPr lang="en-IN" dirty="0"/>
              <a:t>Makes us good team-mate.</a:t>
            </a:r>
          </a:p>
          <a:p>
            <a:r>
              <a:rPr lang="en-IN" dirty="0"/>
              <a:t>Nurtures healthy environment devoid of miscommunication or egoistic issues at workplace.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       Thank you for listening to me!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>
            <a:normAutofit/>
          </a:bodyPr>
          <a:lstStyle/>
          <a:p>
            <a:r>
              <a:rPr lang="en-IN" dirty="0"/>
              <a:t>A Big Thanks!!!!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/>
              <a:t>1) Hearing is _</a:t>
            </a:r>
            <a:r>
              <a:rPr lang="en-IN" dirty="0" err="1"/>
              <a:t>passive________while</a:t>
            </a:r>
            <a:r>
              <a:rPr lang="en-IN" dirty="0"/>
              <a:t> Listening is ____active___</a:t>
            </a:r>
          </a:p>
          <a:p>
            <a:pPr>
              <a:buNone/>
            </a:pPr>
            <a:r>
              <a:rPr lang="en-IN" dirty="0"/>
              <a:t>2) Name the Aural-Oral Skills. Listening n speaking</a:t>
            </a:r>
          </a:p>
          <a:p>
            <a:pPr>
              <a:buNone/>
            </a:pPr>
            <a:r>
              <a:rPr lang="en-IN" dirty="0"/>
              <a:t>3) What is the first process of listening? </a:t>
            </a:r>
            <a:r>
              <a:rPr lang="en-IN" dirty="0" err="1"/>
              <a:t>aquiring</a:t>
            </a:r>
            <a:endParaRPr lang="en-IN" dirty="0"/>
          </a:p>
          <a:p>
            <a:pPr>
              <a:buNone/>
            </a:pPr>
            <a:r>
              <a:rPr lang="en-IN" dirty="0"/>
              <a:t>4) Pretending comprehension comes under which category of Barrier to Listening?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/>
              <a:t>Physical</a:t>
            </a:r>
          </a:p>
          <a:p>
            <a:pPr marL="624078" indent="-514350">
              <a:buFont typeface="+mj-lt"/>
              <a:buAutoNum type="alphaLcParenR"/>
            </a:pPr>
            <a:r>
              <a:rPr lang="en-IN" b="1" dirty="0"/>
              <a:t>Psychologi</a:t>
            </a:r>
            <a:r>
              <a:rPr lang="en-IN" dirty="0"/>
              <a:t>cal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/>
              <a:t>Linguistic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/>
              <a:t>Cultural</a:t>
            </a:r>
          </a:p>
          <a:p>
            <a:pPr>
              <a:buNone/>
            </a:pPr>
            <a:r>
              <a:rPr lang="en-IN" dirty="0"/>
              <a:t>5) Superficial Listening falls under which form of listening? 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/>
              <a:t>Active </a:t>
            </a:r>
          </a:p>
          <a:p>
            <a:pPr marL="624078" indent="-514350">
              <a:buFont typeface="+mj-lt"/>
              <a:buAutoNum type="alphaLcParenR"/>
            </a:pPr>
            <a:r>
              <a:rPr lang="en-IN" b="1" dirty="0"/>
              <a:t>Passive</a:t>
            </a:r>
          </a:p>
          <a:p>
            <a:pPr marL="624078" indent="-514350">
              <a:buFont typeface="+mj-lt"/>
              <a:buAutoNum type="alphaLcParenR"/>
            </a:pPr>
            <a:r>
              <a:rPr lang="en-IN" b="1" dirty="0"/>
              <a:t>Social</a:t>
            </a:r>
          </a:p>
          <a:p>
            <a:pPr marL="624078" indent="-514350">
              <a:buFont typeface="+mj-lt"/>
              <a:buAutoNum type="alphaLcParenR"/>
            </a:pPr>
            <a:r>
              <a:rPr lang="en-IN" dirty="0"/>
              <a:t>Critical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Let’s Revise...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Mohanraj</a:t>
            </a:r>
            <a:r>
              <a:rPr lang="en-IN" dirty="0"/>
              <a:t>, J. (2015) ‘Let Us Hear Them Speak’: developing Speaking Listening Skills in English, Sage Texts, New Delhi.</a:t>
            </a:r>
          </a:p>
          <a:p>
            <a:r>
              <a:rPr lang="en-IN" dirty="0"/>
              <a:t>Rizvi, A. R. ( 2018) ‘Effective Technical Communication’ 2</a:t>
            </a:r>
            <a:r>
              <a:rPr lang="en-IN" baseline="30000" dirty="0"/>
              <a:t>nd</a:t>
            </a:r>
            <a:r>
              <a:rPr lang="en-IN" dirty="0"/>
              <a:t> edition, McGraw Hill Education Private Limited, Chennai.</a:t>
            </a:r>
          </a:p>
          <a:p>
            <a:r>
              <a:rPr lang="en-IN" dirty="0"/>
              <a:t>Raman, M. &amp; S. Sharma.( 2009)  ‘Technical Communication: Principles &amp; Practices’, 29</a:t>
            </a:r>
            <a:r>
              <a:rPr lang="en-IN" baseline="30000" dirty="0"/>
              <a:t>th</a:t>
            </a:r>
            <a:r>
              <a:rPr lang="en-IN" dirty="0"/>
              <a:t> Impression, Oxford University Press, New Delhi.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100" dirty="0"/>
              <a:t>https://www.google.com/url?sa=i&amp;url=https%3A%2F%2Fwww.govloop.com%2Fcommunity%2Fblog%2Fhiring-social-media-digital-expertise-hierarchy%2F&amp;psig=AOvVaw1ldojxXcFMYnbXVXuP5Yb5&amp;ust=1597988457485000&amp;source=images&amp;cd=vfe&amp;ved=0CBoQtaYDahcKEwjAwJuQianrAhUAAAAAHQAAAAAQBg</a:t>
            </a:r>
          </a:p>
          <a:p>
            <a:r>
              <a:rPr lang="en-IN" sz="1100" dirty="0"/>
              <a:t>https://www.google.com/url?sa=i&amp;url=https%3A%2F%2Fwww.dreamstime.com%2Fwoman-attending-listening-beautiful-brunette-young-head-hands-thinking-image107319116&amp;psig=AOvVaw3mKfDwf_OOzFYn7jUltF5P&amp;ust=1597988604373000&amp;source=images&amp;cd=vfe&amp;ved=0CAMQjB1qFwoTCLi62_SJqesCFQAAAAAdAAAAABAR</a:t>
            </a:r>
          </a:p>
          <a:p>
            <a:r>
              <a:rPr lang="en-IN" sz="1100" dirty="0"/>
              <a:t>https://www.google.com/url?sa=i&amp;url=https%3A%2F%2Fwww.wikihow.com%2FAccept-Constructive-Criticism&amp;psig=AOvVaw2H_hSXLWXmpjvLMe8kse8T&amp;ust=1597990807042000&amp;source=images&amp;cd=vfe&amp;ved=0CAQQtaYDahcKEwiwj5GDkqnrAhUAAAAAHQAAAAAQDQ</a:t>
            </a:r>
          </a:p>
          <a:p>
            <a:r>
              <a:rPr lang="en-IN" sz="1100" dirty="0"/>
              <a:t>https://www.google.com/url?sa=i&amp;url=https%3A%2F%2Fwww.ausmed.com%2Fcpd%2Fguides%2Fcommunication-skills&amp;psig=AOvVaw0MDhUCYIX8wbRpCJkSlnWM&amp;ust=1597991398504000&amp;source=images&amp;cd=vfe&amp;ved=0CJgBEK-JA2oXChMIkJHNj5Sp6wIVAAAAAB0AAAAAEAQ</a:t>
            </a:r>
          </a:p>
          <a:p>
            <a:r>
              <a:rPr lang="en-IN" sz="1100" dirty="0"/>
              <a:t>https://www.google.com/url?sa=i&amp;url=http%3A%2F%2Fwww.free-management-ebooks.com%2Ffaqcm%2Factive-05.htm&amp;psig=AOvVaw33njEP0lUvhhjaQ4f-6Qcd&amp;ust=1597993701550000&amp;source=images&amp;cd=vfe&amp;ved=0CAMQjB1qFwoTCND-382cqesCFQAAAAAdAAAAABAD</a:t>
            </a:r>
          </a:p>
          <a:p>
            <a:r>
              <a:rPr lang="en-IN" sz="1100" dirty="0"/>
              <a:t>https://www.google.com/url?sa=i&amp;url=https%3A%2F%2Fwww.pinterest.com%2Fpin%2F551761391845346284%2F&amp;psig=AOvVaw3V1GR0y24VAKDehssxfI-u&amp;ust=1597994280616000&amp;source=images&amp;cd=vfe&amp;ved=0CAMQjB1qFwoTCICjs-yeqesCFQAAAAAdAAAAABAt</a:t>
            </a:r>
          </a:p>
          <a:p>
            <a:endParaRPr lang="en-IN" sz="1100" dirty="0"/>
          </a:p>
          <a:p>
            <a:endParaRPr lang="en-IN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dirty="0"/>
              <a:t>What will we learn today?</a:t>
            </a:r>
          </a:p>
          <a:p>
            <a:r>
              <a:rPr lang="en-IN" dirty="0"/>
              <a:t>Know about Skills of Language Learning &amp; their Inter-relation.</a:t>
            </a:r>
          </a:p>
          <a:p>
            <a:r>
              <a:rPr lang="en-IN" dirty="0"/>
              <a:t>Listening &amp; how it is different from Hearing.</a:t>
            </a:r>
          </a:p>
          <a:p>
            <a:r>
              <a:rPr lang="en-IN" dirty="0"/>
              <a:t>Process of Listening.</a:t>
            </a:r>
          </a:p>
          <a:p>
            <a:r>
              <a:rPr lang="en-IN" dirty="0"/>
              <a:t>Purpose of Listening.</a:t>
            </a:r>
          </a:p>
          <a:p>
            <a:r>
              <a:rPr lang="en-IN" dirty="0"/>
              <a:t>Types of Listening.</a:t>
            </a:r>
          </a:p>
          <a:p>
            <a:r>
              <a:rPr lang="en-IN" dirty="0"/>
              <a:t>Barriers to Listening</a:t>
            </a:r>
          </a:p>
          <a:p>
            <a:r>
              <a:rPr lang="en-IN" dirty="0"/>
              <a:t>Tips for Active Listening.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Resources to be consulted for further reading:</a:t>
            </a:r>
          </a:p>
          <a:p>
            <a:r>
              <a:rPr lang="en-IN" b="1" dirty="0" err="1"/>
              <a:t>Chaturvedi</a:t>
            </a:r>
            <a:r>
              <a:rPr lang="en-IN" b="1" dirty="0"/>
              <a:t>. P.D ( 2011). Business Communication: Concepts, Cases, and Applications, Second edition, </a:t>
            </a:r>
            <a:r>
              <a:rPr lang="en-GB" b="1" dirty="0"/>
              <a:t>Pearson Education India.</a:t>
            </a:r>
          </a:p>
          <a:p>
            <a:pPr>
              <a:buNone/>
            </a:pPr>
            <a:r>
              <a:rPr lang="en-GB" b="1" dirty="0"/>
              <a:t>     Its online availability site: </a:t>
            </a:r>
            <a:r>
              <a:rPr lang="en-GB" u="sng" dirty="0">
                <a:hlinkClick r:id="rId2"/>
              </a:rPr>
              <a:t>https://docs.google.com/viewer?a=v&amp;pid=sites&amp;srcid=ZGVmYXVsdGRvbWFpbnxvbGVya2RyZXN8Z3g6MjU4MTc4NTNmMTdjMWVjNg</a:t>
            </a:r>
            <a:endParaRPr lang="en-IN" dirty="0"/>
          </a:p>
          <a:p>
            <a:r>
              <a:rPr lang="en-IN" dirty="0"/>
              <a:t>Rizvi, A. R. ( 2018) ‘Effective Technical Communication’ 2</a:t>
            </a:r>
            <a:r>
              <a:rPr lang="en-IN" baseline="30000" dirty="0"/>
              <a:t>nd</a:t>
            </a:r>
            <a:r>
              <a:rPr lang="en-IN" dirty="0"/>
              <a:t> edition, McGraw Hill Education Private Limited, Chennai.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to be Covered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are the Skills Required for Learning Any Language???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Listening &amp; Speaking are Aural-Oral Skills.</a:t>
            </a:r>
          </a:p>
          <a:p>
            <a:r>
              <a:rPr lang="en-IN" dirty="0"/>
              <a:t>Reading &amp; Writing are </a:t>
            </a:r>
            <a:r>
              <a:rPr lang="en-IN" dirty="0" err="1"/>
              <a:t>Graphio</a:t>
            </a:r>
            <a:r>
              <a:rPr lang="en-IN" dirty="0"/>
              <a:t>-Motor Skills.</a:t>
            </a:r>
          </a:p>
          <a:p>
            <a:r>
              <a:rPr lang="en-IN" dirty="0"/>
              <a:t>Listening  &amp; Reading are input oriented, hence Receptive Skills.</a:t>
            </a:r>
          </a:p>
          <a:p>
            <a:r>
              <a:rPr lang="en-IN" dirty="0"/>
              <a:t>Speaking  &amp; Writing are output oriented, hence productive skills. </a:t>
            </a:r>
          </a:p>
          <a:p>
            <a:r>
              <a:rPr lang="en-IN" dirty="0"/>
              <a:t>But!!!</a:t>
            </a:r>
          </a:p>
          <a:p>
            <a:r>
              <a:rPr lang="en-IN" dirty="0"/>
              <a:t>WITHOUT INPUT, there cannot be OUTPUT.</a:t>
            </a:r>
          </a:p>
          <a:p>
            <a:r>
              <a:rPr lang="en-IN" dirty="0"/>
              <a:t>Hence listening is key to mastering any language.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Inter-relation of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9900" lvl="0" indent="-469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o"/>
              <a:defRPr/>
            </a:pPr>
            <a:r>
              <a:rPr lang="en-US" sz="2800" kern="0" dirty="0">
                <a:ea typeface="ＭＳ Ｐゴシック" pitchFamily="34" charset="-128"/>
              </a:rPr>
              <a:t>Listening is a physical and psychological process that involves acquiring, assigning meaning, and responding to symbolic messages from others.</a:t>
            </a:r>
          </a:p>
          <a:p>
            <a:pPr marL="469900" lvl="0" indent="-469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o"/>
              <a:defRPr/>
            </a:pPr>
            <a:r>
              <a:rPr lang="en-US" sz="2800" kern="0" dirty="0">
                <a:ea typeface="ＭＳ Ｐゴシック" pitchFamily="34" charset="-128"/>
              </a:rPr>
              <a:t>So!!!</a:t>
            </a:r>
          </a:p>
          <a:p>
            <a:pPr marL="469900" lvl="0" indent="-469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o"/>
              <a:defRPr/>
            </a:pPr>
            <a:r>
              <a:rPr lang="en-US" sz="2800" kern="0" dirty="0">
                <a:ea typeface="ＭＳ Ｐゴシック" pitchFamily="34" charset="-128"/>
              </a:rPr>
              <a:t>Listening involves understanding spoken as well as unspoken words, pauses, gaps….</a:t>
            </a:r>
          </a:p>
          <a:p>
            <a:pPr marL="469900" lvl="0" indent="-469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70000"/>
              <a:buFont typeface="Wingdings" pitchFamily="2" charset="2"/>
              <a:buChar char="o"/>
              <a:defRPr/>
            </a:pPr>
            <a:endParaRPr lang="en-US" sz="2800" kern="0" dirty="0">
              <a:ea typeface="ＭＳ Ｐゴシック" pitchFamily="34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Listening?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Hearing is the reception of sound, while listening is the attachment of meaning to the sound.</a:t>
            </a:r>
          </a:p>
          <a:p>
            <a:r>
              <a:rPr lang="en-IN" dirty="0"/>
              <a:t>Hearing is passive, but listening is active.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Difference between Listening &amp; Hearing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1546"/>
          <a:ext cx="8229600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IN" dirty="0"/>
              <a:t>Process of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For Information</a:t>
            </a:r>
          </a:p>
          <a:p>
            <a:r>
              <a:rPr lang="en-IN" dirty="0"/>
              <a:t>For Enjoyment/Pleasure</a:t>
            </a:r>
          </a:p>
          <a:p>
            <a:r>
              <a:rPr lang="en-IN" dirty="0"/>
              <a:t>To follow instructions or directions.</a:t>
            </a:r>
          </a:p>
          <a:p>
            <a:r>
              <a:rPr lang="en-IN" dirty="0"/>
              <a:t>To evaluate</a:t>
            </a:r>
          </a:p>
          <a:p>
            <a:r>
              <a:rPr lang="en-IN" dirty="0"/>
              <a:t>To solve problems</a:t>
            </a:r>
          </a:p>
          <a:p>
            <a:r>
              <a:rPr lang="en-IN" dirty="0"/>
              <a:t>For social communication.</a:t>
            </a:r>
          </a:p>
          <a:p>
            <a:endParaRPr lang="en-IN" dirty="0"/>
          </a:p>
          <a:p>
            <a:r>
              <a:rPr lang="en-IN" dirty="0"/>
              <a:t>Purpose defines our way and form of listening: </a:t>
            </a:r>
          </a:p>
          <a:p>
            <a:pPr>
              <a:buNone/>
            </a:pPr>
            <a:r>
              <a:rPr lang="en-IN" dirty="0"/>
              <a:t>Active v/s passive form or social v/s critical form.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Purposes of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Superficial Listening</a:t>
            </a:r>
          </a:p>
          <a:p>
            <a:r>
              <a:rPr lang="en-IN" dirty="0"/>
              <a:t>Appreciative Listening</a:t>
            </a:r>
          </a:p>
          <a:p>
            <a:r>
              <a:rPr lang="en-IN" dirty="0"/>
              <a:t>Focused Listening</a:t>
            </a:r>
          </a:p>
          <a:p>
            <a:r>
              <a:rPr lang="en-IN" dirty="0"/>
              <a:t>Evaluative / Critical Listening</a:t>
            </a:r>
          </a:p>
          <a:p>
            <a:r>
              <a:rPr lang="en-IN" dirty="0"/>
              <a:t>Attentive Listening</a:t>
            </a:r>
          </a:p>
          <a:p>
            <a:r>
              <a:rPr lang="en-IN" dirty="0"/>
              <a:t>Empathic Listening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Listening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044-BEB2-4952-8B2C-B1E23B2D5054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645</TotalTime>
  <Words>1070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Rounded MT Bold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Listening Skills</vt:lpstr>
      <vt:lpstr>Content to be Covered</vt:lpstr>
      <vt:lpstr>What are the Skills Required for Learning Any Language???</vt:lpstr>
      <vt:lpstr>Inter-relation of Skills</vt:lpstr>
      <vt:lpstr>What is Listening?</vt:lpstr>
      <vt:lpstr>Difference between Listening &amp; Hearing</vt:lpstr>
      <vt:lpstr>Process of Listening</vt:lpstr>
      <vt:lpstr>Purposes of Listening</vt:lpstr>
      <vt:lpstr>Types of Listening</vt:lpstr>
      <vt:lpstr>General Barriers to Listening: Speaker Oriented &amp; Listener Oriented</vt:lpstr>
      <vt:lpstr>Knowing More Complex Barriers to Listening</vt:lpstr>
      <vt:lpstr>Tips for  Active Listening</vt:lpstr>
      <vt:lpstr>Learnings</vt:lpstr>
      <vt:lpstr>Relevance</vt:lpstr>
      <vt:lpstr>A Big Thanks!!!!</vt:lpstr>
      <vt:lpstr>Now Let’s Revise...</vt:lpstr>
      <vt:lpstr>References</vt:lpstr>
      <vt:lpstr>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Listening Skills</dc:title>
  <dc:creator>monali</dc:creator>
  <cp:lastModifiedBy>Kavish Arora</cp:lastModifiedBy>
  <cp:revision>73</cp:revision>
  <dcterms:created xsi:type="dcterms:W3CDTF">2020-08-20T05:02:57Z</dcterms:created>
  <dcterms:modified xsi:type="dcterms:W3CDTF">2020-12-02T14:35:25Z</dcterms:modified>
</cp:coreProperties>
</file>