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57" r:id="rId3"/>
    <p:sldId id="258" r:id="rId4"/>
    <p:sldId id="286" r:id="rId5"/>
    <p:sldId id="260" r:id="rId6"/>
    <p:sldId id="261" r:id="rId7"/>
    <p:sldId id="262" r:id="rId8"/>
    <p:sldId id="263" r:id="rId9"/>
    <p:sldId id="264" r:id="rId10"/>
    <p:sldId id="265" r:id="rId11"/>
    <p:sldId id="287" r:id="rId12"/>
    <p:sldId id="288" r:id="rId13"/>
    <p:sldId id="28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0BE243-114B-46ED-BB81-CD0D2CC838D6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9A94229-CBAD-4365-B277-C5C314B0F3B1}">
      <dgm:prSet phldrT="[Text]"/>
      <dgm:spPr/>
      <dgm:t>
        <a:bodyPr/>
        <a:lstStyle/>
        <a:p>
          <a:r>
            <a:rPr lang="en-IN" dirty="0" smtClean="0"/>
            <a:t>Welding</a:t>
          </a:r>
          <a:endParaRPr lang="en-IN" dirty="0"/>
        </a:p>
      </dgm:t>
    </dgm:pt>
    <dgm:pt modelId="{2D9D41D6-F7AB-4FB9-BDF6-4997F2D02607}" type="parTrans" cxnId="{3CF06AF3-5AC3-4A9B-8E35-C239DD3A770C}">
      <dgm:prSet/>
      <dgm:spPr/>
      <dgm:t>
        <a:bodyPr/>
        <a:lstStyle/>
        <a:p>
          <a:endParaRPr lang="en-IN"/>
        </a:p>
      </dgm:t>
    </dgm:pt>
    <dgm:pt modelId="{057E8B02-2471-44FC-9009-32335A551706}" type="sibTrans" cxnId="{3CF06AF3-5AC3-4A9B-8E35-C239DD3A770C}">
      <dgm:prSet/>
      <dgm:spPr/>
      <dgm:t>
        <a:bodyPr/>
        <a:lstStyle/>
        <a:p>
          <a:endParaRPr lang="en-IN"/>
        </a:p>
      </dgm:t>
    </dgm:pt>
    <dgm:pt modelId="{829BB694-DADC-438C-A7F6-DAA52003B407}">
      <dgm:prSet phldrT="[Text]"/>
      <dgm:spPr/>
      <dgm:t>
        <a:bodyPr/>
        <a:lstStyle/>
        <a:p>
          <a:r>
            <a:rPr lang="en-IN" dirty="0" smtClean="0"/>
            <a:t>Solid State</a:t>
          </a:r>
          <a:endParaRPr lang="en-IN" dirty="0"/>
        </a:p>
      </dgm:t>
    </dgm:pt>
    <dgm:pt modelId="{F5B30523-8A2B-4473-AA97-B3AD58248FFD}" type="parTrans" cxnId="{54A2383B-554D-4C6C-A576-46264D2C97B7}">
      <dgm:prSet/>
      <dgm:spPr/>
      <dgm:t>
        <a:bodyPr/>
        <a:lstStyle/>
        <a:p>
          <a:endParaRPr lang="en-IN"/>
        </a:p>
      </dgm:t>
    </dgm:pt>
    <dgm:pt modelId="{16EF5564-A9A7-4590-AFF1-478E3AE87250}" type="sibTrans" cxnId="{54A2383B-554D-4C6C-A576-46264D2C97B7}">
      <dgm:prSet/>
      <dgm:spPr/>
      <dgm:t>
        <a:bodyPr/>
        <a:lstStyle/>
        <a:p>
          <a:endParaRPr lang="en-IN"/>
        </a:p>
      </dgm:t>
    </dgm:pt>
    <dgm:pt modelId="{DC1C33F5-B55F-4679-AFD3-5682C373B156}">
      <dgm:prSet phldrT="[Text]"/>
      <dgm:spPr/>
      <dgm:t>
        <a:bodyPr/>
        <a:lstStyle/>
        <a:p>
          <a:r>
            <a:rPr lang="en-IN" dirty="0" smtClean="0"/>
            <a:t>Explosive</a:t>
          </a:r>
          <a:endParaRPr lang="en-IN" dirty="0"/>
        </a:p>
      </dgm:t>
    </dgm:pt>
    <dgm:pt modelId="{BA63E101-3A96-4282-976D-73D45D77EE2E}" type="parTrans" cxnId="{B018943E-B183-40A4-8C5C-06EC0925E261}">
      <dgm:prSet/>
      <dgm:spPr/>
      <dgm:t>
        <a:bodyPr/>
        <a:lstStyle/>
        <a:p>
          <a:endParaRPr lang="en-IN"/>
        </a:p>
      </dgm:t>
    </dgm:pt>
    <dgm:pt modelId="{EE4DB864-3888-4D53-80D6-953BE6964165}" type="sibTrans" cxnId="{B018943E-B183-40A4-8C5C-06EC0925E261}">
      <dgm:prSet/>
      <dgm:spPr/>
      <dgm:t>
        <a:bodyPr/>
        <a:lstStyle/>
        <a:p>
          <a:endParaRPr lang="en-IN"/>
        </a:p>
      </dgm:t>
    </dgm:pt>
    <dgm:pt modelId="{4130B8DF-783C-4B0C-8467-092C9969944D}">
      <dgm:prSet phldrT="[Text]"/>
      <dgm:spPr/>
      <dgm:t>
        <a:bodyPr/>
        <a:lstStyle/>
        <a:p>
          <a:r>
            <a:rPr lang="en-IN" dirty="0" smtClean="0"/>
            <a:t>Liquid State</a:t>
          </a:r>
        </a:p>
        <a:p>
          <a:r>
            <a:rPr lang="en-IN" dirty="0" smtClean="0"/>
            <a:t>(Fusion)</a:t>
          </a:r>
          <a:endParaRPr lang="en-IN" dirty="0"/>
        </a:p>
      </dgm:t>
    </dgm:pt>
    <dgm:pt modelId="{37624219-CB56-4ED3-B7D7-C5D552E1DCBD}" type="parTrans" cxnId="{6C3D674D-DD50-45FC-B132-A247560BDA7D}">
      <dgm:prSet/>
      <dgm:spPr/>
      <dgm:t>
        <a:bodyPr/>
        <a:lstStyle/>
        <a:p>
          <a:endParaRPr lang="en-IN"/>
        </a:p>
      </dgm:t>
    </dgm:pt>
    <dgm:pt modelId="{93FE4A60-53C3-4247-A05A-5B6212A5DAB7}" type="sibTrans" cxnId="{6C3D674D-DD50-45FC-B132-A247560BDA7D}">
      <dgm:prSet/>
      <dgm:spPr/>
      <dgm:t>
        <a:bodyPr/>
        <a:lstStyle/>
        <a:p>
          <a:endParaRPr lang="en-IN"/>
        </a:p>
      </dgm:t>
    </dgm:pt>
    <dgm:pt modelId="{39E0C666-AB93-415B-8C42-D08F7883639D}">
      <dgm:prSet phldrT="[Text]"/>
      <dgm:spPr/>
      <dgm:t>
        <a:bodyPr/>
        <a:lstStyle/>
        <a:p>
          <a:r>
            <a:rPr lang="en-IN" dirty="0" smtClean="0"/>
            <a:t>Solid/Liquid State</a:t>
          </a:r>
          <a:endParaRPr lang="en-IN" dirty="0"/>
        </a:p>
      </dgm:t>
    </dgm:pt>
    <dgm:pt modelId="{F7BAB254-1667-4389-8989-69196879FDAC}" type="parTrans" cxnId="{FBE9932D-C1C5-4E8D-8E4B-DB853AE30FEA}">
      <dgm:prSet/>
      <dgm:spPr/>
      <dgm:t>
        <a:bodyPr/>
        <a:lstStyle/>
        <a:p>
          <a:endParaRPr lang="en-IN"/>
        </a:p>
      </dgm:t>
    </dgm:pt>
    <dgm:pt modelId="{6E0E5E7A-2BA0-4116-AE36-A840837E2E9F}" type="sibTrans" cxnId="{FBE9932D-C1C5-4E8D-8E4B-DB853AE30FEA}">
      <dgm:prSet/>
      <dgm:spPr/>
      <dgm:t>
        <a:bodyPr/>
        <a:lstStyle/>
        <a:p>
          <a:endParaRPr lang="en-IN"/>
        </a:p>
      </dgm:t>
    </dgm:pt>
    <dgm:pt modelId="{2FCB2F8E-A3D4-4C99-850F-19BBC646E5B6}">
      <dgm:prSet phldrT="[Text]"/>
      <dgm:spPr/>
      <dgm:t>
        <a:bodyPr/>
        <a:lstStyle/>
        <a:p>
          <a:r>
            <a:rPr lang="en-IN" dirty="0" smtClean="0"/>
            <a:t>Brazing</a:t>
          </a:r>
          <a:endParaRPr lang="en-IN" dirty="0"/>
        </a:p>
      </dgm:t>
    </dgm:pt>
    <dgm:pt modelId="{5BCA21A1-43B0-4D1F-827E-08B53AF1C608}" type="parTrans" cxnId="{DFED6CF3-5494-409B-A026-0AAC3EA63A4C}">
      <dgm:prSet/>
      <dgm:spPr/>
      <dgm:t>
        <a:bodyPr/>
        <a:lstStyle/>
        <a:p>
          <a:endParaRPr lang="en-IN"/>
        </a:p>
      </dgm:t>
    </dgm:pt>
    <dgm:pt modelId="{46326F5D-098D-4D0A-B54E-0F6175066B66}" type="sibTrans" cxnId="{DFED6CF3-5494-409B-A026-0AAC3EA63A4C}">
      <dgm:prSet/>
      <dgm:spPr/>
      <dgm:t>
        <a:bodyPr/>
        <a:lstStyle/>
        <a:p>
          <a:endParaRPr lang="en-IN"/>
        </a:p>
      </dgm:t>
    </dgm:pt>
    <dgm:pt modelId="{56A7DBB6-DD69-4645-B60C-2909EB56FEA1}">
      <dgm:prSet phldrT="[Text]"/>
      <dgm:spPr/>
      <dgm:t>
        <a:bodyPr/>
        <a:lstStyle/>
        <a:p>
          <a:r>
            <a:rPr lang="en-IN" dirty="0" smtClean="0"/>
            <a:t>Ultrasonic </a:t>
          </a:r>
          <a:endParaRPr lang="en-IN" dirty="0"/>
        </a:p>
      </dgm:t>
    </dgm:pt>
    <dgm:pt modelId="{8EB784BC-6AE3-4F9C-A274-CEFE00B0EA4B}" type="parTrans" cxnId="{6C8F89B9-A3F9-40DE-A065-415932D8C8D4}">
      <dgm:prSet/>
      <dgm:spPr/>
      <dgm:t>
        <a:bodyPr/>
        <a:lstStyle/>
        <a:p>
          <a:endParaRPr lang="en-IN"/>
        </a:p>
      </dgm:t>
    </dgm:pt>
    <dgm:pt modelId="{7A1133BD-6381-484A-9E32-971CFBA95C44}" type="sibTrans" cxnId="{6C8F89B9-A3F9-40DE-A065-415932D8C8D4}">
      <dgm:prSet/>
      <dgm:spPr/>
      <dgm:t>
        <a:bodyPr/>
        <a:lstStyle/>
        <a:p>
          <a:endParaRPr lang="en-IN"/>
        </a:p>
      </dgm:t>
    </dgm:pt>
    <dgm:pt modelId="{F9F2B483-A928-4E20-ABD4-66CFE631FAF3}">
      <dgm:prSet phldrT="[Text]"/>
      <dgm:spPr/>
      <dgm:t>
        <a:bodyPr/>
        <a:lstStyle/>
        <a:p>
          <a:r>
            <a:rPr lang="en-IN" dirty="0" smtClean="0"/>
            <a:t>Forge</a:t>
          </a:r>
          <a:endParaRPr lang="en-IN" dirty="0"/>
        </a:p>
      </dgm:t>
    </dgm:pt>
    <dgm:pt modelId="{1669854E-51DD-4BB0-988B-B4FF70C974CD}" type="parTrans" cxnId="{020A3A27-E421-4D23-9E8D-7466FADC7FD1}">
      <dgm:prSet/>
      <dgm:spPr/>
      <dgm:t>
        <a:bodyPr/>
        <a:lstStyle/>
        <a:p>
          <a:endParaRPr lang="en-IN"/>
        </a:p>
      </dgm:t>
    </dgm:pt>
    <dgm:pt modelId="{9C12ECEF-5F60-4435-9C2E-8A4C187BDC0F}" type="sibTrans" cxnId="{020A3A27-E421-4D23-9E8D-7466FADC7FD1}">
      <dgm:prSet/>
      <dgm:spPr/>
      <dgm:t>
        <a:bodyPr/>
        <a:lstStyle/>
        <a:p>
          <a:endParaRPr lang="en-IN"/>
        </a:p>
      </dgm:t>
    </dgm:pt>
    <dgm:pt modelId="{34A75DEF-F616-4114-BFE3-6ADD2DCF4E63}">
      <dgm:prSet phldrT="[Text]"/>
      <dgm:spPr/>
      <dgm:t>
        <a:bodyPr/>
        <a:lstStyle/>
        <a:p>
          <a:r>
            <a:rPr lang="en-IN" dirty="0" smtClean="0"/>
            <a:t>Diffusion</a:t>
          </a:r>
          <a:endParaRPr lang="en-IN" dirty="0"/>
        </a:p>
      </dgm:t>
    </dgm:pt>
    <dgm:pt modelId="{BD43D83C-25FC-41D1-B26A-2B888F4D60B2}" type="parTrans" cxnId="{0951F596-AA72-41CC-B750-2577EE6C342A}">
      <dgm:prSet/>
      <dgm:spPr/>
      <dgm:t>
        <a:bodyPr/>
        <a:lstStyle/>
        <a:p>
          <a:endParaRPr lang="en-IN"/>
        </a:p>
      </dgm:t>
    </dgm:pt>
    <dgm:pt modelId="{5B0A8E7B-B67F-4EE4-B9C7-F68FEDBF6B84}" type="sibTrans" cxnId="{0951F596-AA72-41CC-B750-2577EE6C342A}">
      <dgm:prSet/>
      <dgm:spPr/>
      <dgm:t>
        <a:bodyPr/>
        <a:lstStyle/>
        <a:p>
          <a:endParaRPr lang="en-IN"/>
        </a:p>
      </dgm:t>
    </dgm:pt>
    <dgm:pt modelId="{8065C0FE-D527-4522-BF5D-971C83AB97C9}">
      <dgm:prSet phldrT="[Text]"/>
      <dgm:spPr/>
      <dgm:t>
        <a:bodyPr/>
        <a:lstStyle/>
        <a:p>
          <a:r>
            <a:rPr lang="en-IN" dirty="0" smtClean="0"/>
            <a:t>Friction</a:t>
          </a:r>
          <a:endParaRPr lang="en-IN" dirty="0"/>
        </a:p>
      </dgm:t>
    </dgm:pt>
    <dgm:pt modelId="{6DD3E4C5-A6E4-44AA-9634-9EC6DB5FC050}" type="parTrans" cxnId="{A6A334D7-F12D-4C3B-8207-C76C01B6A455}">
      <dgm:prSet/>
      <dgm:spPr/>
      <dgm:t>
        <a:bodyPr/>
        <a:lstStyle/>
        <a:p>
          <a:endParaRPr lang="en-IN"/>
        </a:p>
      </dgm:t>
    </dgm:pt>
    <dgm:pt modelId="{8CA54D34-FDC8-4853-B78F-1E9EF8B9CD4A}" type="sibTrans" cxnId="{A6A334D7-F12D-4C3B-8207-C76C01B6A455}">
      <dgm:prSet/>
      <dgm:spPr/>
      <dgm:t>
        <a:bodyPr/>
        <a:lstStyle/>
        <a:p>
          <a:endParaRPr lang="en-IN"/>
        </a:p>
      </dgm:t>
    </dgm:pt>
    <dgm:pt modelId="{F6EE7CED-60E4-4902-992A-B8D3597EAC2C}">
      <dgm:prSet phldrT="[Text]"/>
      <dgm:spPr/>
      <dgm:t>
        <a:bodyPr/>
        <a:lstStyle/>
        <a:p>
          <a:r>
            <a:rPr lang="en-IN" dirty="0" smtClean="0"/>
            <a:t>Soldering</a:t>
          </a:r>
          <a:endParaRPr lang="en-IN" dirty="0"/>
        </a:p>
      </dgm:t>
    </dgm:pt>
    <dgm:pt modelId="{EA922407-542C-45ED-A9EC-010AD9E43E7B}" type="parTrans" cxnId="{F35B1F1D-CB54-4517-BFE3-9A38F0B90E3C}">
      <dgm:prSet/>
      <dgm:spPr/>
      <dgm:t>
        <a:bodyPr/>
        <a:lstStyle/>
        <a:p>
          <a:endParaRPr lang="en-IN"/>
        </a:p>
      </dgm:t>
    </dgm:pt>
    <dgm:pt modelId="{0F9599C7-E202-468F-8740-16379D22CB47}" type="sibTrans" cxnId="{F35B1F1D-CB54-4517-BFE3-9A38F0B90E3C}">
      <dgm:prSet/>
      <dgm:spPr/>
      <dgm:t>
        <a:bodyPr/>
        <a:lstStyle/>
        <a:p>
          <a:endParaRPr lang="en-IN"/>
        </a:p>
      </dgm:t>
    </dgm:pt>
    <dgm:pt modelId="{D7CA7FBB-61D3-4EEF-A859-4B5D62095797}">
      <dgm:prSet phldrT="[Text]"/>
      <dgm:spPr/>
      <dgm:t>
        <a:bodyPr/>
        <a:lstStyle/>
        <a:p>
          <a:r>
            <a:rPr lang="en-IN" dirty="0" smtClean="0"/>
            <a:t>Braze Welding</a:t>
          </a:r>
          <a:endParaRPr lang="en-IN" dirty="0"/>
        </a:p>
      </dgm:t>
    </dgm:pt>
    <dgm:pt modelId="{93130391-E2C4-4CFD-94D0-67EEFD07BE13}" type="parTrans" cxnId="{D5415328-87BC-49AC-A517-C1D7D4DDC985}">
      <dgm:prSet/>
      <dgm:spPr/>
      <dgm:t>
        <a:bodyPr/>
        <a:lstStyle/>
        <a:p>
          <a:endParaRPr lang="en-IN"/>
        </a:p>
      </dgm:t>
    </dgm:pt>
    <dgm:pt modelId="{305C1A47-E2CF-4174-8F8A-4890368E966D}" type="sibTrans" cxnId="{D5415328-87BC-49AC-A517-C1D7D4DDC985}">
      <dgm:prSet/>
      <dgm:spPr/>
      <dgm:t>
        <a:bodyPr/>
        <a:lstStyle/>
        <a:p>
          <a:endParaRPr lang="en-IN"/>
        </a:p>
      </dgm:t>
    </dgm:pt>
    <dgm:pt modelId="{3B6B599D-B9A4-4673-899B-D1CC41D2B4EC}">
      <dgm:prSet phldrT="[Text]"/>
      <dgm:spPr/>
      <dgm:t>
        <a:bodyPr/>
        <a:lstStyle/>
        <a:p>
          <a:r>
            <a:rPr lang="en-IN" dirty="0" smtClean="0"/>
            <a:t>Arc</a:t>
          </a:r>
          <a:endParaRPr lang="en-IN" dirty="0"/>
        </a:p>
      </dgm:t>
    </dgm:pt>
    <dgm:pt modelId="{EBA0ACA7-5BDA-4669-9140-7181B17BF8A9}" type="parTrans" cxnId="{D4518A7C-3E64-4129-9425-D62386DED265}">
      <dgm:prSet/>
      <dgm:spPr/>
      <dgm:t>
        <a:bodyPr/>
        <a:lstStyle/>
        <a:p>
          <a:endParaRPr lang="en-IN"/>
        </a:p>
      </dgm:t>
    </dgm:pt>
    <dgm:pt modelId="{C3819FB2-FE76-49F3-A990-589ABF292121}" type="sibTrans" cxnId="{D4518A7C-3E64-4129-9425-D62386DED265}">
      <dgm:prSet/>
      <dgm:spPr/>
      <dgm:t>
        <a:bodyPr/>
        <a:lstStyle/>
        <a:p>
          <a:endParaRPr lang="en-IN"/>
        </a:p>
      </dgm:t>
    </dgm:pt>
    <dgm:pt modelId="{722A0BC7-2D5E-41CC-8FA9-FAA448EC2E47}">
      <dgm:prSet phldrT="[Text]"/>
      <dgm:spPr/>
      <dgm:t>
        <a:bodyPr/>
        <a:lstStyle/>
        <a:p>
          <a:r>
            <a:rPr lang="en-IN" dirty="0" smtClean="0"/>
            <a:t>Resistance</a:t>
          </a:r>
          <a:endParaRPr lang="en-IN" dirty="0"/>
        </a:p>
      </dgm:t>
    </dgm:pt>
    <dgm:pt modelId="{42D25F49-1B79-4CCF-A6DE-BDFC84FC6540}" type="parTrans" cxnId="{2E88AADA-1FD5-4422-AEBB-42B37EDA9599}">
      <dgm:prSet/>
      <dgm:spPr/>
      <dgm:t>
        <a:bodyPr/>
        <a:lstStyle/>
        <a:p>
          <a:endParaRPr lang="en-IN"/>
        </a:p>
      </dgm:t>
    </dgm:pt>
    <dgm:pt modelId="{2FDCC2E2-F5E3-41AE-A79C-32E5483927EA}" type="sibTrans" cxnId="{2E88AADA-1FD5-4422-AEBB-42B37EDA9599}">
      <dgm:prSet/>
      <dgm:spPr/>
      <dgm:t>
        <a:bodyPr/>
        <a:lstStyle/>
        <a:p>
          <a:endParaRPr lang="en-IN"/>
        </a:p>
      </dgm:t>
    </dgm:pt>
    <dgm:pt modelId="{8E304C81-C87F-4463-B68B-D704D10B948E}">
      <dgm:prSet phldrT="[Text]"/>
      <dgm:spPr/>
      <dgm:t>
        <a:bodyPr/>
        <a:lstStyle/>
        <a:p>
          <a:r>
            <a:rPr lang="en-IN" dirty="0" smtClean="0"/>
            <a:t>Chemical</a:t>
          </a:r>
          <a:endParaRPr lang="en-IN" dirty="0"/>
        </a:p>
      </dgm:t>
    </dgm:pt>
    <dgm:pt modelId="{BABF00A4-6925-4377-8872-BF463B7D58C9}" type="parTrans" cxnId="{F86F622D-7816-4D24-94D3-6EEF31CA7BD2}">
      <dgm:prSet/>
      <dgm:spPr/>
      <dgm:t>
        <a:bodyPr/>
        <a:lstStyle/>
        <a:p>
          <a:endParaRPr lang="en-IN"/>
        </a:p>
      </dgm:t>
    </dgm:pt>
    <dgm:pt modelId="{3184D276-890A-43AB-8D3D-7D19219EFDBD}" type="sibTrans" cxnId="{F86F622D-7816-4D24-94D3-6EEF31CA7BD2}">
      <dgm:prSet/>
      <dgm:spPr/>
      <dgm:t>
        <a:bodyPr/>
        <a:lstStyle/>
        <a:p>
          <a:endParaRPr lang="en-IN"/>
        </a:p>
      </dgm:t>
    </dgm:pt>
    <dgm:pt modelId="{1D57E9AA-8D5C-4D12-8EFB-DF5C4BAFD930}">
      <dgm:prSet phldrT="[Text]"/>
      <dgm:spPr/>
      <dgm:t>
        <a:bodyPr/>
        <a:lstStyle/>
        <a:p>
          <a:r>
            <a:rPr lang="en-IN" dirty="0" smtClean="0"/>
            <a:t>Gas Welding</a:t>
          </a:r>
          <a:endParaRPr lang="en-IN" dirty="0"/>
        </a:p>
      </dgm:t>
    </dgm:pt>
    <dgm:pt modelId="{6520B200-5E39-4A0E-A7B1-B82F7D2683D3}" type="parTrans" cxnId="{74E4293E-3B57-4CB0-A5F7-CAC7497917B0}">
      <dgm:prSet/>
      <dgm:spPr/>
      <dgm:t>
        <a:bodyPr/>
        <a:lstStyle/>
        <a:p>
          <a:endParaRPr lang="en-IN"/>
        </a:p>
      </dgm:t>
    </dgm:pt>
    <dgm:pt modelId="{100734B9-DF45-4708-814B-8563923DFBC4}" type="sibTrans" cxnId="{74E4293E-3B57-4CB0-A5F7-CAC7497917B0}">
      <dgm:prSet/>
      <dgm:spPr/>
      <dgm:t>
        <a:bodyPr/>
        <a:lstStyle/>
        <a:p>
          <a:endParaRPr lang="en-IN"/>
        </a:p>
      </dgm:t>
    </dgm:pt>
    <dgm:pt modelId="{C85D0483-6628-4803-93FC-F23DFA91DD56}">
      <dgm:prSet phldrT="[Text]"/>
      <dgm:spPr/>
      <dgm:t>
        <a:bodyPr/>
        <a:lstStyle/>
        <a:p>
          <a:r>
            <a:rPr lang="en-IN" dirty="0" err="1" smtClean="0"/>
            <a:t>Thermit</a:t>
          </a:r>
          <a:endParaRPr lang="en-IN" dirty="0"/>
        </a:p>
      </dgm:t>
    </dgm:pt>
    <dgm:pt modelId="{7D557C60-9CA5-48E3-A516-58F6332C5217}" type="parTrans" cxnId="{BFD18312-57EE-4066-8A37-DD9CB23ECD04}">
      <dgm:prSet/>
      <dgm:spPr/>
      <dgm:t>
        <a:bodyPr/>
        <a:lstStyle/>
        <a:p>
          <a:endParaRPr lang="en-IN"/>
        </a:p>
      </dgm:t>
    </dgm:pt>
    <dgm:pt modelId="{E5C61275-A3AF-4F6F-AC8C-68F2AEF15399}" type="sibTrans" cxnId="{BFD18312-57EE-4066-8A37-DD9CB23ECD04}">
      <dgm:prSet/>
      <dgm:spPr/>
      <dgm:t>
        <a:bodyPr/>
        <a:lstStyle/>
        <a:p>
          <a:endParaRPr lang="en-IN"/>
        </a:p>
      </dgm:t>
    </dgm:pt>
    <dgm:pt modelId="{5F13B8EA-81AE-4408-8BE9-AEA4B8CE8072}" type="pres">
      <dgm:prSet presAssocID="{FD0BE243-114B-46ED-BB81-CD0D2CC838D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0800AE32-0E63-426C-88EA-B2FC48FB246C}" type="pres">
      <dgm:prSet presAssocID="{89A94229-CBAD-4365-B277-C5C314B0F3B1}" presName="hierRoot1" presStyleCnt="0">
        <dgm:presLayoutVars>
          <dgm:hierBranch val="init"/>
        </dgm:presLayoutVars>
      </dgm:prSet>
      <dgm:spPr/>
    </dgm:pt>
    <dgm:pt modelId="{937BD382-AFD2-4618-8C67-545E36C09544}" type="pres">
      <dgm:prSet presAssocID="{89A94229-CBAD-4365-B277-C5C314B0F3B1}" presName="rootComposite1" presStyleCnt="0"/>
      <dgm:spPr/>
    </dgm:pt>
    <dgm:pt modelId="{4EA47D3D-C17E-495A-9AB9-13E6D558926A}" type="pres">
      <dgm:prSet presAssocID="{89A94229-CBAD-4365-B277-C5C314B0F3B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E6A5D53-5078-43E8-8C63-58BF3832F7DD}" type="pres">
      <dgm:prSet presAssocID="{89A94229-CBAD-4365-B277-C5C314B0F3B1}" presName="rootConnector1" presStyleLbl="node1" presStyleIdx="0" presStyleCnt="0"/>
      <dgm:spPr/>
      <dgm:t>
        <a:bodyPr/>
        <a:lstStyle/>
        <a:p>
          <a:endParaRPr lang="en-IN"/>
        </a:p>
      </dgm:t>
    </dgm:pt>
    <dgm:pt modelId="{9B0AFB17-B3FA-4BA7-9377-1303371C1411}" type="pres">
      <dgm:prSet presAssocID="{89A94229-CBAD-4365-B277-C5C314B0F3B1}" presName="hierChild2" presStyleCnt="0"/>
      <dgm:spPr/>
    </dgm:pt>
    <dgm:pt modelId="{59D21821-04C0-4CA0-AE09-38495B2C69B6}" type="pres">
      <dgm:prSet presAssocID="{F5B30523-8A2B-4473-AA97-B3AD58248FFD}" presName="Name37" presStyleLbl="parChTrans1D2" presStyleIdx="0" presStyleCnt="3"/>
      <dgm:spPr/>
      <dgm:t>
        <a:bodyPr/>
        <a:lstStyle/>
        <a:p>
          <a:endParaRPr lang="en-IN"/>
        </a:p>
      </dgm:t>
    </dgm:pt>
    <dgm:pt modelId="{7B5E4C96-F516-4EEA-8D08-3A966F27D63D}" type="pres">
      <dgm:prSet presAssocID="{829BB694-DADC-438C-A7F6-DAA52003B407}" presName="hierRoot2" presStyleCnt="0">
        <dgm:presLayoutVars>
          <dgm:hierBranch val="init"/>
        </dgm:presLayoutVars>
      </dgm:prSet>
      <dgm:spPr/>
    </dgm:pt>
    <dgm:pt modelId="{D239AA58-B77A-4D5C-BFBE-FF48600FD00D}" type="pres">
      <dgm:prSet presAssocID="{829BB694-DADC-438C-A7F6-DAA52003B407}" presName="rootComposite" presStyleCnt="0"/>
      <dgm:spPr/>
    </dgm:pt>
    <dgm:pt modelId="{D541908A-939D-48C0-8022-EC2FDEC2AF8A}" type="pres">
      <dgm:prSet presAssocID="{829BB694-DADC-438C-A7F6-DAA52003B40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B7F10E3-724B-4197-B479-20E603D906D4}" type="pres">
      <dgm:prSet presAssocID="{829BB694-DADC-438C-A7F6-DAA52003B407}" presName="rootConnector" presStyleLbl="node2" presStyleIdx="0" presStyleCnt="3"/>
      <dgm:spPr/>
      <dgm:t>
        <a:bodyPr/>
        <a:lstStyle/>
        <a:p>
          <a:endParaRPr lang="en-IN"/>
        </a:p>
      </dgm:t>
    </dgm:pt>
    <dgm:pt modelId="{09DEF10A-9FFC-49DF-82E5-F6C070CFB460}" type="pres">
      <dgm:prSet presAssocID="{829BB694-DADC-438C-A7F6-DAA52003B407}" presName="hierChild4" presStyleCnt="0"/>
      <dgm:spPr/>
    </dgm:pt>
    <dgm:pt modelId="{59D015AD-C69F-406B-A2CB-98A3E9053FE9}" type="pres">
      <dgm:prSet presAssocID="{BA63E101-3A96-4282-976D-73D45D77EE2E}" presName="Name37" presStyleLbl="parChTrans1D3" presStyleIdx="0" presStyleCnt="11"/>
      <dgm:spPr/>
      <dgm:t>
        <a:bodyPr/>
        <a:lstStyle/>
        <a:p>
          <a:endParaRPr lang="en-IN"/>
        </a:p>
      </dgm:t>
    </dgm:pt>
    <dgm:pt modelId="{8A6C6EA1-E10D-4E2B-ADCF-ECBEDB5DDC3B}" type="pres">
      <dgm:prSet presAssocID="{DC1C33F5-B55F-4679-AFD3-5682C373B156}" presName="hierRoot2" presStyleCnt="0">
        <dgm:presLayoutVars>
          <dgm:hierBranch val="init"/>
        </dgm:presLayoutVars>
      </dgm:prSet>
      <dgm:spPr/>
    </dgm:pt>
    <dgm:pt modelId="{7F196675-2227-4E60-AD84-3558B4D29C5F}" type="pres">
      <dgm:prSet presAssocID="{DC1C33F5-B55F-4679-AFD3-5682C373B156}" presName="rootComposite" presStyleCnt="0"/>
      <dgm:spPr/>
    </dgm:pt>
    <dgm:pt modelId="{B6CA561E-2513-4349-8A30-F7A7FA512DA6}" type="pres">
      <dgm:prSet presAssocID="{DC1C33F5-B55F-4679-AFD3-5682C373B156}" presName="rootText" presStyleLbl="node3" presStyleIdx="0" presStyleCnt="1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6A09F9A-68F9-4A8C-B4BC-97C529C714DE}" type="pres">
      <dgm:prSet presAssocID="{DC1C33F5-B55F-4679-AFD3-5682C373B156}" presName="rootConnector" presStyleLbl="node3" presStyleIdx="0" presStyleCnt="11"/>
      <dgm:spPr/>
      <dgm:t>
        <a:bodyPr/>
        <a:lstStyle/>
        <a:p>
          <a:endParaRPr lang="en-IN"/>
        </a:p>
      </dgm:t>
    </dgm:pt>
    <dgm:pt modelId="{E2D218C4-8F0F-4614-A8DF-953634A8CB72}" type="pres">
      <dgm:prSet presAssocID="{DC1C33F5-B55F-4679-AFD3-5682C373B156}" presName="hierChild4" presStyleCnt="0"/>
      <dgm:spPr/>
    </dgm:pt>
    <dgm:pt modelId="{DD9867CA-8AD5-4423-951E-92EDAD0C15B0}" type="pres">
      <dgm:prSet presAssocID="{DC1C33F5-B55F-4679-AFD3-5682C373B156}" presName="hierChild5" presStyleCnt="0"/>
      <dgm:spPr/>
    </dgm:pt>
    <dgm:pt modelId="{5FDBA97C-DC55-46F3-B243-219E09BA00AC}" type="pres">
      <dgm:prSet presAssocID="{8EB784BC-6AE3-4F9C-A274-CEFE00B0EA4B}" presName="Name37" presStyleLbl="parChTrans1D3" presStyleIdx="1" presStyleCnt="11"/>
      <dgm:spPr/>
      <dgm:t>
        <a:bodyPr/>
        <a:lstStyle/>
        <a:p>
          <a:endParaRPr lang="en-IN"/>
        </a:p>
      </dgm:t>
    </dgm:pt>
    <dgm:pt modelId="{AFC0A20A-9CB1-4B4B-A7CA-4850DBE3DE3E}" type="pres">
      <dgm:prSet presAssocID="{56A7DBB6-DD69-4645-B60C-2909EB56FEA1}" presName="hierRoot2" presStyleCnt="0">
        <dgm:presLayoutVars>
          <dgm:hierBranch val="init"/>
        </dgm:presLayoutVars>
      </dgm:prSet>
      <dgm:spPr/>
    </dgm:pt>
    <dgm:pt modelId="{A3FC97CF-A79E-403E-9878-67EEC694803A}" type="pres">
      <dgm:prSet presAssocID="{56A7DBB6-DD69-4645-B60C-2909EB56FEA1}" presName="rootComposite" presStyleCnt="0"/>
      <dgm:spPr/>
    </dgm:pt>
    <dgm:pt modelId="{8581A93D-9FE4-44FD-885C-FCCFA5410F4C}" type="pres">
      <dgm:prSet presAssocID="{56A7DBB6-DD69-4645-B60C-2909EB56FEA1}" presName="rootText" presStyleLbl="node3" presStyleIdx="1" presStyleCnt="1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753D124-7135-4D2E-8174-741E8CE968EA}" type="pres">
      <dgm:prSet presAssocID="{56A7DBB6-DD69-4645-B60C-2909EB56FEA1}" presName="rootConnector" presStyleLbl="node3" presStyleIdx="1" presStyleCnt="11"/>
      <dgm:spPr/>
      <dgm:t>
        <a:bodyPr/>
        <a:lstStyle/>
        <a:p>
          <a:endParaRPr lang="en-IN"/>
        </a:p>
      </dgm:t>
    </dgm:pt>
    <dgm:pt modelId="{E3C5EC42-BE99-4754-A092-6F5499C47ED4}" type="pres">
      <dgm:prSet presAssocID="{56A7DBB6-DD69-4645-B60C-2909EB56FEA1}" presName="hierChild4" presStyleCnt="0"/>
      <dgm:spPr/>
    </dgm:pt>
    <dgm:pt modelId="{04C0B11A-5753-4510-8D66-A5A4BDA17686}" type="pres">
      <dgm:prSet presAssocID="{56A7DBB6-DD69-4645-B60C-2909EB56FEA1}" presName="hierChild5" presStyleCnt="0"/>
      <dgm:spPr/>
    </dgm:pt>
    <dgm:pt modelId="{0495E410-81EA-4C8F-84EE-06460BD9AFB5}" type="pres">
      <dgm:prSet presAssocID="{1669854E-51DD-4BB0-988B-B4FF70C974CD}" presName="Name37" presStyleLbl="parChTrans1D3" presStyleIdx="2" presStyleCnt="11"/>
      <dgm:spPr/>
      <dgm:t>
        <a:bodyPr/>
        <a:lstStyle/>
        <a:p>
          <a:endParaRPr lang="en-IN"/>
        </a:p>
      </dgm:t>
    </dgm:pt>
    <dgm:pt modelId="{B24CBD16-8DD1-4928-B4BD-2BE71F2F7902}" type="pres">
      <dgm:prSet presAssocID="{F9F2B483-A928-4E20-ABD4-66CFE631FAF3}" presName="hierRoot2" presStyleCnt="0">
        <dgm:presLayoutVars>
          <dgm:hierBranch val="init"/>
        </dgm:presLayoutVars>
      </dgm:prSet>
      <dgm:spPr/>
    </dgm:pt>
    <dgm:pt modelId="{DB71ED7F-5256-4EE2-9468-F9CEAA1520C8}" type="pres">
      <dgm:prSet presAssocID="{F9F2B483-A928-4E20-ABD4-66CFE631FAF3}" presName="rootComposite" presStyleCnt="0"/>
      <dgm:spPr/>
    </dgm:pt>
    <dgm:pt modelId="{9F71E4D1-1F0C-476E-82DC-AAA4625DBA79}" type="pres">
      <dgm:prSet presAssocID="{F9F2B483-A928-4E20-ABD4-66CFE631FAF3}" presName="rootText" presStyleLbl="node3" presStyleIdx="2" presStyleCnt="1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5E0D7F3-1247-4E9F-8E1B-5764174D5560}" type="pres">
      <dgm:prSet presAssocID="{F9F2B483-A928-4E20-ABD4-66CFE631FAF3}" presName="rootConnector" presStyleLbl="node3" presStyleIdx="2" presStyleCnt="11"/>
      <dgm:spPr/>
      <dgm:t>
        <a:bodyPr/>
        <a:lstStyle/>
        <a:p>
          <a:endParaRPr lang="en-IN"/>
        </a:p>
      </dgm:t>
    </dgm:pt>
    <dgm:pt modelId="{4555ADD6-6D49-4CAD-B110-53D905C6EAF8}" type="pres">
      <dgm:prSet presAssocID="{F9F2B483-A928-4E20-ABD4-66CFE631FAF3}" presName="hierChild4" presStyleCnt="0"/>
      <dgm:spPr/>
    </dgm:pt>
    <dgm:pt modelId="{B1F62E77-1E28-49F7-84DC-820E1A60B761}" type="pres">
      <dgm:prSet presAssocID="{F9F2B483-A928-4E20-ABD4-66CFE631FAF3}" presName="hierChild5" presStyleCnt="0"/>
      <dgm:spPr/>
    </dgm:pt>
    <dgm:pt modelId="{C1208994-5C3C-46E3-A626-0CBF56E10E04}" type="pres">
      <dgm:prSet presAssocID="{6DD3E4C5-A6E4-44AA-9634-9EC6DB5FC050}" presName="Name37" presStyleLbl="parChTrans1D3" presStyleIdx="3" presStyleCnt="11"/>
      <dgm:spPr/>
      <dgm:t>
        <a:bodyPr/>
        <a:lstStyle/>
        <a:p>
          <a:endParaRPr lang="en-IN"/>
        </a:p>
      </dgm:t>
    </dgm:pt>
    <dgm:pt modelId="{D8C868CD-30E4-4A07-BEE5-51A5CAFCA5F4}" type="pres">
      <dgm:prSet presAssocID="{8065C0FE-D527-4522-BF5D-971C83AB97C9}" presName="hierRoot2" presStyleCnt="0">
        <dgm:presLayoutVars>
          <dgm:hierBranch val="init"/>
        </dgm:presLayoutVars>
      </dgm:prSet>
      <dgm:spPr/>
    </dgm:pt>
    <dgm:pt modelId="{D86C52DB-449B-448F-B184-FCDF5B15AFA7}" type="pres">
      <dgm:prSet presAssocID="{8065C0FE-D527-4522-BF5D-971C83AB97C9}" presName="rootComposite" presStyleCnt="0"/>
      <dgm:spPr/>
    </dgm:pt>
    <dgm:pt modelId="{69C6A923-AC59-4540-8FCB-EF2BB074AFCB}" type="pres">
      <dgm:prSet presAssocID="{8065C0FE-D527-4522-BF5D-971C83AB97C9}" presName="rootText" presStyleLbl="node3" presStyleIdx="3" presStyleCnt="1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6918D5B-321E-4890-BC23-9B4E22D9F64A}" type="pres">
      <dgm:prSet presAssocID="{8065C0FE-D527-4522-BF5D-971C83AB97C9}" presName="rootConnector" presStyleLbl="node3" presStyleIdx="3" presStyleCnt="11"/>
      <dgm:spPr/>
      <dgm:t>
        <a:bodyPr/>
        <a:lstStyle/>
        <a:p>
          <a:endParaRPr lang="en-IN"/>
        </a:p>
      </dgm:t>
    </dgm:pt>
    <dgm:pt modelId="{71022998-EB1F-4C98-9FBE-9FCB23318534}" type="pres">
      <dgm:prSet presAssocID="{8065C0FE-D527-4522-BF5D-971C83AB97C9}" presName="hierChild4" presStyleCnt="0"/>
      <dgm:spPr/>
    </dgm:pt>
    <dgm:pt modelId="{FC1256D9-A6EC-4694-8E48-F4FC23CBA10B}" type="pres">
      <dgm:prSet presAssocID="{8065C0FE-D527-4522-BF5D-971C83AB97C9}" presName="hierChild5" presStyleCnt="0"/>
      <dgm:spPr/>
    </dgm:pt>
    <dgm:pt modelId="{20E9184C-66A7-40AA-BB1E-7A0587EB1CDF}" type="pres">
      <dgm:prSet presAssocID="{BD43D83C-25FC-41D1-B26A-2B888F4D60B2}" presName="Name37" presStyleLbl="parChTrans1D3" presStyleIdx="4" presStyleCnt="11"/>
      <dgm:spPr/>
      <dgm:t>
        <a:bodyPr/>
        <a:lstStyle/>
        <a:p>
          <a:endParaRPr lang="en-IN"/>
        </a:p>
      </dgm:t>
    </dgm:pt>
    <dgm:pt modelId="{7DE1CDAC-D59E-4DA2-8733-B36CF23B5A5A}" type="pres">
      <dgm:prSet presAssocID="{34A75DEF-F616-4114-BFE3-6ADD2DCF4E63}" presName="hierRoot2" presStyleCnt="0">
        <dgm:presLayoutVars>
          <dgm:hierBranch val="init"/>
        </dgm:presLayoutVars>
      </dgm:prSet>
      <dgm:spPr/>
    </dgm:pt>
    <dgm:pt modelId="{8DD4A628-76A4-4212-AE5A-D2820BDC885B}" type="pres">
      <dgm:prSet presAssocID="{34A75DEF-F616-4114-BFE3-6ADD2DCF4E63}" presName="rootComposite" presStyleCnt="0"/>
      <dgm:spPr/>
    </dgm:pt>
    <dgm:pt modelId="{F4E67A6F-1965-4DBA-9B7E-0B65A88A2AEA}" type="pres">
      <dgm:prSet presAssocID="{34A75DEF-F616-4114-BFE3-6ADD2DCF4E63}" presName="rootText" presStyleLbl="node3" presStyleIdx="4" presStyleCnt="1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FE9F2FE-A61D-459D-A289-2843C54A650F}" type="pres">
      <dgm:prSet presAssocID="{34A75DEF-F616-4114-BFE3-6ADD2DCF4E63}" presName="rootConnector" presStyleLbl="node3" presStyleIdx="4" presStyleCnt="11"/>
      <dgm:spPr/>
      <dgm:t>
        <a:bodyPr/>
        <a:lstStyle/>
        <a:p>
          <a:endParaRPr lang="en-IN"/>
        </a:p>
      </dgm:t>
    </dgm:pt>
    <dgm:pt modelId="{36BFE92F-D8BB-46BD-9FA5-2F4B953D1615}" type="pres">
      <dgm:prSet presAssocID="{34A75DEF-F616-4114-BFE3-6ADD2DCF4E63}" presName="hierChild4" presStyleCnt="0"/>
      <dgm:spPr/>
    </dgm:pt>
    <dgm:pt modelId="{1B0168D9-1A97-4BDB-A238-68638A1661C3}" type="pres">
      <dgm:prSet presAssocID="{34A75DEF-F616-4114-BFE3-6ADD2DCF4E63}" presName="hierChild5" presStyleCnt="0"/>
      <dgm:spPr/>
    </dgm:pt>
    <dgm:pt modelId="{60954079-1D5D-4BB3-B046-63D0BC0FFC38}" type="pres">
      <dgm:prSet presAssocID="{829BB694-DADC-438C-A7F6-DAA52003B407}" presName="hierChild5" presStyleCnt="0"/>
      <dgm:spPr/>
    </dgm:pt>
    <dgm:pt modelId="{0D353710-1F9C-4D2E-9DB8-6A45365E53ED}" type="pres">
      <dgm:prSet presAssocID="{37624219-CB56-4ED3-B7D7-C5D552E1DCBD}" presName="Name37" presStyleLbl="parChTrans1D2" presStyleIdx="1" presStyleCnt="3"/>
      <dgm:spPr/>
      <dgm:t>
        <a:bodyPr/>
        <a:lstStyle/>
        <a:p>
          <a:endParaRPr lang="en-IN"/>
        </a:p>
      </dgm:t>
    </dgm:pt>
    <dgm:pt modelId="{B22FBB71-6345-437A-A2FB-487C4DFDAB49}" type="pres">
      <dgm:prSet presAssocID="{4130B8DF-783C-4B0C-8467-092C9969944D}" presName="hierRoot2" presStyleCnt="0">
        <dgm:presLayoutVars>
          <dgm:hierBranch val="init"/>
        </dgm:presLayoutVars>
      </dgm:prSet>
      <dgm:spPr/>
    </dgm:pt>
    <dgm:pt modelId="{C4C93D83-F26A-40FC-A1EB-258BD4166EA6}" type="pres">
      <dgm:prSet presAssocID="{4130B8DF-783C-4B0C-8467-092C9969944D}" presName="rootComposite" presStyleCnt="0"/>
      <dgm:spPr/>
    </dgm:pt>
    <dgm:pt modelId="{2494A33F-EF1E-4171-B914-8B0D7AE6989F}" type="pres">
      <dgm:prSet presAssocID="{4130B8DF-783C-4B0C-8467-092C9969944D}" presName="rootText" presStyleLbl="node2" presStyleIdx="1" presStyleCnt="3" custScaleX="9607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D3999A5-572C-408B-B8E9-C8543D0D3E47}" type="pres">
      <dgm:prSet presAssocID="{4130B8DF-783C-4B0C-8467-092C9969944D}" presName="rootConnector" presStyleLbl="node2" presStyleIdx="1" presStyleCnt="3"/>
      <dgm:spPr/>
      <dgm:t>
        <a:bodyPr/>
        <a:lstStyle/>
        <a:p>
          <a:endParaRPr lang="en-IN"/>
        </a:p>
      </dgm:t>
    </dgm:pt>
    <dgm:pt modelId="{CB172124-79A0-43D9-8CD2-B45D765BB169}" type="pres">
      <dgm:prSet presAssocID="{4130B8DF-783C-4B0C-8467-092C9969944D}" presName="hierChild4" presStyleCnt="0"/>
      <dgm:spPr/>
    </dgm:pt>
    <dgm:pt modelId="{631D8BD6-614B-4750-9CB7-6119F9E74996}" type="pres">
      <dgm:prSet presAssocID="{EBA0ACA7-5BDA-4669-9140-7181B17BF8A9}" presName="Name37" presStyleLbl="parChTrans1D3" presStyleIdx="5" presStyleCnt="11"/>
      <dgm:spPr/>
      <dgm:t>
        <a:bodyPr/>
        <a:lstStyle/>
        <a:p>
          <a:endParaRPr lang="en-IN"/>
        </a:p>
      </dgm:t>
    </dgm:pt>
    <dgm:pt modelId="{2D76FCFF-B959-447A-8A1C-8DAEF1C20548}" type="pres">
      <dgm:prSet presAssocID="{3B6B599D-B9A4-4673-899B-D1CC41D2B4EC}" presName="hierRoot2" presStyleCnt="0">
        <dgm:presLayoutVars>
          <dgm:hierBranch val="init"/>
        </dgm:presLayoutVars>
      </dgm:prSet>
      <dgm:spPr/>
    </dgm:pt>
    <dgm:pt modelId="{FED13489-5A52-411D-A4DD-667D05809EA0}" type="pres">
      <dgm:prSet presAssocID="{3B6B599D-B9A4-4673-899B-D1CC41D2B4EC}" presName="rootComposite" presStyleCnt="0"/>
      <dgm:spPr/>
    </dgm:pt>
    <dgm:pt modelId="{D237BAB4-577A-47C4-BD68-F2089FD90A89}" type="pres">
      <dgm:prSet presAssocID="{3B6B599D-B9A4-4673-899B-D1CC41D2B4EC}" presName="rootText" presStyleLbl="node3" presStyleIdx="5" presStyleCnt="1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353D666-2482-42B8-A1C9-CD50D6FE8E04}" type="pres">
      <dgm:prSet presAssocID="{3B6B599D-B9A4-4673-899B-D1CC41D2B4EC}" presName="rootConnector" presStyleLbl="node3" presStyleIdx="5" presStyleCnt="11"/>
      <dgm:spPr/>
      <dgm:t>
        <a:bodyPr/>
        <a:lstStyle/>
        <a:p>
          <a:endParaRPr lang="en-IN"/>
        </a:p>
      </dgm:t>
    </dgm:pt>
    <dgm:pt modelId="{FEBC9679-E628-4558-9862-42028BDFD6E5}" type="pres">
      <dgm:prSet presAssocID="{3B6B599D-B9A4-4673-899B-D1CC41D2B4EC}" presName="hierChild4" presStyleCnt="0"/>
      <dgm:spPr/>
    </dgm:pt>
    <dgm:pt modelId="{A04DF2A9-05CC-4BE3-9B8A-2D28456A6D67}" type="pres">
      <dgm:prSet presAssocID="{3B6B599D-B9A4-4673-899B-D1CC41D2B4EC}" presName="hierChild5" presStyleCnt="0"/>
      <dgm:spPr/>
    </dgm:pt>
    <dgm:pt modelId="{847785D8-65AB-4CBF-A1BC-4765273A0F8E}" type="pres">
      <dgm:prSet presAssocID="{42D25F49-1B79-4CCF-A6DE-BDFC84FC6540}" presName="Name37" presStyleLbl="parChTrans1D3" presStyleIdx="6" presStyleCnt="11"/>
      <dgm:spPr/>
      <dgm:t>
        <a:bodyPr/>
        <a:lstStyle/>
        <a:p>
          <a:endParaRPr lang="en-IN"/>
        </a:p>
      </dgm:t>
    </dgm:pt>
    <dgm:pt modelId="{B7DF516C-970B-42DC-A9BF-AE859AB9E0C8}" type="pres">
      <dgm:prSet presAssocID="{722A0BC7-2D5E-41CC-8FA9-FAA448EC2E47}" presName="hierRoot2" presStyleCnt="0">
        <dgm:presLayoutVars>
          <dgm:hierBranch val="init"/>
        </dgm:presLayoutVars>
      </dgm:prSet>
      <dgm:spPr/>
    </dgm:pt>
    <dgm:pt modelId="{CE90F705-B541-401B-A78A-D3FC2262F021}" type="pres">
      <dgm:prSet presAssocID="{722A0BC7-2D5E-41CC-8FA9-FAA448EC2E47}" presName="rootComposite" presStyleCnt="0"/>
      <dgm:spPr/>
    </dgm:pt>
    <dgm:pt modelId="{298BE1D6-7D44-46A9-975B-F2BF01D1DEF8}" type="pres">
      <dgm:prSet presAssocID="{722A0BC7-2D5E-41CC-8FA9-FAA448EC2E47}" presName="rootText" presStyleLbl="node3" presStyleIdx="6" presStyleCnt="1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4A01570-40A2-4519-83FF-29CF37EB099B}" type="pres">
      <dgm:prSet presAssocID="{722A0BC7-2D5E-41CC-8FA9-FAA448EC2E47}" presName="rootConnector" presStyleLbl="node3" presStyleIdx="6" presStyleCnt="11"/>
      <dgm:spPr/>
      <dgm:t>
        <a:bodyPr/>
        <a:lstStyle/>
        <a:p>
          <a:endParaRPr lang="en-IN"/>
        </a:p>
      </dgm:t>
    </dgm:pt>
    <dgm:pt modelId="{59914337-7B5F-491A-A7B2-A1E11B94E826}" type="pres">
      <dgm:prSet presAssocID="{722A0BC7-2D5E-41CC-8FA9-FAA448EC2E47}" presName="hierChild4" presStyleCnt="0"/>
      <dgm:spPr/>
    </dgm:pt>
    <dgm:pt modelId="{79339EE0-815E-4F51-86BC-909B34469233}" type="pres">
      <dgm:prSet presAssocID="{722A0BC7-2D5E-41CC-8FA9-FAA448EC2E47}" presName="hierChild5" presStyleCnt="0"/>
      <dgm:spPr/>
    </dgm:pt>
    <dgm:pt modelId="{FBFCA4EC-09E9-4FFC-997A-67B3E12B2010}" type="pres">
      <dgm:prSet presAssocID="{BABF00A4-6925-4377-8872-BF463B7D58C9}" presName="Name37" presStyleLbl="parChTrans1D3" presStyleIdx="7" presStyleCnt="11"/>
      <dgm:spPr/>
      <dgm:t>
        <a:bodyPr/>
        <a:lstStyle/>
        <a:p>
          <a:endParaRPr lang="en-IN"/>
        </a:p>
      </dgm:t>
    </dgm:pt>
    <dgm:pt modelId="{C999F051-4F67-4FC7-8BEC-884D99562CEF}" type="pres">
      <dgm:prSet presAssocID="{8E304C81-C87F-4463-B68B-D704D10B948E}" presName="hierRoot2" presStyleCnt="0">
        <dgm:presLayoutVars>
          <dgm:hierBranch val="init"/>
        </dgm:presLayoutVars>
      </dgm:prSet>
      <dgm:spPr/>
    </dgm:pt>
    <dgm:pt modelId="{EF5CA8F1-9ED8-4CED-A5FB-125424C3E2A2}" type="pres">
      <dgm:prSet presAssocID="{8E304C81-C87F-4463-B68B-D704D10B948E}" presName="rootComposite" presStyleCnt="0"/>
      <dgm:spPr/>
    </dgm:pt>
    <dgm:pt modelId="{6362D4F3-D8F1-4AD8-8943-F85FDC5AA181}" type="pres">
      <dgm:prSet presAssocID="{8E304C81-C87F-4463-B68B-D704D10B948E}" presName="rootText" presStyleLbl="node3" presStyleIdx="7" presStyleCnt="1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BB5ECAD-420B-4C02-B452-C5CAE4739FAD}" type="pres">
      <dgm:prSet presAssocID="{8E304C81-C87F-4463-B68B-D704D10B948E}" presName="rootConnector" presStyleLbl="node3" presStyleIdx="7" presStyleCnt="11"/>
      <dgm:spPr/>
      <dgm:t>
        <a:bodyPr/>
        <a:lstStyle/>
        <a:p>
          <a:endParaRPr lang="en-IN"/>
        </a:p>
      </dgm:t>
    </dgm:pt>
    <dgm:pt modelId="{4F22B947-F8DB-4DAE-B20A-52540EB6A57C}" type="pres">
      <dgm:prSet presAssocID="{8E304C81-C87F-4463-B68B-D704D10B948E}" presName="hierChild4" presStyleCnt="0"/>
      <dgm:spPr/>
    </dgm:pt>
    <dgm:pt modelId="{B3A4458F-6CAF-4639-B3A1-102432ACAD11}" type="pres">
      <dgm:prSet presAssocID="{7D557C60-9CA5-48E3-A516-58F6332C5217}" presName="Name37" presStyleLbl="parChTrans1D4" presStyleIdx="0" presStyleCnt="2"/>
      <dgm:spPr/>
      <dgm:t>
        <a:bodyPr/>
        <a:lstStyle/>
        <a:p>
          <a:endParaRPr lang="en-IN"/>
        </a:p>
      </dgm:t>
    </dgm:pt>
    <dgm:pt modelId="{86BB70A5-0563-423A-A564-EDDDAFAB0E67}" type="pres">
      <dgm:prSet presAssocID="{C85D0483-6628-4803-93FC-F23DFA91DD56}" presName="hierRoot2" presStyleCnt="0">
        <dgm:presLayoutVars>
          <dgm:hierBranch val="init"/>
        </dgm:presLayoutVars>
      </dgm:prSet>
      <dgm:spPr/>
    </dgm:pt>
    <dgm:pt modelId="{A2FE162E-7DE7-41D5-87FA-CAFEBA6B3BFC}" type="pres">
      <dgm:prSet presAssocID="{C85D0483-6628-4803-93FC-F23DFA91DD56}" presName="rootComposite" presStyleCnt="0"/>
      <dgm:spPr/>
    </dgm:pt>
    <dgm:pt modelId="{85C59BEA-3D7F-4AF3-B942-AEAFD4ED4E39}" type="pres">
      <dgm:prSet presAssocID="{C85D0483-6628-4803-93FC-F23DFA91DD56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EACC249-2E50-4F9E-BFD1-FB316AD9DB55}" type="pres">
      <dgm:prSet presAssocID="{C85D0483-6628-4803-93FC-F23DFA91DD56}" presName="rootConnector" presStyleLbl="node4" presStyleIdx="0" presStyleCnt="2"/>
      <dgm:spPr/>
      <dgm:t>
        <a:bodyPr/>
        <a:lstStyle/>
        <a:p>
          <a:endParaRPr lang="en-IN"/>
        </a:p>
      </dgm:t>
    </dgm:pt>
    <dgm:pt modelId="{F8C750DD-1966-4C0B-B5D4-41DEA88DED0B}" type="pres">
      <dgm:prSet presAssocID="{C85D0483-6628-4803-93FC-F23DFA91DD56}" presName="hierChild4" presStyleCnt="0"/>
      <dgm:spPr/>
    </dgm:pt>
    <dgm:pt modelId="{73B1451E-4FAE-4678-B97D-8C7E7C7CE07A}" type="pres">
      <dgm:prSet presAssocID="{C85D0483-6628-4803-93FC-F23DFA91DD56}" presName="hierChild5" presStyleCnt="0"/>
      <dgm:spPr/>
    </dgm:pt>
    <dgm:pt modelId="{28C2A292-36DB-4531-AA87-BEE089E097B4}" type="pres">
      <dgm:prSet presAssocID="{6520B200-5E39-4A0E-A7B1-B82F7D2683D3}" presName="Name37" presStyleLbl="parChTrans1D4" presStyleIdx="1" presStyleCnt="2"/>
      <dgm:spPr/>
      <dgm:t>
        <a:bodyPr/>
        <a:lstStyle/>
        <a:p>
          <a:endParaRPr lang="en-IN"/>
        </a:p>
      </dgm:t>
    </dgm:pt>
    <dgm:pt modelId="{4A89511F-0EB5-435E-A729-79F3C1ABEC2C}" type="pres">
      <dgm:prSet presAssocID="{1D57E9AA-8D5C-4D12-8EFB-DF5C4BAFD930}" presName="hierRoot2" presStyleCnt="0">
        <dgm:presLayoutVars>
          <dgm:hierBranch val="init"/>
        </dgm:presLayoutVars>
      </dgm:prSet>
      <dgm:spPr/>
    </dgm:pt>
    <dgm:pt modelId="{B578AD51-A019-441B-AE98-F371DE642202}" type="pres">
      <dgm:prSet presAssocID="{1D57E9AA-8D5C-4D12-8EFB-DF5C4BAFD930}" presName="rootComposite" presStyleCnt="0"/>
      <dgm:spPr/>
    </dgm:pt>
    <dgm:pt modelId="{3D7539DC-3CF6-4D02-AA48-19F7A5D8BA42}" type="pres">
      <dgm:prSet presAssocID="{1D57E9AA-8D5C-4D12-8EFB-DF5C4BAFD930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8CF91F0-3961-4B68-9FA5-C12723A2B99D}" type="pres">
      <dgm:prSet presAssocID="{1D57E9AA-8D5C-4D12-8EFB-DF5C4BAFD930}" presName="rootConnector" presStyleLbl="node4" presStyleIdx="1" presStyleCnt="2"/>
      <dgm:spPr/>
      <dgm:t>
        <a:bodyPr/>
        <a:lstStyle/>
        <a:p>
          <a:endParaRPr lang="en-IN"/>
        </a:p>
      </dgm:t>
    </dgm:pt>
    <dgm:pt modelId="{AF1BE88C-AC8C-40A3-9ADA-1ACD199439D5}" type="pres">
      <dgm:prSet presAssocID="{1D57E9AA-8D5C-4D12-8EFB-DF5C4BAFD930}" presName="hierChild4" presStyleCnt="0"/>
      <dgm:spPr/>
    </dgm:pt>
    <dgm:pt modelId="{735F34A6-E375-400C-9733-9BD13E6815A8}" type="pres">
      <dgm:prSet presAssocID="{1D57E9AA-8D5C-4D12-8EFB-DF5C4BAFD930}" presName="hierChild5" presStyleCnt="0"/>
      <dgm:spPr/>
    </dgm:pt>
    <dgm:pt modelId="{41F9E15D-69E2-44A1-AFC0-DD500A20AB6E}" type="pres">
      <dgm:prSet presAssocID="{8E304C81-C87F-4463-B68B-D704D10B948E}" presName="hierChild5" presStyleCnt="0"/>
      <dgm:spPr/>
    </dgm:pt>
    <dgm:pt modelId="{89478115-03EA-4D85-B76A-2AC27CB1D0AB}" type="pres">
      <dgm:prSet presAssocID="{4130B8DF-783C-4B0C-8467-092C9969944D}" presName="hierChild5" presStyleCnt="0"/>
      <dgm:spPr/>
    </dgm:pt>
    <dgm:pt modelId="{F694B47B-916F-41EA-B923-6366571432E3}" type="pres">
      <dgm:prSet presAssocID="{F7BAB254-1667-4389-8989-69196879FDAC}" presName="Name37" presStyleLbl="parChTrans1D2" presStyleIdx="2" presStyleCnt="3"/>
      <dgm:spPr/>
      <dgm:t>
        <a:bodyPr/>
        <a:lstStyle/>
        <a:p>
          <a:endParaRPr lang="en-IN"/>
        </a:p>
      </dgm:t>
    </dgm:pt>
    <dgm:pt modelId="{3750F9FB-C6CF-4363-816F-D9B8646C8F82}" type="pres">
      <dgm:prSet presAssocID="{39E0C666-AB93-415B-8C42-D08F7883639D}" presName="hierRoot2" presStyleCnt="0">
        <dgm:presLayoutVars>
          <dgm:hierBranch val="init"/>
        </dgm:presLayoutVars>
      </dgm:prSet>
      <dgm:spPr/>
    </dgm:pt>
    <dgm:pt modelId="{B9B44B6E-4638-478E-B319-D483F3EC5C10}" type="pres">
      <dgm:prSet presAssocID="{39E0C666-AB93-415B-8C42-D08F7883639D}" presName="rootComposite" presStyleCnt="0"/>
      <dgm:spPr/>
    </dgm:pt>
    <dgm:pt modelId="{9F5DC9C9-0E0C-467D-B126-5F6D171B74B4}" type="pres">
      <dgm:prSet presAssocID="{39E0C666-AB93-415B-8C42-D08F788363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2F4CDEC-34AE-450B-A064-62736BBB9AE8}" type="pres">
      <dgm:prSet presAssocID="{39E0C666-AB93-415B-8C42-D08F7883639D}" presName="rootConnector" presStyleLbl="node2" presStyleIdx="2" presStyleCnt="3"/>
      <dgm:spPr/>
      <dgm:t>
        <a:bodyPr/>
        <a:lstStyle/>
        <a:p>
          <a:endParaRPr lang="en-IN"/>
        </a:p>
      </dgm:t>
    </dgm:pt>
    <dgm:pt modelId="{06729CBB-0785-4954-8892-69282FD029FB}" type="pres">
      <dgm:prSet presAssocID="{39E0C666-AB93-415B-8C42-D08F7883639D}" presName="hierChild4" presStyleCnt="0"/>
      <dgm:spPr/>
    </dgm:pt>
    <dgm:pt modelId="{0F6DCFFE-D95D-45A4-8CDD-FA3A3D800C33}" type="pres">
      <dgm:prSet presAssocID="{5BCA21A1-43B0-4D1F-827E-08B53AF1C608}" presName="Name37" presStyleLbl="parChTrans1D3" presStyleIdx="8" presStyleCnt="11"/>
      <dgm:spPr/>
      <dgm:t>
        <a:bodyPr/>
        <a:lstStyle/>
        <a:p>
          <a:endParaRPr lang="en-IN"/>
        </a:p>
      </dgm:t>
    </dgm:pt>
    <dgm:pt modelId="{699044A1-3E9A-4FE3-9F3B-255D22451607}" type="pres">
      <dgm:prSet presAssocID="{2FCB2F8E-A3D4-4C99-850F-19BBC646E5B6}" presName="hierRoot2" presStyleCnt="0">
        <dgm:presLayoutVars>
          <dgm:hierBranch val="init"/>
        </dgm:presLayoutVars>
      </dgm:prSet>
      <dgm:spPr/>
    </dgm:pt>
    <dgm:pt modelId="{527DE369-4177-485A-B2E6-0252F493A07C}" type="pres">
      <dgm:prSet presAssocID="{2FCB2F8E-A3D4-4C99-850F-19BBC646E5B6}" presName="rootComposite" presStyleCnt="0"/>
      <dgm:spPr/>
    </dgm:pt>
    <dgm:pt modelId="{BFCF7F3C-F7B2-4C8A-9968-7A33C347FA3E}" type="pres">
      <dgm:prSet presAssocID="{2FCB2F8E-A3D4-4C99-850F-19BBC646E5B6}" presName="rootText" presStyleLbl="node3" presStyleIdx="8" presStyleCnt="1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05322CE-C243-42F8-96C9-FE106616B06C}" type="pres">
      <dgm:prSet presAssocID="{2FCB2F8E-A3D4-4C99-850F-19BBC646E5B6}" presName="rootConnector" presStyleLbl="node3" presStyleIdx="8" presStyleCnt="11"/>
      <dgm:spPr/>
      <dgm:t>
        <a:bodyPr/>
        <a:lstStyle/>
        <a:p>
          <a:endParaRPr lang="en-IN"/>
        </a:p>
      </dgm:t>
    </dgm:pt>
    <dgm:pt modelId="{F57AF04C-9D48-4EE8-B611-C7E376376C79}" type="pres">
      <dgm:prSet presAssocID="{2FCB2F8E-A3D4-4C99-850F-19BBC646E5B6}" presName="hierChild4" presStyleCnt="0"/>
      <dgm:spPr/>
    </dgm:pt>
    <dgm:pt modelId="{7A5DC1F5-9DDD-4138-96DC-DBA662FDBD2A}" type="pres">
      <dgm:prSet presAssocID="{2FCB2F8E-A3D4-4C99-850F-19BBC646E5B6}" presName="hierChild5" presStyleCnt="0"/>
      <dgm:spPr/>
    </dgm:pt>
    <dgm:pt modelId="{A24052F4-E419-4731-904D-142F6F4953AA}" type="pres">
      <dgm:prSet presAssocID="{93130391-E2C4-4CFD-94D0-67EEFD07BE13}" presName="Name37" presStyleLbl="parChTrans1D3" presStyleIdx="9" presStyleCnt="11"/>
      <dgm:spPr/>
      <dgm:t>
        <a:bodyPr/>
        <a:lstStyle/>
        <a:p>
          <a:endParaRPr lang="en-IN"/>
        </a:p>
      </dgm:t>
    </dgm:pt>
    <dgm:pt modelId="{710B72E1-B424-43F1-BDF6-220B44DA7B5B}" type="pres">
      <dgm:prSet presAssocID="{D7CA7FBB-61D3-4EEF-A859-4B5D62095797}" presName="hierRoot2" presStyleCnt="0">
        <dgm:presLayoutVars>
          <dgm:hierBranch val="init"/>
        </dgm:presLayoutVars>
      </dgm:prSet>
      <dgm:spPr/>
    </dgm:pt>
    <dgm:pt modelId="{3C563017-1B49-4A75-B16D-010EC895AB56}" type="pres">
      <dgm:prSet presAssocID="{D7CA7FBB-61D3-4EEF-A859-4B5D62095797}" presName="rootComposite" presStyleCnt="0"/>
      <dgm:spPr/>
    </dgm:pt>
    <dgm:pt modelId="{3BB4E40A-7F96-476B-BE29-52C4461B2516}" type="pres">
      <dgm:prSet presAssocID="{D7CA7FBB-61D3-4EEF-A859-4B5D62095797}" presName="rootText" presStyleLbl="node3" presStyleIdx="9" presStyleCnt="1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0907ED1-4CB2-4A4F-9F1E-9D9411495E6F}" type="pres">
      <dgm:prSet presAssocID="{D7CA7FBB-61D3-4EEF-A859-4B5D62095797}" presName="rootConnector" presStyleLbl="node3" presStyleIdx="9" presStyleCnt="11"/>
      <dgm:spPr/>
      <dgm:t>
        <a:bodyPr/>
        <a:lstStyle/>
        <a:p>
          <a:endParaRPr lang="en-IN"/>
        </a:p>
      </dgm:t>
    </dgm:pt>
    <dgm:pt modelId="{31D6F979-6C3F-41ED-8A21-9B20F5E07800}" type="pres">
      <dgm:prSet presAssocID="{D7CA7FBB-61D3-4EEF-A859-4B5D62095797}" presName="hierChild4" presStyleCnt="0"/>
      <dgm:spPr/>
    </dgm:pt>
    <dgm:pt modelId="{EF33F083-DA04-45E1-ABC9-0011BDC33728}" type="pres">
      <dgm:prSet presAssocID="{D7CA7FBB-61D3-4EEF-A859-4B5D62095797}" presName="hierChild5" presStyleCnt="0"/>
      <dgm:spPr/>
    </dgm:pt>
    <dgm:pt modelId="{B3576F85-BA39-4EFC-8B4F-8EF594695408}" type="pres">
      <dgm:prSet presAssocID="{EA922407-542C-45ED-A9EC-010AD9E43E7B}" presName="Name37" presStyleLbl="parChTrans1D3" presStyleIdx="10" presStyleCnt="11"/>
      <dgm:spPr/>
      <dgm:t>
        <a:bodyPr/>
        <a:lstStyle/>
        <a:p>
          <a:endParaRPr lang="en-IN"/>
        </a:p>
      </dgm:t>
    </dgm:pt>
    <dgm:pt modelId="{B49A4E58-40E6-4E09-ADCD-06379EA7BDBA}" type="pres">
      <dgm:prSet presAssocID="{F6EE7CED-60E4-4902-992A-B8D3597EAC2C}" presName="hierRoot2" presStyleCnt="0">
        <dgm:presLayoutVars>
          <dgm:hierBranch val="init"/>
        </dgm:presLayoutVars>
      </dgm:prSet>
      <dgm:spPr/>
    </dgm:pt>
    <dgm:pt modelId="{E66264E2-1A6F-4DDF-850E-D20261612806}" type="pres">
      <dgm:prSet presAssocID="{F6EE7CED-60E4-4902-992A-B8D3597EAC2C}" presName="rootComposite" presStyleCnt="0"/>
      <dgm:spPr/>
    </dgm:pt>
    <dgm:pt modelId="{442633D4-F2DB-4666-A6DF-B32B537BBDA9}" type="pres">
      <dgm:prSet presAssocID="{F6EE7CED-60E4-4902-992A-B8D3597EAC2C}" presName="rootText" presStyleLbl="node3" presStyleIdx="10" presStyleCnt="1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CA78859-FB9B-43CC-AEBD-E05497A07BE2}" type="pres">
      <dgm:prSet presAssocID="{F6EE7CED-60E4-4902-992A-B8D3597EAC2C}" presName="rootConnector" presStyleLbl="node3" presStyleIdx="10" presStyleCnt="11"/>
      <dgm:spPr/>
      <dgm:t>
        <a:bodyPr/>
        <a:lstStyle/>
        <a:p>
          <a:endParaRPr lang="en-IN"/>
        </a:p>
      </dgm:t>
    </dgm:pt>
    <dgm:pt modelId="{765011EF-AF89-4A43-94DE-EFDD6ACCD417}" type="pres">
      <dgm:prSet presAssocID="{F6EE7CED-60E4-4902-992A-B8D3597EAC2C}" presName="hierChild4" presStyleCnt="0"/>
      <dgm:spPr/>
    </dgm:pt>
    <dgm:pt modelId="{FB2DC240-1A16-4567-A496-BFEBB04BD831}" type="pres">
      <dgm:prSet presAssocID="{F6EE7CED-60E4-4902-992A-B8D3597EAC2C}" presName="hierChild5" presStyleCnt="0"/>
      <dgm:spPr/>
    </dgm:pt>
    <dgm:pt modelId="{8A3B2D6C-11CA-4FD5-9A84-EB0ACC3C8BC8}" type="pres">
      <dgm:prSet presAssocID="{39E0C666-AB93-415B-8C42-D08F7883639D}" presName="hierChild5" presStyleCnt="0"/>
      <dgm:spPr/>
    </dgm:pt>
    <dgm:pt modelId="{058DC0DC-DE14-4697-B280-342AFC5EEA09}" type="pres">
      <dgm:prSet presAssocID="{89A94229-CBAD-4365-B277-C5C314B0F3B1}" presName="hierChild3" presStyleCnt="0"/>
      <dgm:spPr/>
    </dgm:pt>
  </dgm:ptLst>
  <dgm:cxnLst>
    <dgm:cxn modelId="{A04ABF88-B14D-4C62-8AF0-25770AA81555}" type="presOf" srcId="{F5B30523-8A2B-4473-AA97-B3AD58248FFD}" destId="{59D21821-04C0-4CA0-AE09-38495B2C69B6}" srcOrd="0" destOrd="0" presId="urn:microsoft.com/office/officeart/2005/8/layout/orgChart1"/>
    <dgm:cxn modelId="{6C8F89B9-A3F9-40DE-A065-415932D8C8D4}" srcId="{829BB694-DADC-438C-A7F6-DAA52003B407}" destId="{56A7DBB6-DD69-4645-B60C-2909EB56FEA1}" srcOrd="1" destOrd="0" parTransId="{8EB784BC-6AE3-4F9C-A274-CEFE00B0EA4B}" sibTransId="{7A1133BD-6381-484A-9E32-971CFBA95C44}"/>
    <dgm:cxn modelId="{2F16D435-7514-42A7-B658-74F0936352FE}" type="presOf" srcId="{C85D0483-6628-4803-93FC-F23DFA91DD56}" destId="{85C59BEA-3D7F-4AF3-B942-AEAFD4ED4E39}" srcOrd="0" destOrd="0" presId="urn:microsoft.com/office/officeart/2005/8/layout/orgChart1"/>
    <dgm:cxn modelId="{5B305106-7610-4318-B937-CEC236EB288F}" type="presOf" srcId="{3B6B599D-B9A4-4673-899B-D1CC41D2B4EC}" destId="{9353D666-2482-42B8-A1C9-CD50D6FE8E04}" srcOrd="1" destOrd="0" presId="urn:microsoft.com/office/officeart/2005/8/layout/orgChart1"/>
    <dgm:cxn modelId="{05B274D6-7181-4445-8D83-6CD48B7528BD}" type="presOf" srcId="{722A0BC7-2D5E-41CC-8FA9-FAA448EC2E47}" destId="{44A01570-40A2-4519-83FF-29CF37EB099B}" srcOrd="1" destOrd="0" presId="urn:microsoft.com/office/officeart/2005/8/layout/orgChart1"/>
    <dgm:cxn modelId="{B7508AC6-53B8-4314-A731-1E279B8EA7BE}" type="presOf" srcId="{BA63E101-3A96-4282-976D-73D45D77EE2E}" destId="{59D015AD-C69F-406B-A2CB-98A3E9053FE9}" srcOrd="0" destOrd="0" presId="urn:microsoft.com/office/officeart/2005/8/layout/orgChart1"/>
    <dgm:cxn modelId="{B54EF1E7-E8D9-44DF-899D-F7C4B3F97AB5}" type="presOf" srcId="{6DD3E4C5-A6E4-44AA-9634-9EC6DB5FC050}" destId="{C1208994-5C3C-46E3-A626-0CBF56E10E04}" srcOrd="0" destOrd="0" presId="urn:microsoft.com/office/officeart/2005/8/layout/orgChart1"/>
    <dgm:cxn modelId="{5B8BE07D-5C25-49E0-A307-4B78DECAD322}" type="presOf" srcId="{F9F2B483-A928-4E20-ABD4-66CFE631FAF3}" destId="{9F71E4D1-1F0C-476E-82DC-AAA4625DBA79}" srcOrd="0" destOrd="0" presId="urn:microsoft.com/office/officeart/2005/8/layout/orgChart1"/>
    <dgm:cxn modelId="{29CC050D-A21D-41B3-80C7-96154D1E7762}" type="presOf" srcId="{8065C0FE-D527-4522-BF5D-971C83AB97C9}" destId="{D6918D5B-321E-4890-BC23-9B4E22D9F64A}" srcOrd="1" destOrd="0" presId="urn:microsoft.com/office/officeart/2005/8/layout/orgChart1"/>
    <dgm:cxn modelId="{BEA1669A-598C-4B7A-B664-00A9A69FCE22}" type="presOf" srcId="{FD0BE243-114B-46ED-BB81-CD0D2CC838D6}" destId="{5F13B8EA-81AE-4408-8BE9-AEA4B8CE8072}" srcOrd="0" destOrd="0" presId="urn:microsoft.com/office/officeart/2005/8/layout/orgChart1"/>
    <dgm:cxn modelId="{8783A43B-661E-44EC-870B-98205220E3C6}" type="presOf" srcId="{8EB784BC-6AE3-4F9C-A274-CEFE00B0EA4B}" destId="{5FDBA97C-DC55-46F3-B243-219E09BA00AC}" srcOrd="0" destOrd="0" presId="urn:microsoft.com/office/officeart/2005/8/layout/orgChart1"/>
    <dgm:cxn modelId="{98F55907-BFDB-4E4E-B119-EE817229546E}" type="presOf" srcId="{EA922407-542C-45ED-A9EC-010AD9E43E7B}" destId="{B3576F85-BA39-4EFC-8B4F-8EF594695408}" srcOrd="0" destOrd="0" presId="urn:microsoft.com/office/officeart/2005/8/layout/orgChart1"/>
    <dgm:cxn modelId="{4FAEC78D-B6AA-426F-929A-470D8FFDEA7C}" type="presOf" srcId="{722A0BC7-2D5E-41CC-8FA9-FAA448EC2E47}" destId="{298BE1D6-7D44-46A9-975B-F2BF01D1DEF8}" srcOrd="0" destOrd="0" presId="urn:microsoft.com/office/officeart/2005/8/layout/orgChart1"/>
    <dgm:cxn modelId="{F86F622D-7816-4D24-94D3-6EEF31CA7BD2}" srcId="{4130B8DF-783C-4B0C-8467-092C9969944D}" destId="{8E304C81-C87F-4463-B68B-D704D10B948E}" srcOrd="2" destOrd="0" parTransId="{BABF00A4-6925-4377-8872-BF463B7D58C9}" sibTransId="{3184D276-890A-43AB-8D3D-7D19219EFDBD}"/>
    <dgm:cxn modelId="{FBE9932D-C1C5-4E8D-8E4B-DB853AE30FEA}" srcId="{89A94229-CBAD-4365-B277-C5C314B0F3B1}" destId="{39E0C666-AB93-415B-8C42-D08F7883639D}" srcOrd="2" destOrd="0" parTransId="{F7BAB254-1667-4389-8989-69196879FDAC}" sibTransId="{6E0E5E7A-2BA0-4116-AE36-A840837E2E9F}"/>
    <dgm:cxn modelId="{496E0B3E-68B8-4352-9BC2-BDCA34F4581A}" type="presOf" srcId="{37624219-CB56-4ED3-B7D7-C5D552E1DCBD}" destId="{0D353710-1F9C-4D2E-9DB8-6A45365E53ED}" srcOrd="0" destOrd="0" presId="urn:microsoft.com/office/officeart/2005/8/layout/orgChart1"/>
    <dgm:cxn modelId="{DC8F53BC-489F-4539-B0E5-0F88F00EB193}" type="presOf" srcId="{F9F2B483-A928-4E20-ABD4-66CFE631FAF3}" destId="{95E0D7F3-1247-4E9F-8E1B-5764174D5560}" srcOrd="1" destOrd="0" presId="urn:microsoft.com/office/officeart/2005/8/layout/orgChart1"/>
    <dgm:cxn modelId="{E6378BC5-82EC-49C1-AD78-6869A4C18274}" type="presOf" srcId="{89A94229-CBAD-4365-B277-C5C314B0F3B1}" destId="{FE6A5D53-5078-43E8-8C63-58BF3832F7DD}" srcOrd="1" destOrd="0" presId="urn:microsoft.com/office/officeart/2005/8/layout/orgChart1"/>
    <dgm:cxn modelId="{74E4293E-3B57-4CB0-A5F7-CAC7497917B0}" srcId="{8E304C81-C87F-4463-B68B-D704D10B948E}" destId="{1D57E9AA-8D5C-4D12-8EFB-DF5C4BAFD930}" srcOrd="1" destOrd="0" parTransId="{6520B200-5E39-4A0E-A7B1-B82F7D2683D3}" sibTransId="{100734B9-DF45-4708-814B-8563923DFBC4}"/>
    <dgm:cxn modelId="{228B9CFD-0FAC-4DC0-AE06-2E97222E5148}" type="presOf" srcId="{D7CA7FBB-61D3-4EEF-A859-4B5D62095797}" destId="{3BB4E40A-7F96-476B-BE29-52C4461B2516}" srcOrd="0" destOrd="0" presId="urn:microsoft.com/office/officeart/2005/8/layout/orgChart1"/>
    <dgm:cxn modelId="{5041A062-8621-456B-B84F-B069B3E2B5AE}" type="presOf" srcId="{829BB694-DADC-438C-A7F6-DAA52003B407}" destId="{D541908A-939D-48C0-8022-EC2FDEC2AF8A}" srcOrd="0" destOrd="0" presId="urn:microsoft.com/office/officeart/2005/8/layout/orgChart1"/>
    <dgm:cxn modelId="{5D24ABFA-A682-4090-BC2A-1DF0D1F97DEA}" type="presOf" srcId="{7D557C60-9CA5-48E3-A516-58F6332C5217}" destId="{B3A4458F-6CAF-4639-B3A1-102432ACAD11}" srcOrd="0" destOrd="0" presId="urn:microsoft.com/office/officeart/2005/8/layout/orgChart1"/>
    <dgm:cxn modelId="{ED759690-0EA9-4F69-A06E-663FF986B48D}" type="presOf" srcId="{34A75DEF-F616-4114-BFE3-6ADD2DCF4E63}" destId="{F4E67A6F-1965-4DBA-9B7E-0B65A88A2AEA}" srcOrd="0" destOrd="0" presId="urn:microsoft.com/office/officeart/2005/8/layout/orgChart1"/>
    <dgm:cxn modelId="{3F232928-3606-4F85-B4BD-D9B818C0B679}" type="presOf" srcId="{4130B8DF-783C-4B0C-8467-092C9969944D}" destId="{3D3999A5-572C-408B-B8E9-C8543D0D3E47}" srcOrd="1" destOrd="0" presId="urn:microsoft.com/office/officeart/2005/8/layout/orgChart1"/>
    <dgm:cxn modelId="{1CBB8DC0-763F-4330-9464-78C012FD78CD}" type="presOf" srcId="{6520B200-5E39-4A0E-A7B1-B82F7D2683D3}" destId="{28C2A292-36DB-4531-AA87-BEE089E097B4}" srcOrd="0" destOrd="0" presId="urn:microsoft.com/office/officeart/2005/8/layout/orgChart1"/>
    <dgm:cxn modelId="{EA0C4AAA-FE0B-43CC-9519-208FB8E18C84}" type="presOf" srcId="{2FCB2F8E-A3D4-4C99-850F-19BBC646E5B6}" destId="{E05322CE-C243-42F8-96C9-FE106616B06C}" srcOrd="1" destOrd="0" presId="urn:microsoft.com/office/officeart/2005/8/layout/orgChart1"/>
    <dgm:cxn modelId="{7C9E49BE-BA53-48B2-97A0-C7FB3E6CF6A9}" type="presOf" srcId="{42D25F49-1B79-4CCF-A6DE-BDFC84FC6540}" destId="{847785D8-65AB-4CBF-A1BC-4765273A0F8E}" srcOrd="0" destOrd="0" presId="urn:microsoft.com/office/officeart/2005/8/layout/orgChart1"/>
    <dgm:cxn modelId="{03695380-A83B-4D5C-A0C4-C2AD8C5B9DBC}" type="presOf" srcId="{56A7DBB6-DD69-4645-B60C-2909EB56FEA1}" destId="{A753D124-7135-4D2E-8174-741E8CE968EA}" srcOrd="1" destOrd="0" presId="urn:microsoft.com/office/officeart/2005/8/layout/orgChart1"/>
    <dgm:cxn modelId="{6C3D674D-DD50-45FC-B132-A247560BDA7D}" srcId="{89A94229-CBAD-4365-B277-C5C314B0F3B1}" destId="{4130B8DF-783C-4B0C-8467-092C9969944D}" srcOrd="1" destOrd="0" parTransId="{37624219-CB56-4ED3-B7D7-C5D552E1DCBD}" sibTransId="{93FE4A60-53C3-4247-A05A-5B6212A5DAB7}"/>
    <dgm:cxn modelId="{D4518A7C-3E64-4129-9425-D62386DED265}" srcId="{4130B8DF-783C-4B0C-8467-092C9969944D}" destId="{3B6B599D-B9A4-4673-899B-D1CC41D2B4EC}" srcOrd="0" destOrd="0" parTransId="{EBA0ACA7-5BDA-4669-9140-7181B17BF8A9}" sibTransId="{C3819FB2-FE76-49F3-A990-589ABF292121}"/>
    <dgm:cxn modelId="{E6F4CAE1-BACC-4D64-93BC-1AF9B64FC4D0}" type="presOf" srcId="{34A75DEF-F616-4114-BFE3-6ADD2DCF4E63}" destId="{DFE9F2FE-A61D-459D-A289-2843C54A650F}" srcOrd="1" destOrd="0" presId="urn:microsoft.com/office/officeart/2005/8/layout/orgChart1"/>
    <dgm:cxn modelId="{F898032F-74EC-45DE-86AB-32BCDCED6BE5}" type="presOf" srcId="{2FCB2F8E-A3D4-4C99-850F-19BBC646E5B6}" destId="{BFCF7F3C-F7B2-4C8A-9968-7A33C347FA3E}" srcOrd="0" destOrd="0" presId="urn:microsoft.com/office/officeart/2005/8/layout/orgChart1"/>
    <dgm:cxn modelId="{053D2367-7CA6-4624-8455-1804CA1F662F}" type="presOf" srcId="{DC1C33F5-B55F-4679-AFD3-5682C373B156}" destId="{E6A09F9A-68F9-4A8C-B4BC-97C529C714DE}" srcOrd="1" destOrd="0" presId="urn:microsoft.com/office/officeart/2005/8/layout/orgChart1"/>
    <dgm:cxn modelId="{54A2383B-554D-4C6C-A576-46264D2C97B7}" srcId="{89A94229-CBAD-4365-B277-C5C314B0F3B1}" destId="{829BB694-DADC-438C-A7F6-DAA52003B407}" srcOrd="0" destOrd="0" parTransId="{F5B30523-8A2B-4473-AA97-B3AD58248FFD}" sibTransId="{16EF5564-A9A7-4590-AFF1-478E3AE87250}"/>
    <dgm:cxn modelId="{DFED6CF3-5494-409B-A026-0AAC3EA63A4C}" srcId="{39E0C666-AB93-415B-8C42-D08F7883639D}" destId="{2FCB2F8E-A3D4-4C99-850F-19BBC646E5B6}" srcOrd="0" destOrd="0" parTransId="{5BCA21A1-43B0-4D1F-827E-08B53AF1C608}" sibTransId="{46326F5D-098D-4D0A-B54E-0F6175066B66}"/>
    <dgm:cxn modelId="{6E964E1F-E3D7-4CBC-A7C4-D6A697A9D57B}" type="presOf" srcId="{DC1C33F5-B55F-4679-AFD3-5682C373B156}" destId="{B6CA561E-2513-4349-8A30-F7A7FA512DA6}" srcOrd="0" destOrd="0" presId="urn:microsoft.com/office/officeart/2005/8/layout/orgChart1"/>
    <dgm:cxn modelId="{C9450C22-4FD8-4C6F-9CF8-4925C797FBCA}" type="presOf" srcId="{1669854E-51DD-4BB0-988B-B4FF70C974CD}" destId="{0495E410-81EA-4C8F-84EE-06460BD9AFB5}" srcOrd="0" destOrd="0" presId="urn:microsoft.com/office/officeart/2005/8/layout/orgChart1"/>
    <dgm:cxn modelId="{1031F3A3-0BFA-407F-9CF2-8A8698E9324F}" type="presOf" srcId="{F6EE7CED-60E4-4902-992A-B8D3597EAC2C}" destId="{442633D4-F2DB-4666-A6DF-B32B537BBDA9}" srcOrd="0" destOrd="0" presId="urn:microsoft.com/office/officeart/2005/8/layout/orgChart1"/>
    <dgm:cxn modelId="{D6909401-CACC-4940-BCDC-B1F205442030}" type="presOf" srcId="{4130B8DF-783C-4B0C-8467-092C9969944D}" destId="{2494A33F-EF1E-4171-B914-8B0D7AE6989F}" srcOrd="0" destOrd="0" presId="urn:microsoft.com/office/officeart/2005/8/layout/orgChart1"/>
    <dgm:cxn modelId="{54D5F765-303A-49EB-A9A1-40A3DCE85CDA}" type="presOf" srcId="{89A94229-CBAD-4365-B277-C5C314B0F3B1}" destId="{4EA47D3D-C17E-495A-9AB9-13E6D558926A}" srcOrd="0" destOrd="0" presId="urn:microsoft.com/office/officeart/2005/8/layout/orgChart1"/>
    <dgm:cxn modelId="{CC42D447-4A5E-4A12-A1CC-6B49DE6EC530}" type="presOf" srcId="{56A7DBB6-DD69-4645-B60C-2909EB56FEA1}" destId="{8581A93D-9FE4-44FD-885C-FCCFA5410F4C}" srcOrd="0" destOrd="0" presId="urn:microsoft.com/office/officeart/2005/8/layout/orgChart1"/>
    <dgm:cxn modelId="{D5415328-87BC-49AC-A517-C1D7D4DDC985}" srcId="{39E0C666-AB93-415B-8C42-D08F7883639D}" destId="{D7CA7FBB-61D3-4EEF-A859-4B5D62095797}" srcOrd="1" destOrd="0" parTransId="{93130391-E2C4-4CFD-94D0-67EEFD07BE13}" sibTransId="{305C1A47-E2CF-4174-8F8A-4890368E966D}"/>
    <dgm:cxn modelId="{17B8B2EC-61A4-4F69-B8E5-2EBF2159BF85}" type="presOf" srcId="{C85D0483-6628-4803-93FC-F23DFA91DD56}" destId="{5EACC249-2E50-4F9E-BFD1-FB316AD9DB55}" srcOrd="1" destOrd="0" presId="urn:microsoft.com/office/officeart/2005/8/layout/orgChart1"/>
    <dgm:cxn modelId="{B018943E-B183-40A4-8C5C-06EC0925E261}" srcId="{829BB694-DADC-438C-A7F6-DAA52003B407}" destId="{DC1C33F5-B55F-4679-AFD3-5682C373B156}" srcOrd="0" destOrd="0" parTransId="{BA63E101-3A96-4282-976D-73D45D77EE2E}" sibTransId="{EE4DB864-3888-4D53-80D6-953BE6964165}"/>
    <dgm:cxn modelId="{BFD18312-57EE-4066-8A37-DD9CB23ECD04}" srcId="{8E304C81-C87F-4463-B68B-D704D10B948E}" destId="{C85D0483-6628-4803-93FC-F23DFA91DD56}" srcOrd="0" destOrd="0" parTransId="{7D557C60-9CA5-48E3-A516-58F6332C5217}" sibTransId="{E5C61275-A3AF-4F6F-AC8C-68F2AEF15399}"/>
    <dgm:cxn modelId="{3CF06AF3-5AC3-4A9B-8E35-C239DD3A770C}" srcId="{FD0BE243-114B-46ED-BB81-CD0D2CC838D6}" destId="{89A94229-CBAD-4365-B277-C5C314B0F3B1}" srcOrd="0" destOrd="0" parTransId="{2D9D41D6-F7AB-4FB9-BDF6-4997F2D02607}" sibTransId="{057E8B02-2471-44FC-9009-32335A551706}"/>
    <dgm:cxn modelId="{4CD0C5E2-B0AD-4C43-B3FE-F48B8CF75D77}" type="presOf" srcId="{F7BAB254-1667-4389-8989-69196879FDAC}" destId="{F694B47B-916F-41EA-B923-6366571432E3}" srcOrd="0" destOrd="0" presId="urn:microsoft.com/office/officeart/2005/8/layout/orgChart1"/>
    <dgm:cxn modelId="{54801F8E-1697-487C-8846-98EF030C916F}" type="presOf" srcId="{BD43D83C-25FC-41D1-B26A-2B888F4D60B2}" destId="{20E9184C-66A7-40AA-BB1E-7A0587EB1CDF}" srcOrd="0" destOrd="0" presId="urn:microsoft.com/office/officeart/2005/8/layout/orgChart1"/>
    <dgm:cxn modelId="{647B870A-41FB-471D-B9B1-6CC330C46520}" type="presOf" srcId="{39E0C666-AB93-415B-8C42-D08F7883639D}" destId="{9F5DC9C9-0E0C-467D-B126-5F6D171B74B4}" srcOrd="0" destOrd="0" presId="urn:microsoft.com/office/officeart/2005/8/layout/orgChart1"/>
    <dgm:cxn modelId="{614CAFBB-2DBD-4364-8A66-91CF6E51346F}" type="presOf" srcId="{829BB694-DADC-438C-A7F6-DAA52003B407}" destId="{EB7F10E3-724B-4197-B479-20E603D906D4}" srcOrd="1" destOrd="0" presId="urn:microsoft.com/office/officeart/2005/8/layout/orgChart1"/>
    <dgm:cxn modelId="{92970BAC-561F-4DB4-9FD6-EF977F227F16}" type="presOf" srcId="{3B6B599D-B9A4-4673-899B-D1CC41D2B4EC}" destId="{D237BAB4-577A-47C4-BD68-F2089FD90A89}" srcOrd="0" destOrd="0" presId="urn:microsoft.com/office/officeart/2005/8/layout/orgChart1"/>
    <dgm:cxn modelId="{2E88AADA-1FD5-4422-AEBB-42B37EDA9599}" srcId="{4130B8DF-783C-4B0C-8467-092C9969944D}" destId="{722A0BC7-2D5E-41CC-8FA9-FAA448EC2E47}" srcOrd="1" destOrd="0" parTransId="{42D25F49-1B79-4CCF-A6DE-BDFC84FC6540}" sibTransId="{2FDCC2E2-F5E3-41AE-A79C-32E5483927EA}"/>
    <dgm:cxn modelId="{97F05D01-DCBE-42F0-851D-2A74A796594D}" type="presOf" srcId="{D7CA7FBB-61D3-4EEF-A859-4B5D62095797}" destId="{70907ED1-4CB2-4A4F-9F1E-9D9411495E6F}" srcOrd="1" destOrd="0" presId="urn:microsoft.com/office/officeart/2005/8/layout/orgChart1"/>
    <dgm:cxn modelId="{E5E7DE2C-5361-4368-9214-BE55B0E1B6B5}" type="presOf" srcId="{EBA0ACA7-5BDA-4669-9140-7181B17BF8A9}" destId="{631D8BD6-614B-4750-9CB7-6119F9E74996}" srcOrd="0" destOrd="0" presId="urn:microsoft.com/office/officeart/2005/8/layout/orgChart1"/>
    <dgm:cxn modelId="{020A3A27-E421-4D23-9E8D-7466FADC7FD1}" srcId="{829BB694-DADC-438C-A7F6-DAA52003B407}" destId="{F9F2B483-A928-4E20-ABD4-66CFE631FAF3}" srcOrd="2" destOrd="0" parTransId="{1669854E-51DD-4BB0-988B-B4FF70C974CD}" sibTransId="{9C12ECEF-5F60-4435-9C2E-8A4C187BDC0F}"/>
    <dgm:cxn modelId="{D4D0E225-FFF1-4886-824B-B34CD04480A4}" type="presOf" srcId="{1D57E9AA-8D5C-4D12-8EFB-DF5C4BAFD930}" destId="{3D7539DC-3CF6-4D02-AA48-19F7A5D8BA42}" srcOrd="0" destOrd="0" presId="urn:microsoft.com/office/officeart/2005/8/layout/orgChart1"/>
    <dgm:cxn modelId="{F35B1F1D-CB54-4517-BFE3-9A38F0B90E3C}" srcId="{39E0C666-AB93-415B-8C42-D08F7883639D}" destId="{F6EE7CED-60E4-4902-992A-B8D3597EAC2C}" srcOrd="2" destOrd="0" parTransId="{EA922407-542C-45ED-A9EC-010AD9E43E7B}" sibTransId="{0F9599C7-E202-468F-8740-16379D22CB47}"/>
    <dgm:cxn modelId="{12BD22ED-1B7B-40B8-B3B0-7D8A1DA8B30E}" type="presOf" srcId="{F6EE7CED-60E4-4902-992A-B8D3597EAC2C}" destId="{2CA78859-FB9B-43CC-AEBD-E05497A07BE2}" srcOrd="1" destOrd="0" presId="urn:microsoft.com/office/officeart/2005/8/layout/orgChart1"/>
    <dgm:cxn modelId="{7C7376C4-B37E-4165-B0C0-86EB63A9047B}" type="presOf" srcId="{BABF00A4-6925-4377-8872-BF463B7D58C9}" destId="{FBFCA4EC-09E9-4FFC-997A-67B3E12B2010}" srcOrd="0" destOrd="0" presId="urn:microsoft.com/office/officeart/2005/8/layout/orgChart1"/>
    <dgm:cxn modelId="{69023C7A-282B-4081-B7C8-C19ACAD38C8F}" type="presOf" srcId="{8065C0FE-D527-4522-BF5D-971C83AB97C9}" destId="{69C6A923-AC59-4540-8FCB-EF2BB074AFCB}" srcOrd="0" destOrd="0" presId="urn:microsoft.com/office/officeart/2005/8/layout/orgChart1"/>
    <dgm:cxn modelId="{D018DC86-1426-4B5E-9206-C095E9DF750C}" type="presOf" srcId="{39E0C666-AB93-415B-8C42-D08F7883639D}" destId="{52F4CDEC-34AE-450B-A064-62736BBB9AE8}" srcOrd="1" destOrd="0" presId="urn:microsoft.com/office/officeart/2005/8/layout/orgChart1"/>
    <dgm:cxn modelId="{1BFF7684-8E19-4B20-861A-AA0C61D02D41}" type="presOf" srcId="{93130391-E2C4-4CFD-94D0-67EEFD07BE13}" destId="{A24052F4-E419-4731-904D-142F6F4953AA}" srcOrd="0" destOrd="0" presId="urn:microsoft.com/office/officeart/2005/8/layout/orgChart1"/>
    <dgm:cxn modelId="{0951F596-AA72-41CC-B750-2577EE6C342A}" srcId="{829BB694-DADC-438C-A7F6-DAA52003B407}" destId="{34A75DEF-F616-4114-BFE3-6ADD2DCF4E63}" srcOrd="4" destOrd="0" parTransId="{BD43D83C-25FC-41D1-B26A-2B888F4D60B2}" sibTransId="{5B0A8E7B-B67F-4EE4-B9C7-F68FEDBF6B84}"/>
    <dgm:cxn modelId="{98F08D8F-E2A3-4450-AC2A-D7DFDA8F44B7}" type="presOf" srcId="{8E304C81-C87F-4463-B68B-D704D10B948E}" destId="{1BB5ECAD-420B-4C02-B452-C5CAE4739FAD}" srcOrd="1" destOrd="0" presId="urn:microsoft.com/office/officeart/2005/8/layout/orgChart1"/>
    <dgm:cxn modelId="{65EEC5DA-B423-4E3B-9E9B-DAD902DADD8B}" type="presOf" srcId="{5BCA21A1-43B0-4D1F-827E-08B53AF1C608}" destId="{0F6DCFFE-D95D-45A4-8CDD-FA3A3D800C33}" srcOrd="0" destOrd="0" presId="urn:microsoft.com/office/officeart/2005/8/layout/orgChart1"/>
    <dgm:cxn modelId="{736E6F38-C3BD-45D2-9B1D-B6941E058537}" type="presOf" srcId="{8E304C81-C87F-4463-B68B-D704D10B948E}" destId="{6362D4F3-D8F1-4AD8-8943-F85FDC5AA181}" srcOrd="0" destOrd="0" presId="urn:microsoft.com/office/officeart/2005/8/layout/orgChart1"/>
    <dgm:cxn modelId="{A6A334D7-F12D-4C3B-8207-C76C01B6A455}" srcId="{829BB694-DADC-438C-A7F6-DAA52003B407}" destId="{8065C0FE-D527-4522-BF5D-971C83AB97C9}" srcOrd="3" destOrd="0" parTransId="{6DD3E4C5-A6E4-44AA-9634-9EC6DB5FC050}" sibTransId="{8CA54D34-FDC8-4853-B78F-1E9EF8B9CD4A}"/>
    <dgm:cxn modelId="{3A346AAB-C608-4D78-846E-48B293AF0BE1}" type="presOf" srcId="{1D57E9AA-8D5C-4D12-8EFB-DF5C4BAFD930}" destId="{B8CF91F0-3961-4B68-9FA5-C12723A2B99D}" srcOrd="1" destOrd="0" presId="urn:microsoft.com/office/officeart/2005/8/layout/orgChart1"/>
    <dgm:cxn modelId="{179A57C0-CC34-48A9-83EB-5BD0E9E3439D}" type="presParOf" srcId="{5F13B8EA-81AE-4408-8BE9-AEA4B8CE8072}" destId="{0800AE32-0E63-426C-88EA-B2FC48FB246C}" srcOrd="0" destOrd="0" presId="urn:microsoft.com/office/officeart/2005/8/layout/orgChart1"/>
    <dgm:cxn modelId="{3D3BDEE7-478C-4919-BEFE-3BE15F283A20}" type="presParOf" srcId="{0800AE32-0E63-426C-88EA-B2FC48FB246C}" destId="{937BD382-AFD2-4618-8C67-545E36C09544}" srcOrd="0" destOrd="0" presId="urn:microsoft.com/office/officeart/2005/8/layout/orgChart1"/>
    <dgm:cxn modelId="{20160807-A9CA-43E9-8ADD-AB32C4B6CCF4}" type="presParOf" srcId="{937BD382-AFD2-4618-8C67-545E36C09544}" destId="{4EA47D3D-C17E-495A-9AB9-13E6D558926A}" srcOrd="0" destOrd="0" presId="urn:microsoft.com/office/officeart/2005/8/layout/orgChart1"/>
    <dgm:cxn modelId="{A5E2F478-C394-4871-900D-E539AC6F2421}" type="presParOf" srcId="{937BD382-AFD2-4618-8C67-545E36C09544}" destId="{FE6A5D53-5078-43E8-8C63-58BF3832F7DD}" srcOrd="1" destOrd="0" presId="urn:microsoft.com/office/officeart/2005/8/layout/orgChart1"/>
    <dgm:cxn modelId="{89717DBF-7D35-472B-8186-E3531F2BCEA4}" type="presParOf" srcId="{0800AE32-0E63-426C-88EA-B2FC48FB246C}" destId="{9B0AFB17-B3FA-4BA7-9377-1303371C1411}" srcOrd="1" destOrd="0" presId="urn:microsoft.com/office/officeart/2005/8/layout/orgChart1"/>
    <dgm:cxn modelId="{5B5337AB-A2D4-4EC6-A0B7-056BBD692838}" type="presParOf" srcId="{9B0AFB17-B3FA-4BA7-9377-1303371C1411}" destId="{59D21821-04C0-4CA0-AE09-38495B2C69B6}" srcOrd="0" destOrd="0" presId="urn:microsoft.com/office/officeart/2005/8/layout/orgChart1"/>
    <dgm:cxn modelId="{4ED3BF56-7EA6-4D38-A79E-862F38CB1928}" type="presParOf" srcId="{9B0AFB17-B3FA-4BA7-9377-1303371C1411}" destId="{7B5E4C96-F516-4EEA-8D08-3A966F27D63D}" srcOrd="1" destOrd="0" presId="urn:microsoft.com/office/officeart/2005/8/layout/orgChart1"/>
    <dgm:cxn modelId="{43DF1FF1-B42B-4C46-8A89-DD0A81DB8198}" type="presParOf" srcId="{7B5E4C96-F516-4EEA-8D08-3A966F27D63D}" destId="{D239AA58-B77A-4D5C-BFBE-FF48600FD00D}" srcOrd="0" destOrd="0" presId="urn:microsoft.com/office/officeart/2005/8/layout/orgChart1"/>
    <dgm:cxn modelId="{EE434ECA-AA64-47BF-BD80-ADD9E4200CB1}" type="presParOf" srcId="{D239AA58-B77A-4D5C-BFBE-FF48600FD00D}" destId="{D541908A-939D-48C0-8022-EC2FDEC2AF8A}" srcOrd="0" destOrd="0" presId="urn:microsoft.com/office/officeart/2005/8/layout/orgChart1"/>
    <dgm:cxn modelId="{F900F4D9-DAF2-4A61-9B8F-22874A0A571B}" type="presParOf" srcId="{D239AA58-B77A-4D5C-BFBE-FF48600FD00D}" destId="{EB7F10E3-724B-4197-B479-20E603D906D4}" srcOrd="1" destOrd="0" presId="urn:microsoft.com/office/officeart/2005/8/layout/orgChart1"/>
    <dgm:cxn modelId="{5257E5F8-C435-4F6B-BE98-A459B1B5B47E}" type="presParOf" srcId="{7B5E4C96-F516-4EEA-8D08-3A966F27D63D}" destId="{09DEF10A-9FFC-49DF-82E5-F6C070CFB460}" srcOrd="1" destOrd="0" presId="urn:microsoft.com/office/officeart/2005/8/layout/orgChart1"/>
    <dgm:cxn modelId="{407F5F46-C296-464A-978A-81E1E6208B65}" type="presParOf" srcId="{09DEF10A-9FFC-49DF-82E5-F6C070CFB460}" destId="{59D015AD-C69F-406B-A2CB-98A3E9053FE9}" srcOrd="0" destOrd="0" presId="urn:microsoft.com/office/officeart/2005/8/layout/orgChart1"/>
    <dgm:cxn modelId="{1F86F8CC-33DE-4E39-8D38-91B7A9748192}" type="presParOf" srcId="{09DEF10A-9FFC-49DF-82E5-F6C070CFB460}" destId="{8A6C6EA1-E10D-4E2B-ADCF-ECBEDB5DDC3B}" srcOrd="1" destOrd="0" presId="urn:microsoft.com/office/officeart/2005/8/layout/orgChart1"/>
    <dgm:cxn modelId="{7AA396EE-6438-49BB-9035-FA9F01C00800}" type="presParOf" srcId="{8A6C6EA1-E10D-4E2B-ADCF-ECBEDB5DDC3B}" destId="{7F196675-2227-4E60-AD84-3558B4D29C5F}" srcOrd="0" destOrd="0" presId="urn:microsoft.com/office/officeart/2005/8/layout/orgChart1"/>
    <dgm:cxn modelId="{FEB03545-9920-48A1-A79F-543D5C25AC0D}" type="presParOf" srcId="{7F196675-2227-4E60-AD84-3558B4D29C5F}" destId="{B6CA561E-2513-4349-8A30-F7A7FA512DA6}" srcOrd="0" destOrd="0" presId="urn:microsoft.com/office/officeart/2005/8/layout/orgChart1"/>
    <dgm:cxn modelId="{E754C25D-CC7B-4557-B87C-7D795D823B1A}" type="presParOf" srcId="{7F196675-2227-4E60-AD84-3558B4D29C5F}" destId="{E6A09F9A-68F9-4A8C-B4BC-97C529C714DE}" srcOrd="1" destOrd="0" presId="urn:microsoft.com/office/officeart/2005/8/layout/orgChart1"/>
    <dgm:cxn modelId="{D451F2DC-DA12-438B-9D94-F48164EAF7BC}" type="presParOf" srcId="{8A6C6EA1-E10D-4E2B-ADCF-ECBEDB5DDC3B}" destId="{E2D218C4-8F0F-4614-A8DF-953634A8CB72}" srcOrd="1" destOrd="0" presId="urn:microsoft.com/office/officeart/2005/8/layout/orgChart1"/>
    <dgm:cxn modelId="{A8693F2C-337E-42AC-8EEF-54891852A3C8}" type="presParOf" srcId="{8A6C6EA1-E10D-4E2B-ADCF-ECBEDB5DDC3B}" destId="{DD9867CA-8AD5-4423-951E-92EDAD0C15B0}" srcOrd="2" destOrd="0" presId="urn:microsoft.com/office/officeart/2005/8/layout/orgChart1"/>
    <dgm:cxn modelId="{98B79DD0-0ACA-41CF-ADB8-DB81E56FA560}" type="presParOf" srcId="{09DEF10A-9FFC-49DF-82E5-F6C070CFB460}" destId="{5FDBA97C-DC55-46F3-B243-219E09BA00AC}" srcOrd="2" destOrd="0" presId="urn:microsoft.com/office/officeart/2005/8/layout/orgChart1"/>
    <dgm:cxn modelId="{F9E8D100-6552-446E-A8D5-423ABCA0902D}" type="presParOf" srcId="{09DEF10A-9FFC-49DF-82E5-F6C070CFB460}" destId="{AFC0A20A-9CB1-4B4B-A7CA-4850DBE3DE3E}" srcOrd="3" destOrd="0" presId="urn:microsoft.com/office/officeart/2005/8/layout/orgChart1"/>
    <dgm:cxn modelId="{6FFA7A55-021F-4EB1-BE2D-3456CC20CC81}" type="presParOf" srcId="{AFC0A20A-9CB1-4B4B-A7CA-4850DBE3DE3E}" destId="{A3FC97CF-A79E-403E-9878-67EEC694803A}" srcOrd="0" destOrd="0" presId="urn:microsoft.com/office/officeart/2005/8/layout/orgChart1"/>
    <dgm:cxn modelId="{BF135433-B018-46A0-AC70-823EF847D632}" type="presParOf" srcId="{A3FC97CF-A79E-403E-9878-67EEC694803A}" destId="{8581A93D-9FE4-44FD-885C-FCCFA5410F4C}" srcOrd="0" destOrd="0" presId="urn:microsoft.com/office/officeart/2005/8/layout/orgChart1"/>
    <dgm:cxn modelId="{15AEDBB1-345B-40C4-A54E-18E265CBE11E}" type="presParOf" srcId="{A3FC97CF-A79E-403E-9878-67EEC694803A}" destId="{A753D124-7135-4D2E-8174-741E8CE968EA}" srcOrd="1" destOrd="0" presId="urn:microsoft.com/office/officeart/2005/8/layout/orgChart1"/>
    <dgm:cxn modelId="{47603458-310E-42B0-931A-F89E42B40F9A}" type="presParOf" srcId="{AFC0A20A-9CB1-4B4B-A7CA-4850DBE3DE3E}" destId="{E3C5EC42-BE99-4754-A092-6F5499C47ED4}" srcOrd="1" destOrd="0" presId="urn:microsoft.com/office/officeart/2005/8/layout/orgChart1"/>
    <dgm:cxn modelId="{37D74401-51D0-4B43-89AE-68EACF2C9B90}" type="presParOf" srcId="{AFC0A20A-9CB1-4B4B-A7CA-4850DBE3DE3E}" destId="{04C0B11A-5753-4510-8D66-A5A4BDA17686}" srcOrd="2" destOrd="0" presId="urn:microsoft.com/office/officeart/2005/8/layout/orgChart1"/>
    <dgm:cxn modelId="{586B53B7-2339-42CD-8041-2170A316A018}" type="presParOf" srcId="{09DEF10A-9FFC-49DF-82E5-F6C070CFB460}" destId="{0495E410-81EA-4C8F-84EE-06460BD9AFB5}" srcOrd="4" destOrd="0" presId="urn:microsoft.com/office/officeart/2005/8/layout/orgChart1"/>
    <dgm:cxn modelId="{A1B3B6E6-4D6C-49D1-841C-1F36DED520B6}" type="presParOf" srcId="{09DEF10A-9FFC-49DF-82E5-F6C070CFB460}" destId="{B24CBD16-8DD1-4928-B4BD-2BE71F2F7902}" srcOrd="5" destOrd="0" presId="urn:microsoft.com/office/officeart/2005/8/layout/orgChart1"/>
    <dgm:cxn modelId="{DB87B2B6-31D8-4ACF-B9BB-6AED3A3FF494}" type="presParOf" srcId="{B24CBD16-8DD1-4928-B4BD-2BE71F2F7902}" destId="{DB71ED7F-5256-4EE2-9468-F9CEAA1520C8}" srcOrd="0" destOrd="0" presId="urn:microsoft.com/office/officeart/2005/8/layout/orgChart1"/>
    <dgm:cxn modelId="{892C2ACA-E45B-44EA-9CE3-99E7EA3F3A14}" type="presParOf" srcId="{DB71ED7F-5256-4EE2-9468-F9CEAA1520C8}" destId="{9F71E4D1-1F0C-476E-82DC-AAA4625DBA79}" srcOrd="0" destOrd="0" presId="urn:microsoft.com/office/officeart/2005/8/layout/orgChart1"/>
    <dgm:cxn modelId="{22A6905E-5B98-4AF8-AC76-E1DFE56B7C25}" type="presParOf" srcId="{DB71ED7F-5256-4EE2-9468-F9CEAA1520C8}" destId="{95E0D7F3-1247-4E9F-8E1B-5764174D5560}" srcOrd="1" destOrd="0" presId="urn:microsoft.com/office/officeart/2005/8/layout/orgChart1"/>
    <dgm:cxn modelId="{FF8C9114-AED6-460F-A00B-E7C2566B377B}" type="presParOf" srcId="{B24CBD16-8DD1-4928-B4BD-2BE71F2F7902}" destId="{4555ADD6-6D49-4CAD-B110-53D905C6EAF8}" srcOrd="1" destOrd="0" presId="urn:microsoft.com/office/officeart/2005/8/layout/orgChart1"/>
    <dgm:cxn modelId="{8C7592EB-6722-4805-8249-8BF494383195}" type="presParOf" srcId="{B24CBD16-8DD1-4928-B4BD-2BE71F2F7902}" destId="{B1F62E77-1E28-49F7-84DC-820E1A60B761}" srcOrd="2" destOrd="0" presId="urn:microsoft.com/office/officeart/2005/8/layout/orgChart1"/>
    <dgm:cxn modelId="{7487309A-C91D-43EF-BC7C-A42D68172461}" type="presParOf" srcId="{09DEF10A-9FFC-49DF-82E5-F6C070CFB460}" destId="{C1208994-5C3C-46E3-A626-0CBF56E10E04}" srcOrd="6" destOrd="0" presId="urn:microsoft.com/office/officeart/2005/8/layout/orgChart1"/>
    <dgm:cxn modelId="{4F873147-70DA-4124-9E85-76650442C841}" type="presParOf" srcId="{09DEF10A-9FFC-49DF-82E5-F6C070CFB460}" destId="{D8C868CD-30E4-4A07-BEE5-51A5CAFCA5F4}" srcOrd="7" destOrd="0" presId="urn:microsoft.com/office/officeart/2005/8/layout/orgChart1"/>
    <dgm:cxn modelId="{E8E7B090-CE0C-4349-A2FD-505A1D630159}" type="presParOf" srcId="{D8C868CD-30E4-4A07-BEE5-51A5CAFCA5F4}" destId="{D86C52DB-449B-448F-B184-FCDF5B15AFA7}" srcOrd="0" destOrd="0" presId="urn:microsoft.com/office/officeart/2005/8/layout/orgChart1"/>
    <dgm:cxn modelId="{83F325C8-F183-4DCD-9839-504632673866}" type="presParOf" srcId="{D86C52DB-449B-448F-B184-FCDF5B15AFA7}" destId="{69C6A923-AC59-4540-8FCB-EF2BB074AFCB}" srcOrd="0" destOrd="0" presId="urn:microsoft.com/office/officeart/2005/8/layout/orgChart1"/>
    <dgm:cxn modelId="{FCA09F02-B41F-4FD8-80B8-6589D99BF3D2}" type="presParOf" srcId="{D86C52DB-449B-448F-B184-FCDF5B15AFA7}" destId="{D6918D5B-321E-4890-BC23-9B4E22D9F64A}" srcOrd="1" destOrd="0" presId="urn:microsoft.com/office/officeart/2005/8/layout/orgChart1"/>
    <dgm:cxn modelId="{F54AE61A-6402-4A5F-B396-BC4510A19E7D}" type="presParOf" srcId="{D8C868CD-30E4-4A07-BEE5-51A5CAFCA5F4}" destId="{71022998-EB1F-4C98-9FBE-9FCB23318534}" srcOrd="1" destOrd="0" presId="urn:microsoft.com/office/officeart/2005/8/layout/orgChart1"/>
    <dgm:cxn modelId="{78635983-A809-479B-87EA-8220CE249E0D}" type="presParOf" srcId="{D8C868CD-30E4-4A07-BEE5-51A5CAFCA5F4}" destId="{FC1256D9-A6EC-4694-8E48-F4FC23CBA10B}" srcOrd="2" destOrd="0" presId="urn:microsoft.com/office/officeart/2005/8/layout/orgChart1"/>
    <dgm:cxn modelId="{FC8BE8FD-93EC-4672-8674-2F44F7725539}" type="presParOf" srcId="{09DEF10A-9FFC-49DF-82E5-F6C070CFB460}" destId="{20E9184C-66A7-40AA-BB1E-7A0587EB1CDF}" srcOrd="8" destOrd="0" presId="urn:microsoft.com/office/officeart/2005/8/layout/orgChart1"/>
    <dgm:cxn modelId="{F710A034-137F-4DB7-9E84-52386ABD096E}" type="presParOf" srcId="{09DEF10A-9FFC-49DF-82E5-F6C070CFB460}" destId="{7DE1CDAC-D59E-4DA2-8733-B36CF23B5A5A}" srcOrd="9" destOrd="0" presId="urn:microsoft.com/office/officeart/2005/8/layout/orgChart1"/>
    <dgm:cxn modelId="{995AA5DB-6358-4509-9461-5FCDE02AC9CA}" type="presParOf" srcId="{7DE1CDAC-D59E-4DA2-8733-B36CF23B5A5A}" destId="{8DD4A628-76A4-4212-AE5A-D2820BDC885B}" srcOrd="0" destOrd="0" presId="urn:microsoft.com/office/officeart/2005/8/layout/orgChart1"/>
    <dgm:cxn modelId="{A4C17208-B204-4062-BA85-FF91385F0271}" type="presParOf" srcId="{8DD4A628-76A4-4212-AE5A-D2820BDC885B}" destId="{F4E67A6F-1965-4DBA-9B7E-0B65A88A2AEA}" srcOrd="0" destOrd="0" presId="urn:microsoft.com/office/officeart/2005/8/layout/orgChart1"/>
    <dgm:cxn modelId="{CC5A1B74-6B26-40FD-BF9C-CD61FE1B7CEF}" type="presParOf" srcId="{8DD4A628-76A4-4212-AE5A-D2820BDC885B}" destId="{DFE9F2FE-A61D-459D-A289-2843C54A650F}" srcOrd="1" destOrd="0" presId="urn:microsoft.com/office/officeart/2005/8/layout/orgChart1"/>
    <dgm:cxn modelId="{833EF468-A635-42E4-98ED-45EACCF06049}" type="presParOf" srcId="{7DE1CDAC-D59E-4DA2-8733-B36CF23B5A5A}" destId="{36BFE92F-D8BB-46BD-9FA5-2F4B953D1615}" srcOrd="1" destOrd="0" presId="urn:microsoft.com/office/officeart/2005/8/layout/orgChart1"/>
    <dgm:cxn modelId="{34251419-7CF9-4CF4-9EE2-086D8D52A8B3}" type="presParOf" srcId="{7DE1CDAC-D59E-4DA2-8733-B36CF23B5A5A}" destId="{1B0168D9-1A97-4BDB-A238-68638A1661C3}" srcOrd="2" destOrd="0" presId="urn:microsoft.com/office/officeart/2005/8/layout/orgChart1"/>
    <dgm:cxn modelId="{9A139BFE-A522-4C3C-ACD3-5F743A0E89BC}" type="presParOf" srcId="{7B5E4C96-F516-4EEA-8D08-3A966F27D63D}" destId="{60954079-1D5D-4BB3-B046-63D0BC0FFC38}" srcOrd="2" destOrd="0" presId="urn:microsoft.com/office/officeart/2005/8/layout/orgChart1"/>
    <dgm:cxn modelId="{E88162D2-FA22-4F75-AE55-953B309022E8}" type="presParOf" srcId="{9B0AFB17-B3FA-4BA7-9377-1303371C1411}" destId="{0D353710-1F9C-4D2E-9DB8-6A45365E53ED}" srcOrd="2" destOrd="0" presId="urn:microsoft.com/office/officeart/2005/8/layout/orgChart1"/>
    <dgm:cxn modelId="{A5899568-5CC1-4B92-B948-186DF8839714}" type="presParOf" srcId="{9B0AFB17-B3FA-4BA7-9377-1303371C1411}" destId="{B22FBB71-6345-437A-A2FB-487C4DFDAB49}" srcOrd="3" destOrd="0" presId="urn:microsoft.com/office/officeart/2005/8/layout/orgChart1"/>
    <dgm:cxn modelId="{9C2515F8-3828-4D4C-8B56-E303E52EED97}" type="presParOf" srcId="{B22FBB71-6345-437A-A2FB-487C4DFDAB49}" destId="{C4C93D83-F26A-40FC-A1EB-258BD4166EA6}" srcOrd="0" destOrd="0" presId="urn:microsoft.com/office/officeart/2005/8/layout/orgChart1"/>
    <dgm:cxn modelId="{9E5F5729-082C-4BF3-9BB1-076A3C6637CF}" type="presParOf" srcId="{C4C93D83-F26A-40FC-A1EB-258BD4166EA6}" destId="{2494A33F-EF1E-4171-B914-8B0D7AE6989F}" srcOrd="0" destOrd="0" presId="urn:microsoft.com/office/officeart/2005/8/layout/orgChart1"/>
    <dgm:cxn modelId="{A5C21755-F089-428E-92ED-5E5C04602BB0}" type="presParOf" srcId="{C4C93D83-F26A-40FC-A1EB-258BD4166EA6}" destId="{3D3999A5-572C-408B-B8E9-C8543D0D3E47}" srcOrd="1" destOrd="0" presId="urn:microsoft.com/office/officeart/2005/8/layout/orgChart1"/>
    <dgm:cxn modelId="{7504F6AB-8765-45A1-B258-10F2F444FEDD}" type="presParOf" srcId="{B22FBB71-6345-437A-A2FB-487C4DFDAB49}" destId="{CB172124-79A0-43D9-8CD2-B45D765BB169}" srcOrd="1" destOrd="0" presId="urn:microsoft.com/office/officeart/2005/8/layout/orgChart1"/>
    <dgm:cxn modelId="{E9BC7C5D-1AD9-4112-9CFF-DC8BFD0FE481}" type="presParOf" srcId="{CB172124-79A0-43D9-8CD2-B45D765BB169}" destId="{631D8BD6-614B-4750-9CB7-6119F9E74996}" srcOrd="0" destOrd="0" presId="urn:microsoft.com/office/officeart/2005/8/layout/orgChart1"/>
    <dgm:cxn modelId="{1D4F7482-61C8-4823-BCD3-E95C3C75D15D}" type="presParOf" srcId="{CB172124-79A0-43D9-8CD2-B45D765BB169}" destId="{2D76FCFF-B959-447A-8A1C-8DAEF1C20548}" srcOrd="1" destOrd="0" presId="urn:microsoft.com/office/officeart/2005/8/layout/orgChart1"/>
    <dgm:cxn modelId="{834AAF3F-D76F-4A79-AE59-163A191C9EF1}" type="presParOf" srcId="{2D76FCFF-B959-447A-8A1C-8DAEF1C20548}" destId="{FED13489-5A52-411D-A4DD-667D05809EA0}" srcOrd="0" destOrd="0" presId="urn:microsoft.com/office/officeart/2005/8/layout/orgChart1"/>
    <dgm:cxn modelId="{36A1216D-F7D5-4341-ABA5-043DC8E9F0B0}" type="presParOf" srcId="{FED13489-5A52-411D-A4DD-667D05809EA0}" destId="{D237BAB4-577A-47C4-BD68-F2089FD90A89}" srcOrd="0" destOrd="0" presId="urn:microsoft.com/office/officeart/2005/8/layout/orgChart1"/>
    <dgm:cxn modelId="{3FA4D9DB-C6A8-47BA-8F89-169E2BDB0C5A}" type="presParOf" srcId="{FED13489-5A52-411D-A4DD-667D05809EA0}" destId="{9353D666-2482-42B8-A1C9-CD50D6FE8E04}" srcOrd="1" destOrd="0" presId="urn:microsoft.com/office/officeart/2005/8/layout/orgChart1"/>
    <dgm:cxn modelId="{43F50799-893A-4293-9D91-D09763EADE62}" type="presParOf" srcId="{2D76FCFF-B959-447A-8A1C-8DAEF1C20548}" destId="{FEBC9679-E628-4558-9862-42028BDFD6E5}" srcOrd="1" destOrd="0" presId="urn:microsoft.com/office/officeart/2005/8/layout/orgChart1"/>
    <dgm:cxn modelId="{9ED6ACCD-3324-48FF-80FF-EE1537B4D670}" type="presParOf" srcId="{2D76FCFF-B959-447A-8A1C-8DAEF1C20548}" destId="{A04DF2A9-05CC-4BE3-9B8A-2D28456A6D67}" srcOrd="2" destOrd="0" presId="urn:microsoft.com/office/officeart/2005/8/layout/orgChart1"/>
    <dgm:cxn modelId="{572FD273-1923-4AD7-902B-19C9B98E3708}" type="presParOf" srcId="{CB172124-79A0-43D9-8CD2-B45D765BB169}" destId="{847785D8-65AB-4CBF-A1BC-4765273A0F8E}" srcOrd="2" destOrd="0" presId="urn:microsoft.com/office/officeart/2005/8/layout/orgChart1"/>
    <dgm:cxn modelId="{856A75AA-48AF-490C-9704-37125215A47B}" type="presParOf" srcId="{CB172124-79A0-43D9-8CD2-B45D765BB169}" destId="{B7DF516C-970B-42DC-A9BF-AE859AB9E0C8}" srcOrd="3" destOrd="0" presId="urn:microsoft.com/office/officeart/2005/8/layout/orgChart1"/>
    <dgm:cxn modelId="{B6815E34-3569-4AC3-8FDE-96E9A54F206A}" type="presParOf" srcId="{B7DF516C-970B-42DC-A9BF-AE859AB9E0C8}" destId="{CE90F705-B541-401B-A78A-D3FC2262F021}" srcOrd="0" destOrd="0" presId="urn:microsoft.com/office/officeart/2005/8/layout/orgChart1"/>
    <dgm:cxn modelId="{55C734B2-AF47-4365-8FD4-2408791ADCAA}" type="presParOf" srcId="{CE90F705-B541-401B-A78A-D3FC2262F021}" destId="{298BE1D6-7D44-46A9-975B-F2BF01D1DEF8}" srcOrd="0" destOrd="0" presId="urn:microsoft.com/office/officeart/2005/8/layout/orgChart1"/>
    <dgm:cxn modelId="{6D7FDE74-4734-479B-A217-5B66EBBC13AE}" type="presParOf" srcId="{CE90F705-B541-401B-A78A-D3FC2262F021}" destId="{44A01570-40A2-4519-83FF-29CF37EB099B}" srcOrd="1" destOrd="0" presId="urn:microsoft.com/office/officeart/2005/8/layout/orgChart1"/>
    <dgm:cxn modelId="{38947739-E5B4-4F71-A11B-9E54D461F49C}" type="presParOf" srcId="{B7DF516C-970B-42DC-A9BF-AE859AB9E0C8}" destId="{59914337-7B5F-491A-A7B2-A1E11B94E826}" srcOrd="1" destOrd="0" presId="urn:microsoft.com/office/officeart/2005/8/layout/orgChart1"/>
    <dgm:cxn modelId="{BB13663D-A33E-479E-B097-7F8B8B96B7B2}" type="presParOf" srcId="{B7DF516C-970B-42DC-A9BF-AE859AB9E0C8}" destId="{79339EE0-815E-4F51-86BC-909B34469233}" srcOrd="2" destOrd="0" presId="urn:microsoft.com/office/officeart/2005/8/layout/orgChart1"/>
    <dgm:cxn modelId="{C9A9C00F-B3B0-432F-99AE-C2E04E6246A2}" type="presParOf" srcId="{CB172124-79A0-43D9-8CD2-B45D765BB169}" destId="{FBFCA4EC-09E9-4FFC-997A-67B3E12B2010}" srcOrd="4" destOrd="0" presId="urn:microsoft.com/office/officeart/2005/8/layout/orgChart1"/>
    <dgm:cxn modelId="{63C05B78-B369-41E2-A192-66581435A480}" type="presParOf" srcId="{CB172124-79A0-43D9-8CD2-B45D765BB169}" destId="{C999F051-4F67-4FC7-8BEC-884D99562CEF}" srcOrd="5" destOrd="0" presId="urn:microsoft.com/office/officeart/2005/8/layout/orgChart1"/>
    <dgm:cxn modelId="{DA924346-23CC-4DA1-8483-D8A582D52B96}" type="presParOf" srcId="{C999F051-4F67-4FC7-8BEC-884D99562CEF}" destId="{EF5CA8F1-9ED8-4CED-A5FB-125424C3E2A2}" srcOrd="0" destOrd="0" presId="urn:microsoft.com/office/officeart/2005/8/layout/orgChart1"/>
    <dgm:cxn modelId="{7C077FDD-4FA4-498F-A3DD-F59D922975FB}" type="presParOf" srcId="{EF5CA8F1-9ED8-4CED-A5FB-125424C3E2A2}" destId="{6362D4F3-D8F1-4AD8-8943-F85FDC5AA181}" srcOrd="0" destOrd="0" presId="urn:microsoft.com/office/officeart/2005/8/layout/orgChart1"/>
    <dgm:cxn modelId="{1890C96D-5D18-4630-B313-E98AFB17FA3D}" type="presParOf" srcId="{EF5CA8F1-9ED8-4CED-A5FB-125424C3E2A2}" destId="{1BB5ECAD-420B-4C02-B452-C5CAE4739FAD}" srcOrd="1" destOrd="0" presId="urn:microsoft.com/office/officeart/2005/8/layout/orgChart1"/>
    <dgm:cxn modelId="{0B96BF58-4D75-44FC-A690-58A9F28E7141}" type="presParOf" srcId="{C999F051-4F67-4FC7-8BEC-884D99562CEF}" destId="{4F22B947-F8DB-4DAE-B20A-52540EB6A57C}" srcOrd="1" destOrd="0" presId="urn:microsoft.com/office/officeart/2005/8/layout/orgChart1"/>
    <dgm:cxn modelId="{7E2542EE-81D9-4404-A3A7-06BC7C1CA7BF}" type="presParOf" srcId="{4F22B947-F8DB-4DAE-B20A-52540EB6A57C}" destId="{B3A4458F-6CAF-4639-B3A1-102432ACAD11}" srcOrd="0" destOrd="0" presId="urn:microsoft.com/office/officeart/2005/8/layout/orgChart1"/>
    <dgm:cxn modelId="{F595D605-3E96-4A77-9E11-0981C64B8B3D}" type="presParOf" srcId="{4F22B947-F8DB-4DAE-B20A-52540EB6A57C}" destId="{86BB70A5-0563-423A-A564-EDDDAFAB0E67}" srcOrd="1" destOrd="0" presId="urn:microsoft.com/office/officeart/2005/8/layout/orgChart1"/>
    <dgm:cxn modelId="{B857EFEF-AB78-4510-9CA1-F47FD07B9462}" type="presParOf" srcId="{86BB70A5-0563-423A-A564-EDDDAFAB0E67}" destId="{A2FE162E-7DE7-41D5-87FA-CAFEBA6B3BFC}" srcOrd="0" destOrd="0" presId="urn:microsoft.com/office/officeart/2005/8/layout/orgChart1"/>
    <dgm:cxn modelId="{22AAC018-B402-4431-9861-A1C2E4C932E2}" type="presParOf" srcId="{A2FE162E-7DE7-41D5-87FA-CAFEBA6B3BFC}" destId="{85C59BEA-3D7F-4AF3-B942-AEAFD4ED4E39}" srcOrd="0" destOrd="0" presId="urn:microsoft.com/office/officeart/2005/8/layout/orgChart1"/>
    <dgm:cxn modelId="{D6019D19-515D-47DD-921E-41AE98A9C5CA}" type="presParOf" srcId="{A2FE162E-7DE7-41D5-87FA-CAFEBA6B3BFC}" destId="{5EACC249-2E50-4F9E-BFD1-FB316AD9DB55}" srcOrd="1" destOrd="0" presId="urn:microsoft.com/office/officeart/2005/8/layout/orgChart1"/>
    <dgm:cxn modelId="{F8FBCE83-D3EE-4AF3-BD49-4C3D066FFC96}" type="presParOf" srcId="{86BB70A5-0563-423A-A564-EDDDAFAB0E67}" destId="{F8C750DD-1966-4C0B-B5D4-41DEA88DED0B}" srcOrd="1" destOrd="0" presId="urn:microsoft.com/office/officeart/2005/8/layout/orgChart1"/>
    <dgm:cxn modelId="{C4D52261-1206-4832-A46F-B12A75DDF955}" type="presParOf" srcId="{86BB70A5-0563-423A-A564-EDDDAFAB0E67}" destId="{73B1451E-4FAE-4678-B97D-8C7E7C7CE07A}" srcOrd="2" destOrd="0" presId="urn:microsoft.com/office/officeart/2005/8/layout/orgChart1"/>
    <dgm:cxn modelId="{3EC1896F-1404-4374-83CF-7800A6F8512A}" type="presParOf" srcId="{4F22B947-F8DB-4DAE-B20A-52540EB6A57C}" destId="{28C2A292-36DB-4531-AA87-BEE089E097B4}" srcOrd="2" destOrd="0" presId="urn:microsoft.com/office/officeart/2005/8/layout/orgChart1"/>
    <dgm:cxn modelId="{25839E35-8D0E-40D0-A907-011C90008518}" type="presParOf" srcId="{4F22B947-F8DB-4DAE-B20A-52540EB6A57C}" destId="{4A89511F-0EB5-435E-A729-79F3C1ABEC2C}" srcOrd="3" destOrd="0" presId="urn:microsoft.com/office/officeart/2005/8/layout/orgChart1"/>
    <dgm:cxn modelId="{9159FD7C-A0E8-454D-BBF3-BE7D1C3584B5}" type="presParOf" srcId="{4A89511F-0EB5-435E-A729-79F3C1ABEC2C}" destId="{B578AD51-A019-441B-AE98-F371DE642202}" srcOrd="0" destOrd="0" presId="urn:microsoft.com/office/officeart/2005/8/layout/orgChart1"/>
    <dgm:cxn modelId="{02D74937-121C-403E-8B8F-1DBC32066DEA}" type="presParOf" srcId="{B578AD51-A019-441B-AE98-F371DE642202}" destId="{3D7539DC-3CF6-4D02-AA48-19F7A5D8BA42}" srcOrd="0" destOrd="0" presId="urn:microsoft.com/office/officeart/2005/8/layout/orgChart1"/>
    <dgm:cxn modelId="{F3700A72-0C59-4E44-A56C-A58385FAE8C0}" type="presParOf" srcId="{B578AD51-A019-441B-AE98-F371DE642202}" destId="{B8CF91F0-3961-4B68-9FA5-C12723A2B99D}" srcOrd="1" destOrd="0" presId="urn:microsoft.com/office/officeart/2005/8/layout/orgChart1"/>
    <dgm:cxn modelId="{F7568082-1CF9-49CB-AC42-71E4A16D23AE}" type="presParOf" srcId="{4A89511F-0EB5-435E-A729-79F3C1ABEC2C}" destId="{AF1BE88C-AC8C-40A3-9ADA-1ACD199439D5}" srcOrd="1" destOrd="0" presId="urn:microsoft.com/office/officeart/2005/8/layout/orgChart1"/>
    <dgm:cxn modelId="{7123204F-5CDD-4C88-9714-9BD11449630D}" type="presParOf" srcId="{4A89511F-0EB5-435E-A729-79F3C1ABEC2C}" destId="{735F34A6-E375-400C-9733-9BD13E6815A8}" srcOrd="2" destOrd="0" presId="urn:microsoft.com/office/officeart/2005/8/layout/orgChart1"/>
    <dgm:cxn modelId="{0016ECC4-15D9-4A1B-9B54-483719BD9A71}" type="presParOf" srcId="{C999F051-4F67-4FC7-8BEC-884D99562CEF}" destId="{41F9E15D-69E2-44A1-AFC0-DD500A20AB6E}" srcOrd="2" destOrd="0" presId="urn:microsoft.com/office/officeart/2005/8/layout/orgChart1"/>
    <dgm:cxn modelId="{6744B5C1-A57C-41A8-B18C-2ED7A09BC876}" type="presParOf" srcId="{B22FBB71-6345-437A-A2FB-487C4DFDAB49}" destId="{89478115-03EA-4D85-B76A-2AC27CB1D0AB}" srcOrd="2" destOrd="0" presId="urn:microsoft.com/office/officeart/2005/8/layout/orgChart1"/>
    <dgm:cxn modelId="{11C5911F-EB2C-4920-9208-C53DFE8ED8D4}" type="presParOf" srcId="{9B0AFB17-B3FA-4BA7-9377-1303371C1411}" destId="{F694B47B-916F-41EA-B923-6366571432E3}" srcOrd="4" destOrd="0" presId="urn:microsoft.com/office/officeart/2005/8/layout/orgChart1"/>
    <dgm:cxn modelId="{25008785-F88E-4A05-A953-EC9CD523F986}" type="presParOf" srcId="{9B0AFB17-B3FA-4BA7-9377-1303371C1411}" destId="{3750F9FB-C6CF-4363-816F-D9B8646C8F82}" srcOrd="5" destOrd="0" presId="urn:microsoft.com/office/officeart/2005/8/layout/orgChart1"/>
    <dgm:cxn modelId="{73D55970-1DB4-4C90-9E2F-899394B8CAAE}" type="presParOf" srcId="{3750F9FB-C6CF-4363-816F-D9B8646C8F82}" destId="{B9B44B6E-4638-478E-B319-D483F3EC5C10}" srcOrd="0" destOrd="0" presId="urn:microsoft.com/office/officeart/2005/8/layout/orgChart1"/>
    <dgm:cxn modelId="{A096B86F-1904-4538-91ED-1322A3ED6B3D}" type="presParOf" srcId="{B9B44B6E-4638-478E-B319-D483F3EC5C10}" destId="{9F5DC9C9-0E0C-467D-B126-5F6D171B74B4}" srcOrd="0" destOrd="0" presId="urn:microsoft.com/office/officeart/2005/8/layout/orgChart1"/>
    <dgm:cxn modelId="{90A70790-316D-4DB3-8D3B-9393C58DACC0}" type="presParOf" srcId="{B9B44B6E-4638-478E-B319-D483F3EC5C10}" destId="{52F4CDEC-34AE-450B-A064-62736BBB9AE8}" srcOrd="1" destOrd="0" presId="urn:microsoft.com/office/officeart/2005/8/layout/orgChart1"/>
    <dgm:cxn modelId="{3579AF9B-D875-477D-A3B7-DB6CF0C948B2}" type="presParOf" srcId="{3750F9FB-C6CF-4363-816F-D9B8646C8F82}" destId="{06729CBB-0785-4954-8892-69282FD029FB}" srcOrd="1" destOrd="0" presId="urn:microsoft.com/office/officeart/2005/8/layout/orgChart1"/>
    <dgm:cxn modelId="{14A88C6E-872C-44A8-985E-A5326B257F2A}" type="presParOf" srcId="{06729CBB-0785-4954-8892-69282FD029FB}" destId="{0F6DCFFE-D95D-45A4-8CDD-FA3A3D800C33}" srcOrd="0" destOrd="0" presId="urn:microsoft.com/office/officeart/2005/8/layout/orgChart1"/>
    <dgm:cxn modelId="{CC534F39-746C-4D1C-9D14-78DB754C5E75}" type="presParOf" srcId="{06729CBB-0785-4954-8892-69282FD029FB}" destId="{699044A1-3E9A-4FE3-9F3B-255D22451607}" srcOrd="1" destOrd="0" presId="urn:microsoft.com/office/officeart/2005/8/layout/orgChart1"/>
    <dgm:cxn modelId="{542C9053-9333-4009-84E0-55031EEC4D3C}" type="presParOf" srcId="{699044A1-3E9A-4FE3-9F3B-255D22451607}" destId="{527DE369-4177-485A-B2E6-0252F493A07C}" srcOrd="0" destOrd="0" presId="urn:microsoft.com/office/officeart/2005/8/layout/orgChart1"/>
    <dgm:cxn modelId="{A51C2FDB-AAF0-41D4-9D10-33B9DE063970}" type="presParOf" srcId="{527DE369-4177-485A-B2E6-0252F493A07C}" destId="{BFCF7F3C-F7B2-4C8A-9968-7A33C347FA3E}" srcOrd="0" destOrd="0" presId="urn:microsoft.com/office/officeart/2005/8/layout/orgChart1"/>
    <dgm:cxn modelId="{6CB35FB9-2EFC-43BE-AD73-FD2CE1F3DC5C}" type="presParOf" srcId="{527DE369-4177-485A-B2E6-0252F493A07C}" destId="{E05322CE-C243-42F8-96C9-FE106616B06C}" srcOrd="1" destOrd="0" presId="urn:microsoft.com/office/officeart/2005/8/layout/orgChart1"/>
    <dgm:cxn modelId="{10304346-4900-4AAC-B812-D8821CAEEE12}" type="presParOf" srcId="{699044A1-3E9A-4FE3-9F3B-255D22451607}" destId="{F57AF04C-9D48-4EE8-B611-C7E376376C79}" srcOrd="1" destOrd="0" presId="urn:microsoft.com/office/officeart/2005/8/layout/orgChart1"/>
    <dgm:cxn modelId="{6CF33131-ACF1-420E-B58E-40837BADA272}" type="presParOf" srcId="{699044A1-3E9A-4FE3-9F3B-255D22451607}" destId="{7A5DC1F5-9DDD-4138-96DC-DBA662FDBD2A}" srcOrd="2" destOrd="0" presId="urn:microsoft.com/office/officeart/2005/8/layout/orgChart1"/>
    <dgm:cxn modelId="{E0FBCB6B-5DA2-4F1B-9BA9-69D0A5DB92F0}" type="presParOf" srcId="{06729CBB-0785-4954-8892-69282FD029FB}" destId="{A24052F4-E419-4731-904D-142F6F4953AA}" srcOrd="2" destOrd="0" presId="urn:microsoft.com/office/officeart/2005/8/layout/orgChart1"/>
    <dgm:cxn modelId="{99534686-DB96-45DE-8CE9-F257082A5D64}" type="presParOf" srcId="{06729CBB-0785-4954-8892-69282FD029FB}" destId="{710B72E1-B424-43F1-BDF6-220B44DA7B5B}" srcOrd="3" destOrd="0" presId="urn:microsoft.com/office/officeart/2005/8/layout/orgChart1"/>
    <dgm:cxn modelId="{ACA80618-158C-4F44-A3D0-142ECF74D479}" type="presParOf" srcId="{710B72E1-B424-43F1-BDF6-220B44DA7B5B}" destId="{3C563017-1B49-4A75-B16D-010EC895AB56}" srcOrd="0" destOrd="0" presId="urn:microsoft.com/office/officeart/2005/8/layout/orgChart1"/>
    <dgm:cxn modelId="{D8B28AC7-F6BA-496E-A61C-998A225D9A87}" type="presParOf" srcId="{3C563017-1B49-4A75-B16D-010EC895AB56}" destId="{3BB4E40A-7F96-476B-BE29-52C4461B2516}" srcOrd="0" destOrd="0" presId="urn:microsoft.com/office/officeart/2005/8/layout/orgChart1"/>
    <dgm:cxn modelId="{D9D9CECF-1E6D-40B6-B5D6-B72EC77F0E9D}" type="presParOf" srcId="{3C563017-1B49-4A75-B16D-010EC895AB56}" destId="{70907ED1-4CB2-4A4F-9F1E-9D9411495E6F}" srcOrd="1" destOrd="0" presId="urn:microsoft.com/office/officeart/2005/8/layout/orgChart1"/>
    <dgm:cxn modelId="{C7B16D9C-8CC0-4171-B682-98CDC97F2857}" type="presParOf" srcId="{710B72E1-B424-43F1-BDF6-220B44DA7B5B}" destId="{31D6F979-6C3F-41ED-8A21-9B20F5E07800}" srcOrd="1" destOrd="0" presId="urn:microsoft.com/office/officeart/2005/8/layout/orgChart1"/>
    <dgm:cxn modelId="{17715E68-DB3A-4A3E-A0F1-C5C063A8E503}" type="presParOf" srcId="{710B72E1-B424-43F1-BDF6-220B44DA7B5B}" destId="{EF33F083-DA04-45E1-ABC9-0011BDC33728}" srcOrd="2" destOrd="0" presId="urn:microsoft.com/office/officeart/2005/8/layout/orgChart1"/>
    <dgm:cxn modelId="{A29EA3ED-6B17-47B0-89B2-F2A7796C9CE7}" type="presParOf" srcId="{06729CBB-0785-4954-8892-69282FD029FB}" destId="{B3576F85-BA39-4EFC-8B4F-8EF594695408}" srcOrd="4" destOrd="0" presId="urn:microsoft.com/office/officeart/2005/8/layout/orgChart1"/>
    <dgm:cxn modelId="{26C3B349-A2F8-46A5-A636-BAA75FF7E838}" type="presParOf" srcId="{06729CBB-0785-4954-8892-69282FD029FB}" destId="{B49A4E58-40E6-4E09-ADCD-06379EA7BDBA}" srcOrd="5" destOrd="0" presId="urn:microsoft.com/office/officeart/2005/8/layout/orgChart1"/>
    <dgm:cxn modelId="{468A6246-E5B4-4A65-AE28-D7558A3432DF}" type="presParOf" srcId="{B49A4E58-40E6-4E09-ADCD-06379EA7BDBA}" destId="{E66264E2-1A6F-4DDF-850E-D20261612806}" srcOrd="0" destOrd="0" presId="urn:microsoft.com/office/officeart/2005/8/layout/orgChart1"/>
    <dgm:cxn modelId="{686ABCD2-394B-41B2-AF91-77B34AA6CDCE}" type="presParOf" srcId="{E66264E2-1A6F-4DDF-850E-D20261612806}" destId="{442633D4-F2DB-4666-A6DF-B32B537BBDA9}" srcOrd="0" destOrd="0" presId="urn:microsoft.com/office/officeart/2005/8/layout/orgChart1"/>
    <dgm:cxn modelId="{C3988595-46D9-45F9-B1F9-AC84166E7C74}" type="presParOf" srcId="{E66264E2-1A6F-4DDF-850E-D20261612806}" destId="{2CA78859-FB9B-43CC-AEBD-E05497A07BE2}" srcOrd="1" destOrd="0" presId="urn:microsoft.com/office/officeart/2005/8/layout/orgChart1"/>
    <dgm:cxn modelId="{DF94A699-CEB7-461D-97A4-D0FE70D0F92C}" type="presParOf" srcId="{B49A4E58-40E6-4E09-ADCD-06379EA7BDBA}" destId="{765011EF-AF89-4A43-94DE-EFDD6ACCD417}" srcOrd="1" destOrd="0" presId="urn:microsoft.com/office/officeart/2005/8/layout/orgChart1"/>
    <dgm:cxn modelId="{C11A40D1-6323-4C9D-B750-AB15F1BB81D1}" type="presParOf" srcId="{B49A4E58-40E6-4E09-ADCD-06379EA7BDBA}" destId="{FB2DC240-1A16-4567-A496-BFEBB04BD831}" srcOrd="2" destOrd="0" presId="urn:microsoft.com/office/officeart/2005/8/layout/orgChart1"/>
    <dgm:cxn modelId="{0A1F31ED-7E40-4C53-A389-5A26D61E394E}" type="presParOf" srcId="{3750F9FB-C6CF-4363-816F-D9B8646C8F82}" destId="{8A3B2D6C-11CA-4FD5-9A84-EB0ACC3C8BC8}" srcOrd="2" destOrd="0" presId="urn:microsoft.com/office/officeart/2005/8/layout/orgChart1"/>
    <dgm:cxn modelId="{847BECC0-7555-406D-8FAD-FC6EDEB3EE7C}" type="presParOf" srcId="{0800AE32-0E63-426C-88EA-B2FC48FB246C}" destId="{058DC0DC-DE14-4697-B280-342AFC5EEA0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76F85-BA39-4EFC-8B4F-8EF594695408}">
      <dsp:nvSpPr>
        <dsp:cNvPr id="0" name=""/>
        <dsp:cNvSpPr/>
      </dsp:nvSpPr>
      <dsp:spPr>
        <a:xfrm>
          <a:off x="6361335" y="1378698"/>
          <a:ext cx="170594" cy="2138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8114"/>
              </a:lnTo>
              <a:lnTo>
                <a:pt x="170594" y="21381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4052F4-E419-4731-904D-142F6F4953AA}">
      <dsp:nvSpPr>
        <dsp:cNvPr id="0" name=""/>
        <dsp:cNvSpPr/>
      </dsp:nvSpPr>
      <dsp:spPr>
        <a:xfrm>
          <a:off x="6361335" y="1378698"/>
          <a:ext cx="170594" cy="1330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0635"/>
              </a:lnTo>
              <a:lnTo>
                <a:pt x="170594" y="133063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DCFFE-D95D-45A4-8CDD-FA3A3D800C33}">
      <dsp:nvSpPr>
        <dsp:cNvPr id="0" name=""/>
        <dsp:cNvSpPr/>
      </dsp:nvSpPr>
      <dsp:spPr>
        <a:xfrm>
          <a:off x="6361335" y="1378698"/>
          <a:ext cx="170594" cy="52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155"/>
              </a:lnTo>
              <a:lnTo>
                <a:pt x="170594" y="52315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4B47B-916F-41EA-B923-6366571432E3}">
      <dsp:nvSpPr>
        <dsp:cNvPr id="0" name=""/>
        <dsp:cNvSpPr/>
      </dsp:nvSpPr>
      <dsp:spPr>
        <a:xfrm>
          <a:off x="3921838" y="571219"/>
          <a:ext cx="2894415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2894415" y="119415"/>
              </a:lnTo>
              <a:lnTo>
                <a:pt x="2894415" y="23883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C2A292-36DB-4531-AA87-BEE089E097B4}">
      <dsp:nvSpPr>
        <dsp:cNvPr id="0" name=""/>
        <dsp:cNvSpPr/>
      </dsp:nvSpPr>
      <dsp:spPr>
        <a:xfrm>
          <a:off x="4985208" y="2186177"/>
          <a:ext cx="170594" cy="1330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0635"/>
              </a:lnTo>
              <a:lnTo>
                <a:pt x="170594" y="133063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4458F-6CAF-4639-B3A1-102432ACAD11}">
      <dsp:nvSpPr>
        <dsp:cNvPr id="0" name=""/>
        <dsp:cNvSpPr/>
      </dsp:nvSpPr>
      <dsp:spPr>
        <a:xfrm>
          <a:off x="4985208" y="2186177"/>
          <a:ext cx="170594" cy="52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155"/>
              </a:lnTo>
              <a:lnTo>
                <a:pt x="170594" y="52315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CA4EC-09E9-4FFC-997A-67B3E12B2010}">
      <dsp:nvSpPr>
        <dsp:cNvPr id="0" name=""/>
        <dsp:cNvSpPr/>
      </dsp:nvSpPr>
      <dsp:spPr>
        <a:xfrm>
          <a:off x="4064000" y="1378698"/>
          <a:ext cx="1376126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1376126" y="119415"/>
              </a:lnTo>
              <a:lnTo>
                <a:pt x="1376126" y="23883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7785D8-65AB-4CBF-A1BC-4765273A0F8E}">
      <dsp:nvSpPr>
        <dsp:cNvPr id="0" name=""/>
        <dsp:cNvSpPr/>
      </dsp:nvSpPr>
      <dsp:spPr>
        <a:xfrm>
          <a:off x="4018280" y="1378698"/>
          <a:ext cx="91440" cy="2388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83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1D8BD6-614B-4750-9CB7-6119F9E74996}">
      <dsp:nvSpPr>
        <dsp:cNvPr id="0" name=""/>
        <dsp:cNvSpPr/>
      </dsp:nvSpPr>
      <dsp:spPr>
        <a:xfrm>
          <a:off x="2687873" y="1378698"/>
          <a:ext cx="1376126" cy="238831"/>
        </a:xfrm>
        <a:custGeom>
          <a:avLst/>
          <a:gdLst/>
          <a:ahLst/>
          <a:cxnLst/>
          <a:rect l="0" t="0" r="0" b="0"/>
          <a:pathLst>
            <a:path>
              <a:moveTo>
                <a:pt x="1376126" y="0"/>
              </a:moveTo>
              <a:lnTo>
                <a:pt x="1376126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53710-1F9C-4D2E-9DB8-6A45365E53ED}">
      <dsp:nvSpPr>
        <dsp:cNvPr id="0" name=""/>
        <dsp:cNvSpPr/>
      </dsp:nvSpPr>
      <dsp:spPr>
        <a:xfrm>
          <a:off x="3921838" y="571219"/>
          <a:ext cx="142161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142161" y="119415"/>
              </a:lnTo>
              <a:lnTo>
                <a:pt x="142161" y="23883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9184C-66A7-40AA-BB1E-7A0587EB1CDF}">
      <dsp:nvSpPr>
        <dsp:cNvPr id="0" name=""/>
        <dsp:cNvSpPr/>
      </dsp:nvSpPr>
      <dsp:spPr>
        <a:xfrm>
          <a:off x="572504" y="1378698"/>
          <a:ext cx="170594" cy="3753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3073"/>
              </a:lnTo>
              <a:lnTo>
                <a:pt x="170594" y="375307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08994-5C3C-46E3-A626-0CBF56E10E04}">
      <dsp:nvSpPr>
        <dsp:cNvPr id="0" name=""/>
        <dsp:cNvSpPr/>
      </dsp:nvSpPr>
      <dsp:spPr>
        <a:xfrm>
          <a:off x="572504" y="1378698"/>
          <a:ext cx="170594" cy="2945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5593"/>
              </a:lnTo>
              <a:lnTo>
                <a:pt x="170594" y="294559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5E410-81EA-4C8F-84EE-06460BD9AFB5}">
      <dsp:nvSpPr>
        <dsp:cNvPr id="0" name=""/>
        <dsp:cNvSpPr/>
      </dsp:nvSpPr>
      <dsp:spPr>
        <a:xfrm>
          <a:off x="572504" y="1378698"/>
          <a:ext cx="170594" cy="2138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8114"/>
              </a:lnTo>
              <a:lnTo>
                <a:pt x="170594" y="21381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DBA97C-DC55-46F3-B243-219E09BA00AC}">
      <dsp:nvSpPr>
        <dsp:cNvPr id="0" name=""/>
        <dsp:cNvSpPr/>
      </dsp:nvSpPr>
      <dsp:spPr>
        <a:xfrm>
          <a:off x="572504" y="1378698"/>
          <a:ext cx="170594" cy="1330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0635"/>
              </a:lnTo>
              <a:lnTo>
                <a:pt x="170594" y="133063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015AD-C69F-406B-A2CB-98A3E9053FE9}">
      <dsp:nvSpPr>
        <dsp:cNvPr id="0" name=""/>
        <dsp:cNvSpPr/>
      </dsp:nvSpPr>
      <dsp:spPr>
        <a:xfrm>
          <a:off x="572504" y="1378698"/>
          <a:ext cx="170594" cy="52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155"/>
              </a:lnTo>
              <a:lnTo>
                <a:pt x="170594" y="52315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21821-04C0-4CA0-AE09-38495B2C69B6}">
      <dsp:nvSpPr>
        <dsp:cNvPr id="0" name=""/>
        <dsp:cNvSpPr/>
      </dsp:nvSpPr>
      <dsp:spPr>
        <a:xfrm>
          <a:off x="1027422" y="571219"/>
          <a:ext cx="2894415" cy="238831"/>
        </a:xfrm>
        <a:custGeom>
          <a:avLst/>
          <a:gdLst/>
          <a:ahLst/>
          <a:cxnLst/>
          <a:rect l="0" t="0" r="0" b="0"/>
          <a:pathLst>
            <a:path>
              <a:moveTo>
                <a:pt x="2894415" y="0"/>
              </a:moveTo>
              <a:lnTo>
                <a:pt x="2894415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47D3D-C17E-495A-9AB9-13E6D558926A}">
      <dsp:nvSpPr>
        <dsp:cNvPr id="0" name=""/>
        <dsp:cNvSpPr/>
      </dsp:nvSpPr>
      <dsp:spPr>
        <a:xfrm>
          <a:off x="3353190" y="2571"/>
          <a:ext cx="1137294" cy="5686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Welding</a:t>
          </a:r>
          <a:endParaRPr lang="en-IN" sz="1300" kern="1200" dirty="0"/>
        </a:p>
      </dsp:txBody>
      <dsp:txXfrm>
        <a:off x="3353190" y="2571"/>
        <a:ext cx="1137294" cy="568647"/>
      </dsp:txXfrm>
    </dsp:sp>
    <dsp:sp modelId="{D541908A-939D-48C0-8022-EC2FDEC2AF8A}">
      <dsp:nvSpPr>
        <dsp:cNvPr id="0" name=""/>
        <dsp:cNvSpPr/>
      </dsp:nvSpPr>
      <dsp:spPr>
        <a:xfrm>
          <a:off x="458775" y="810050"/>
          <a:ext cx="1137294" cy="5686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Solid State</a:t>
          </a:r>
          <a:endParaRPr lang="en-IN" sz="1300" kern="1200" dirty="0"/>
        </a:p>
      </dsp:txBody>
      <dsp:txXfrm>
        <a:off x="458775" y="810050"/>
        <a:ext cx="1137294" cy="568647"/>
      </dsp:txXfrm>
    </dsp:sp>
    <dsp:sp modelId="{B6CA561E-2513-4349-8A30-F7A7FA512DA6}">
      <dsp:nvSpPr>
        <dsp:cNvPr id="0" name=""/>
        <dsp:cNvSpPr/>
      </dsp:nvSpPr>
      <dsp:spPr>
        <a:xfrm>
          <a:off x="743098" y="1617530"/>
          <a:ext cx="1137294" cy="5686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Explosive</a:t>
          </a:r>
          <a:endParaRPr lang="en-IN" sz="1300" kern="1200" dirty="0"/>
        </a:p>
      </dsp:txBody>
      <dsp:txXfrm>
        <a:off x="743098" y="1617530"/>
        <a:ext cx="1137294" cy="568647"/>
      </dsp:txXfrm>
    </dsp:sp>
    <dsp:sp modelId="{8581A93D-9FE4-44FD-885C-FCCFA5410F4C}">
      <dsp:nvSpPr>
        <dsp:cNvPr id="0" name=""/>
        <dsp:cNvSpPr/>
      </dsp:nvSpPr>
      <dsp:spPr>
        <a:xfrm>
          <a:off x="743098" y="2425009"/>
          <a:ext cx="1137294" cy="5686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Ultrasonic </a:t>
          </a:r>
          <a:endParaRPr lang="en-IN" sz="1300" kern="1200" dirty="0"/>
        </a:p>
      </dsp:txBody>
      <dsp:txXfrm>
        <a:off x="743098" y="2425009"/>
        <a:ext cx="1137294" cy="568647"/>
      </dsp:txXfrm>
    </dsp:sp>
    <dsp:sp modelId="{9F71E4D1-1F0C-476E-82DC-AAA4625DBA79}">
      <dsp:nvSpPr>
        <dsp:cNvPr id="0" name=""/>
        <dsp:cNvSpPr/>
      </dsp:nvSpPr>
      <dsp:spPr>
        <a:xfrm>
          <a:off x="743098" y="3232489"/>
          <a:ext cx="1137294" cy="5686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Forge</a:t>
          </a:r>
          <a:endParaRPr lang="en-IN" sz="1300" kern="1200" dirty="0"/>
        </a:p>
      </dsp:txBody>
      <dsp:txXfrm>
        <a:off x="743098" y="3232489"/>
        <a:ext cx="1137294" cy="568647"/>
      </dsp:txXfrm>
    </dsp:sp>
    <dsp:sp modelId="{69C6A923-AC59-4540-8FCB-EF2BB074AFCB}">
      <dsp:nvSpPr>
        <dsp:cNvPr id="0" name=""/>
        <dsp:cNvSpPr/>
      </dsp:nvSpPr>
      <dsp:spPr>
        <a:xfrm>
          <a:off x="743098" y="4039968"/>
          <a:ext cx="1137294" cy="5686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Friction</a:t>
          </a:r>
          <a:endParaRPr lang="en-IN" sz="1300" kern="1200" dirty="0"/>
        </a:p>
      </dsp:txBody>
      <dsp:txXfrm>
        <a:off x="743098" y="4039968"/>
        <a:ext cx="1137294" cy="568647"/>
      </dsp:txXfrm>
    </dsp:sp>
    <dsp:sp modelId="{F4E67A6F-1965-4DBA-9B7E-0B65A88A2AEA}">
      <dsp:nvSpPr>
        <dsp:cNvPr id="0" name=""/>
        <dsp:cNvSpPr/>
      </dsp:nvSpPr>
      <dsp:spPr>
        <a:xfrm>
          <a:off x="743098" y="4847447"/>
          <a:ext cx="1137294" cy="5686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Diffusion</a:t>
          </a:r>
          <a:endParaRPr lang="en-IN" sz="1300" kern="1200" dirty="0"/>
        </a:p>
      </dsp:txBody>
      <dsp:txXfrm>
        <a:off x="743098" y="4847447"/>
        <a:ext cx="1137294" cy="568647"/>
      </dsp:txXfrm>
    </dsp:sp>
    <dsp:sp modelId="{2494A33F-EF1E-4171-B914-8B0D7AE6989F}">
      <dsp:nvSpPr>
        <dsp:cNvPr id="0" name=""/>
        <dsp:cNvSpPr/>
      </dsp:nvSpPr>
      <dsp:spPr>
        <a:xfrm>
          <a:off x="3517660" y="810050"/>
          <a:ext cx="1092678" cy="5686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Liquid State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(Fusion)</a:t>
          </a:r>
          <a:endParaRPr lang="en-IN" sz="1300" kern="1200" dirty="0"/>
        </a:p>
      </dsp:txBody>
      <dsp:txXfrm>
        <a:off x="3517660" y="810050"/>
        <a:ext cx="1092678" cy="568647"/>
      </dsp:txXfrm>
    </dsp:sp>
    <dsp:sp modelId="{D237BAB4-577A-47C4-BD68-F2089FD90A89}">
      <dsp:nvSpPr>
        <dsp:cNvPr id="0" name=""/>
        <dsp:cNvSpPr/>
      </dsp:nvSpPr>
      <dsp:spPr>
        <a:xfrm>
          <a:off x="2119225" y="1617530"/>
          <a:ext cx="1137294" cy="5686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Arc</a:t>
          </a:r>
          <a:endParaRPr lang="en-IN" sz="1300" kern="1200" dirty="0"/>
        </a:p>
      </dsp:txBody>
      <dsp:txXfrm>
        <a:off x="2119225" y="1617530"/>
        <a:ext cx="1137294" cy="568647"/>
      </dsp:txXfrm>
    </dsp:sp>
    <dsp:sp modelId="{298BE1D6-7D44-46A9-975B-F2BF01D1DEF8}">
      <dsp:nvSpPr>
        <dsp:cNvPr id="0" name=""/>
        <dsp:cNvSpPr/>
      </dsp:nvSpPr>
      <dsp:spPr>
        <a:xfrm>
          <a:off x="3495352" y="1617530"/>
          <a:ext cx="1137294" cy="5686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Resistance</a:t>
          </a:r>
          <a:endParaRPr lang="en-IN" sz="1300" kern="1200" dirty="0"/>
        </a:p>
      </dsp:txBody>
      <dsp:txXfrm>
        <a:off x="3495352" y="1617530"/>
        <a:ext cx="1137294" cy="568647"/>
      </dsp:txXfrm>
    </dsp:sp>
    <dsp:sp modelId="{6362D4F3-D8F1-4AD8-8943-F85FDC5AA181}">
      <dsp:nvSpPr>
        <dsp:cNvPr id="0" name=""/>
        <dsp:cNvSpPr/>
      </dsp:nvSpPr>
      <dsp:spPr>
        <a:xfrm>
          <a:off x="4871479" y="1617530"/>
          <a:ext cx="1137294" cy="5686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Chemical</a:t>
          </a:r>
          <a:endParaRPr lang="en-IN" sz="1300" kern="1200" dirty="0"/>
        </a:p>
      </dsp:txBody>
      <dsp:txXfrm>
        <a:off x="4871479" y="1617530"/>
        <a:ext cx="1137294" cy="568647"/>
      </dsp:txXfrm>
    </dsp:sp>
    <dsp:sp modelId="{85C59BEA-3D7F-4AF3-B942-AEAFD4ED4E39}">
      <dsp:nvSpPr>
        <dsp:cNvPr id="0" name=""/>
        <dsp:cNvSpPr/>
      </dsp:nvSpPr>
      <dsp:spPr>
        <a:xfrm>
          <a:off x="5155803" y="2425009"/>
          <a:ext cx="1137294" cy="5686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err="1" smtClean="0"/>
            <a:t>Thermit</a:t>
          </a:r>
          <a:endParaRPr lang="en-IN" sz="1300" kern="1200" dirty="0"/>
        </a:p>
      </dsp:txBody>
      <dsp:txXfrm>
        <a:off x="5155803" y="2425009"/>
        <a:ext cx="1137294" cy="568647"/>
      </dsp:txXfrm>
    </dsp:sp>
    <dsp:sp modelId="{3D7539DC-3CF6-4D02-AA48-19F7A5D8BA42}">
      <dsp:nvSpPr>
        <dsp:cNvPr id="0" name=""/>
        <dsp:cNvSpPr/>
      </dsp:nvSpPr>
      <dsp:spPr>
        <a:xfrm>
          <a:off x="5155803" y="3232489"/>
          <a:ext cx="1137294" cy="5686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Gas Welding</a:t>
          </a:r>
          <a:endParaRPr lang="en-IN" sz="1300" kern="1200" dirty="0"/>
        </a:p>
      </dsp:txBody>
      <dsp:txXfrm>
        <a:off x="5155803" y="3232489"/>
        <a:ext cx="1137294" cy="568647"/>
      </dsp:txXfrm>
    </dsp:sp>
    <dsp:sp modelId="{9F5DC9C9-0E0C-467D-B126-5F6D171B74B4}">
      <dsp:nvSpPr>
        <dsp:cNvPr id="0" name=""/>
        <dsp:cNvSpPr/>
      </dsp:nvSpPr>
      <dsp:spPr>
        <a:xfrm>
          <a:off x="6247606" y="810050"/>
          <a:ext cx="1137294" cy="5686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Solid/Liquid State</a:t>
          </a:r>
          <a:endParaRPr lang="en-IN" sz="1300" kern="1200" dirty="0"/>
        </a:p>
      </dsp:txBody>
      <dsp:txXfrm>
        <a:off x="6247606" y="810050"/>
        <a:ext cx="1137294" cy="568647"/>
      </dsp:txXfrm>
    </dsp:sp>
    <dsp:sp modelId="{BFCF7F3C-F7B2-4C8A-9968-7A33C347FA3E}">
      <dsp:nvSpPr>
        <dsp:cNvPr id="0" name=""/>
        <dsp:cNvSpPr/>
      </dsp:nvSpPr>
      <dsp:spPr>
        <a:xfrm>
          <a:off x="6531929" y="1617530"/>
          <a:ext cx="1137294" cy="5686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Brazing</a:t>
          </a:r>
          <a:endParaRPr lang="en-IN" sz="1300" kern="1200" dirty="0"/>
        </a:p>
      </dsp:txBody>
      <dsp:txXfrm>
        <a:off x="6531929" y="1617530"/>
        <a:ext cx="1137294" cy="568647"/>
      </dsp:txXfrm>
    </dsp:sp>
    <dsp:sp modelId="{3BB4E40A-7F96-476B-BE29-52C4461B2516}">
      <dsp:nvSpPr>
        <dsp:cNvPr id="0" name=""/>
        <dsp:cNvSpPr/>
      </dsp:nvSpPr>
      <dsp:spPr>
        <a:xfrm>
          <a:off x="6531929" y="2425009"/>
          <a:ext cx="1137294" cy="5686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Braze Welding</a:t>
          </a:r>
          <a:endParaRPr lang="en-IN" sz="1300" kern="1200" dirty="0"/>
        </a:p>
      </dsp:txBody>
      <dsp:txXfrm>
        <a:off x="6531929" y="2425009"/>
        <a:ext cx="1137294" cy="568647"/>
      </dsp:txXfrm>
    </dsp:sp>
    <dsp:sp modelId="{442633D4-F2DB-4666-A6DF-B32B537BBDA9}">
      <dsp:nvSpPr>
        <dsp:cNvPr id="0" name=""/>
        <dsp:cNvSpPr/>
      </dsp:nvSpPr>
      <dsp:spPr>
        <a:xfrm>
          <a:off x="6531929" y="3232489"/>
          <a:ext cx="1137294" cy="5686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Soldering</a:t>
          </a:r>
          <a:endParaRPr lang="en-IN" sz="1300" kern="1200" dirty="0"/>
        </a:p>
      </dsp:txBody>
      <dsp:txXfrm>
        <a:off x="6531929" y="3232489"/>
        <a:ext cx="1137294" cy="568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AD347D-5ACD-4C99-B74B-A9C85AD731AF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09A250-FF31-4206-8172-F9D3106AACB1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09A250-FF31-4206-8172-F9D3106AACB1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09A250-FF31-4206-8172-F9D3106AACB1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96027F-7875-4030-9381-8BD8C4F21935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96027F-7875-4030-9381-8BD8C4F21935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96027F-7875-4030-9381-8BD8C4F21935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09A250-FF31-4206-8172-F9D3106AACB1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09A250-FF31-4206-8172-F9D3106AACB1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4509A250-FF31-4206-8172-F9D3106AACB1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509A250-FF31-4206-8172-F9D3106AACB1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AAD347D-5ACD-4C99-B74B-A9C85AD731AF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C7250D-874B-49F2-9B41-8FBF65DF5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3435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  GAS WELDING</a:t>
            </a:r>
            <a:endParaRPr lang="en-IN" dirty="0"/>
          </a:p>
        </p:txBody>
      </p:sp>
      <p:pic>
        <p:nvPicPr>
          <p:cNvPr id="3075" name="Picture 3" descr="C:\Users\hp\Desktop\welder_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756" y="1906437"/>
            <a:ext cx="8755810" cy="433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53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52423"/>
            <a:ext cx="10972800" cy="4954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3. </a:t>
            </a:r>
            <a:r>
              <a:rPr lang="en-IN" sz="3200" b="1" dirty="0" smtClean="0"/>
              <a:t>Carburizing/ Reducing Flame :</a:t>
            </a:r>
          </a:p>
          <a:p>
            <a:pPr marL="0" indent="0">
              <a:buNone/>
            </a:pPr>
            <a:endParaRPr lang="en-IN" sz="2400" b="1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Excess fuel, on the other hand, produces a </a:t>
            </a:r>
            <a:r>
              <a:rPr lang="en-US" sz="2400" dirty="0" smtClean="0"/>
              <a:t>carburizing flame. Carburizing </a:t>
            </a:r>
            <a:r>
              <a:rPr lang="en-US" sz="2400" dirty="0"/>
              <a:t>flame can carburize metal also</a:t>
            </a:r>
            <a:r>
              <a:rPr lang="en-US" sz="24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excess fuel decomposes to carbon and </a:t>
            </a:r>
            <a:r>
              <a:rPr lang="en-US" sz="2400" dirty="0" smtClean="0"/>
              <a:t>hydrogen, and </a:t>
            </a:r>
            <a:r>
              <a:rPr lang="en-US" sz="2400" dirty="0"/>
              <a:t>the flame temperature is not as great (</a:t>
            </a:r>
            <a:r>
              <a:rPr lang="en-US" sz="2400" dirty="0" smtClean="0"/>
              <a:t>about </a:t>
            </a:r>
            <a:r>
              <a:rPr lang="en-IN" sz="2400" dirty="0" smtClean="0"/>
              <a:t>3000</a:t>
            </a:r>
            <a:r>
              <a:rPr lang="en-IN" sz="2400" baseline="30000" dirty="0" smtClean="0"/>
              <a:t>o</a:t>
            </a:r>
            <a:r>
              <a:rPr lang="en-IN" sz="2400" dirty="0" smtClean="0"/>
              <a:t>C).</a:t>
            </a:r>
          </a:p>
          <a:p>
            <a:pPr algn="just">
              <a:buFont typeface="Arial" pitchFamily="34" charset="0"/>
              <a:buChar char="•"/>
            </a:pPr>
            <a:endParaRPr lang="en-IN" sz="2400" dirty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Flames </a:t>
            </a:r>
            <a:r>
              <a:rPr lang="en-US" sz="2400" dirty="0"/>
              <a:t>of this type are used in welding </a:t>
            </a:r>
            <a:r>
              <a:rPr lang="en-US" sz="2400" dirty="0" err="1"/>
              <a:t>Monel</a:t>
            </a:r>
            <a:r>
              <a:rPr lang="en-US" sz="2400" dirty="0"/>
              <a:t> (</a:t>
            </a:r>
            <a:r>
              <a:rPr lang="en-US" sz="2400" dirty="0" smtClean="0"/>
              <a:t>a nickel‐copper </a:t>
            </a:r>
            <a:r>
              <a:rPr lang="en-US" sz="2400" dirty="0"/>
              <a:t>alloy), high‐carbon steels, and </a:t>
            </a:r>
            <a:r>
              <a:rPr lang="en-US" sz="2400" dirty="0" smtClean="0"/>
              <a:t>some alloy </a:t>
            </a:r>
            <a:r>
              <a:rPr lang="en-US" sz="2400" dirty="0"/>
              <a:t>steels, and for applying some types of </a:t>
            </a:r>
            <a:r>
              <a:rPr lang="en-US" sz="2400" dirty="0" smtClean="0"/>
              <a:t>hard‐facing </a:t>
            </a:r>
            <a:r>
              <a:rPr lang="en-IN" sz="2400" dirty="0" smtClean="0"/>
              <a:t>material</a:t>
            </a:r>
            <a:r>
              <a:rPr lang="en-IN" sz="2400" dirty="0"/>
              <a:t>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01136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196" y="1026542"/>
            <a:ext cx="8264106" cy="4451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47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800" dirty="0" smtClean="0"/>
          </a:p>
          <a:p>
            <a:pPr algn="just"/>
            <a:r>
              <a:rPr lang="en-US" sz="2400" dirty="0" smtClean="0"/>
              <a:t>Oxygen </a:t>
            </a:r>
            <a:r>
              <a:rPr lang="en-US" sz="2400" dirty="0"/>
              <a:t>is stored in a cylinder at a pressure </a:t>
            </a:r>
            <a:r>
              <a:rPr lang="en-US" sz="2400" dirty="0" smtClean="0"/>
              <a:t>ranging from </a:t>
            </a:r>
            <a:r>
              <a:rPr lang="en-US" sz="2400" dirty="0"/>
              <a:t>13.8 </a:t>
            </a:r>
            <a:r>
              <a:rPr lang="en-US" sz="2400" dirty="0" err="1"/>
              <a:t>MPa</a:t>
            </a:r>
            <a:r>
              <a:rPr lang="en-US" sz="2400" dirty="0"/>
              <a:t> to 18.2 </a:t>
            </a:r>
            <a:r>
              <a:rPr lang="en-US" sz="2400" dirty="0" err="1"/>
              <a:t>MPa</a:t>
            </a:r>
            <a:r>
              <a:rPr lang="en-US" sz="2400" dirty="0"/>
              <a:t> 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/>
              <a:t>Due to high explosiveness of free acetylene it is </a:t>
            </a:r>
            <a:r>
              <a:rPr lang="en-US" sz="2400" dirty="0" smtClean="0"/>
              <a:t>stored in </a:t>
            </a:r>
            <a:r>
              <a:rPr lang="en-US" sz="2400" dirty="0"/>
              <a:t>a cylinder with 80‐85% porous calcium silicate </a:t>
            </a:r>
            <a:r>
              <a:rPr lang="en-US" sz="2400" dirty="0" smtClean="0"/>
              <a:t>and then </a:t>
            </a:r>
            <a:r>
              <a:rPr lang="en-US" sz="2400" dirty="0"/>
              <a:t>filled with </a:t>
            </a:r>
            <a:r>
              <a:rPr lang="en-US" sz="2400" dirty="0" smtClean="0"/>
              <a:t>acetone </a:t>
            </a:r>
            <a:r>
              <a:rPr lang="en-US" sz="2400" dirty="0"/>
              <a:t>which absorb </a:t>
            </a:r>
            <a:r>
              <a:rPr lang="en-US" sz="2400" dirty="0" err="1"/>
              <a:t>upto</a:t>
            </a:r>
            <a:r>
              <a:rPr lang="en-US" sz="2400" dirty="0"/>
              <a:t> 420 </a:t>
            </a:r>
            <a:r>
              <a:rPr lang="en-US" sz="2400" dirty="0" smtClean="0"/>
              <a:t>times by </a:t>
            </a:r>
            <a:r>
              <a:rPr lang="en-US" sz="2400" dirty="0"/>
              <a:t>its volume at a pressure 1.75 </a:t>
            </a:r>
            <a:r>
              <a:rPr lang="en-US" sz="2400" dirty="0" err="1"/>
              <a:t>MPa</a:t>
            </a:r>
            <a:r>
              <a:rPr lang="en-US" sz="2400" dirty="0"/>
              <a:t> 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/>
              <a:t>At the time of acetylene release if acetone comes </a:t>
            </a:r>
            <a:r>
              <a:rPr lang="en-US" sz="2400" dirty="0" smtClean="0"/>
              <a:t>with acetylene </a:t>
            </a:r>
            <a:r>
              <a:rPr lang="en-US" sz="2400" dirty="0"/>
              <a:t>the flame would give a purple </a:t>
            </a:r>
            <a:r>
              <a:rPr lang="en-US" sz="2400" dirty="0" err="1"/>
              <a:t>colour</a:t>
            </a:r>
            <a:r>
              <a:rPr lang="en-US" sz="2400" dirty="0"/>
              <a:t>.</a:t>
            </a: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Oxy </a:t>
            </a:r>
            <a:r>
              <a:rPr lang="en-IN" sz="3600" dirty="0"/>
              <a:t>acetylene welding equipment</a:t>
            </a:r>
          </a:p>
        </p:txBody>
      </p:sp>
    </p:spTree>
    <p:extLst>
      <p:ext uri="{BB962C8B-B14F-4D97-AF65-F5344CB8AC3E}">
        <p14:creationId xmlns:p14="http://schemas.microsoft.com/office/powerpoint/2010/main" val="198821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196" y="652463"/>
            <a:ext cx="8100204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57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endParaRPr lang="en-IN" sz="2000" dirty="0" smtClean="0"/>
          </a:p>
          <a:p>
            <a:pPr algn="just"/>
            <a:r>
              <a:rPr lang="en-IN" sz="2000" dirty="0" smtClean="0"/>
              <a:t>No </a:t>
            </a:r>
            <a:r>
              <a:rPr lang="en-IN" sz="2000" dirty="0"/>
              <a:t>pressure is involved.</a:t>
            </a:r>
          </a:p>
          <a:p>
            <a:pPr algn="just"/>
            <a:r>
              <a:rPr lang="en-US" sz="2000" dirty="0" smtClean="0"/>
              <a:t>Filler metal </a:t>
            </a:r>
            <a:r>
              <a:rPr lang="en-US" sz="2000" dirty="0"/>
              <a:t>can be added in the </a:t>
            </a:r>
            <a:r>
              <a:rPr lang="en-US" sz="2000" dirty="0" smtClean="0"/>
              <a:t>form of </a:t>
            </a:r>
            <a:r>
              <a:rPr lang="en-US" sz="2000" dirty="0"/>
              <a:t>a wire or rod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Fluxes may be used to clean the surfaces and </a:t>
            </a:r>
            <a:r>
              <a:rPr lang="en-US" sz="2000" dirty="0" smtClean="0"/>
              <a:t>remove contaminating </a:t>
            </a:r>
            <a:r>
              <a:rPr lang="en-US" sz="2000" dirty="0"/>
              <a:t>oxide. The gaseous shield produced </a:t>
            </a:r>
            <a:r>
              <a:rPr lang="en-US" sz="2000" dirty="0" smtClean="0"/>
              <a:t>by vaporizing flux </a:t>
            </a:r>
            <a:r>
              <a:rPr lang="en-US" sz="2000" dirty="0"/>
              <a:t>can prevent oxidation during </a:t>
            </a:r>
            <a:r>
              <a:rPr lang="en-US" sz="2000" dirty="0" smtClean="0"/>
              <a:t>welding, and </a:t>
            </a:r>
            <a:r>
              <a:rPr lang="en-US" sz="2000" dirty="0"/>
              <a:t>the slag produced by solidifying flux can </a:t>
            </a:r>
            <a:r>
              <a:rPr lang="en-US" sz="2000" dirty="0" smtClean="0"/>
              <a:t>protect </a:t>
            </a:r>
            <a:r>
              <a:rPr lang="en-IN" sz="2000" dirty="0" smtClean="0"/>
              <a:t>the </a:t>
            </a:r>
            <a:r>
              <a:rPr lang="en-IN" sz="2000" dirty="0"/>
              <a:t>weld pool</a:t>
            </a:r>
            <a:r>
              <a:rPr lang="en-IN" sz="2000" dirty="0" smtClean="0"/>
              <a:t>.</a:t>
            </a:r>
          </a:p>
          <a:p>
            <a:r>
              <a:rPr lang="en-US" sz="2000" dirty="0"/>
              <a:t>Exposer of the heated and molten metal to the </a:t>
            </a:r>
            <a:r>
              <a:rPr lang="en-US" sz="2000" dirty="0" smtClean="0"/>
              <a:t>various gases </a:t>
            </a:r>
            <a:r>
              <a:rPr lang="en-US" sz="2000" dirty="0"/>
              <a:t>in the flame and atmosphere makes it difficult </a:t>
            </a:r>
            <a:r>
              <a:rPr lang="en-US" sz="2000" dirty="0" smtClean="0"/>
              <a:t>to </a:t>
            </a:r>
            <a:r>
              <a:rPr lang="en-IN" sz="2000" dirty="0" smtClean="0"/>
              <a:t>prevent </a:t>
            </a:r>
            <a:r>
              <a:rPr lang="en-IN" sz="2000" dirty="0"/>
              <a:t>contamination.</a:t>
            </a:r>
          </a:p>
          <a:p>
            <a:r>
              <a:rPr lang="en-US" sz="2000" dirty="0" smtClean="0"/>
              <a:t>Heat </a:t>
            </a:r>
            <a:r>
              <a:rPr lang="en-US" sz="2000" dirty="0"/>
              <a:t>source is not concentrated, a large area of </a:t>
            </a:r>
            <a:r>
              <a:rPr lang="en-US" sz="2000" dirty="0" smtClean="0"/>
              <a:t>the metal </a:t>
            </a:r>
            <a:r>
              <a:rPr lang="en-US" sz="2000" dirty="0"/>
              <a:t>is heated </a:t>
            </a:r>
            <a:r>
              <a:rPr lang="en-US" sz="2000" dirty="0" smtClean="0"/>
              <a:t>and distortion </a:t>
            </a:r>
            <a:r>
              <a:rPr lang="en-US" sz="2000" dirty="0"/>
              <a:t>is likely to occur.</a:t>
            </a:r>
          </a:p>
          <a:p>
            <a:r>
              <a:rPr lang="en-US" sz="2000" dirty="0" smtClean="0"/>
              <a:t>Flame </a:t>
            </a:r>
            <a:r>
              <a:rPr lang="en-US" sz="2000" dirty="0"/>
              <a:t>welding is still quite common in field work, </a:t>
            </a:r>
            <a:r>
              <a:rPr lang="en-US" sz="2000" dirty="0" smtClean="0"/>
              <a:t>in maintenance </a:t>
            </a:r>
            <a:r>
              <a:rPr lang="en-US" sz="2000" dirty="0"/>
              <a:t>and repairs, and in fabricating </a:t>
            </a:r>
            <a:r>
              <a:rPr lang="en-US" sz="2000" dirty="0" smtClean="0"/>
              <a:t>small </a:t>
            </a:r>
            <a:r>
              <a:rPr lang="en-IN" sz="2000" dirty="0" smtClean="0"/>
              <a:t>quantities </a:t>
            </a:r>
            <a:r>
              <a:rPr lang="en-IN" sz="2000" dirty="0"/>
              <a:t>of specialized products.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Uses, Advantages, and </a:t>
            </a:r>
            <a:r>
              <a:rPr lang="en-IN" sz="3600" b="1" dirty="0" smtClean="0"/>
              <a:t>Limitations :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009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140F0C-D3D0-4908-B488-6148C96F9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" y="1835012"/>
            <a:ext cx="10972800" cy="4525963"/>
          </a:xfrm>
        </p:spPr>
        <p:txBody>
          <a:bodyPr/>
          <a:lstStyle/>
          <a:p>
            <a:pPr algn="just"/>
            <a:r>
              <a:rPr lang="en-IN" dirty="0"/>
              <a:t>Welding is a process by which two materials, usually metals, are permanently joined together by with or without application of heat</a:t>
            </a:r>
            <a:r>
              <a:rPr lang="en-US" dirty="0"/>
              <a:t>, with or without application of pressure and with or without application of filler material.</a:t>
            </a:r>
            <a:r>
              <a:rPr lang="en-IN" dirty="0"/>
              <a:t> </a:t>
            </a:r>
            <a:endParaRPr lang="en-IN" dirty="0" smtClean="0"/>
          </a:p>
          <a:p>
            <a:pPr algn="just"/>
            <a:endParaRPr lang="en-IN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Welding (positive process)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Machining (negative process)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Forming, Casting (zero process)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F0B300-2967-4D54-88B2-EA186B41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6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39F465-9FEB-48BE-9BFC-33507BE65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3200" dirty="0"/>
              <a:t>Requirement for a high quality </a:t>
            </a:r>
            <a:r>
              <a:rPr lang="en-IN" sz="3200" dirty="0" smtClean="0"/>
              <a:t>welding</a:t>
            </a:r>
          </a:p>
          <a:p>
            <a:pPr algn="just"/>
            <a:endParaRPr lang="en-IN" dirty="0"/>
          </a:p>
          <a:p>
            <a:pPr marL="109728" indent="0" algn="just">
              <a:buNone/>
            </a:pPr>
            <a:endParaRPr lang="en-IN" dirty="0"/>
          </a:p>
          <a:p>
            <a:pPr marL="457200" indent="-457200" algn="just">
              <a:buAutoNum type="arabicPeriod"/>
            </a:pPr>
            <a:r>
              <a:rPr lang="en-IN" dirty="0"/>
              <a:t>A source of satisfactory heat and/or pressure, </a:t>
            </a:r>
          </a:p>
          <a:p>
            <a:pPr marL="457200" indent="-457200" algn="just">
              <a:buAutoNum type="arabicPeriod"/>
            </a:pPr>
            <a:r>
              <a:rPr lang="en-IN" dirty="0"/>
              <a:t>A means of protecting or cleaning the metal, and</a:t>
            </a:r>
          </a:p>
          <a:p>
            <a:pPr marL="457200" indent="-457200" algn="just">
              <a:buAutoNum type="arabicPeriod"/>
            </a:pPr>
            <a:r>
              <a:rPr lang="en-IN" dirty="0"/>
              <a:t>Caution to avoid or compensate for harmful </a:t>
            </a:r>
            <a:r>
              <a:rPr lang="en-IN" dirty="0" smtClean="0"/>
              <a:t>metallurgical effects</a:t>
            </a:r>
            <a:r>
              <a:rPr lang="en-IN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2E7060-43E9-473B-B649-37AC1E30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1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21579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353308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484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0DA573-1A18-49C6-A086-DECF0279C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The </a:t>
            </a:r>
            <a:r>
              <a:rPr lang="en-IN" sz="2400" dirty="0"/>
              <a:t>weldability of a material will depend on the specific welding or joining process being considered.</a:t>
            </a:r>
          </a:p>
          <a:p>
            <a:pPr algn="just"/>
            <a:r>
              <a:rPr lang="en-IN" sz="2400" dirty="0"/>
              <a:t> For resistance welding of consistent quality, it is usually necessary to remove the oxide immediately before welding.</a:t>
            </a:r>
          </a:p>
          <a:p>
            <a:pPr algn="just"/>
            <a:r>
              <a:rPr lang="en-IN" sz="2400" dirty="0"/>
              <a:t> Fabrication weldability test is used to determine mechanical properties required for satisfactory performance of welded joint. </a:t>
            </a:r>
          </a:p>
          <a:p>
            <a:pPr algn="just"/>
            <a:r>
              <a:rPr lang="en-IN" sz="2400" dirty="0"/>
              <a:t>The correct sequence of the given materials in ascending order of their weldability is </a:t>
            </a:r>
          </a:p>
          <a:p>
            <a:pPr marL="0" indent="0" algn="just">
              <a:buNone/>
            </a:pPr>
            <a:r>
              <a:rPr lang="en-IN" sz="2400" dirty="0"/>
              <a:t>                </a:t>
            </a:r>
            <a:r>
              <a:rPr lang="en-IN" sz="2400" dirty="0" smtClean="0"/>
              <a:t>  </a:t>
            </a:r>
            <a:r>
              <a:rPr lang="en-IN" sz="2400" dirty="0" err="1"/>
              <a:t>Aluminum</a:t>
            </a:r>
            <a:r>
              <a:rPr lang="en-IN" sz="2400" dirty="0"/>
              <a:t> &lt; copper &lt; </a:t>
            </a:r>
            <a:r>
              <a:rPr lang="en-IN" sz="2400" dirty="0" smtClean="0"/>
              <a:t>cast Iron </a:t>
            </a:r>
            <a:r>
              <a:rPr lang="en-IN" sz="2400" dirty="0"/>
              <a:t>&lt; 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39FF40-4D2D-42A3-82E4-DD640D0DE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Weldability/ Fabrication Processes</a:t>
            </a:r>
          </a:p>
        </p:txBody>
      </p:sp>
    </p:spTree>
    <p:extLst>
      <p:ext uri="{BB962C8B-B14F-4D97-AF65-F5344CB8AC3E}">
        <p14:creationId xmlns:p14="http://schemas.microsoft.com/office/powerpoint/2010/main" val="374454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65E9E1-4793-4C10-8008-F319EDBCC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77500" lnSpcReduction="20000"/>
          </a:bodyPr>
          <a:lstStyle/>
          <a:p>
            <a:pPr algn="just"/>
            <a:r>
              <a:rPr lang="en-IN" dirty="0"/>
              <a:t>Heat source is the flame produced by the combustion of a fuel gas and oxygen.</a:t>
            </a:r>
          </a:p>
          <a:p>
            <a:pPr algn="just"/>
            <a:r>
              <a:rPr lang="en-IN" dirty="0"/>
              <a:t>Gas Welding has largely been replaced by other processes but  it is still popular because of its portability and the low capital investment.</a:t>
            </a:r>
          </a:p>
          <a:p>
            <a:pPr algn="just"/>
            <a:r>
              <a:rPr lang="en-IN" dirty="0"/>
              <a:t>Acetylene is the principal fuel gas employed. </a:t>
            </a:r>
          </a:p>
          <a:p>
            <a:pPr algn="just"/>
            <a:r>
              <a:rPr lang="en-US" dirty="0"/>
              <a:t>Combustion of oxygen and acetylene (C</a:t>
            </a:r>
            <a:r>
              <a:rPr lang="en-US" baseline="-25000" dirty="0"/>
              <a:t>2</a:t>
            </a:r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) in </a:t>
            </a:r>
            <a:r>
              <a:rPr lang="en-US" dirty="0" smtClean="0"/>
              <a:t>a welding </a:t>
            </a:r>
            <a:r>
              <a:rPr lang="en-US" dirty="0"/>
              <a:t>torch produces a temp. in a two stage </a:t>
            </a:r>
            <a:r>
              <a:rPr lang="en-US" dirty="0" smtClean="0"/>
              <a:t>reaction.</a:t>
            </a:r>
          </a:p>
          <a:p>
            <a:pPr algn="just"/>
            <a:endParaRPr lang="en-US" dirty="0" smtClean="0"/>
          </a:p>
          <a:p>
            <a:pPr algn="just"/>
            <a:r>
              <a:rPr lang="en-IN" dirty="0"/>
              <a:t>In the first </a:t>
            </a:r>
            <a:r>
              <a:rPr lang="en-IN" dirty="0" smtClean="0"/>
              <a:t>stage</a:t>
            </a:r>
          </a:p>
          <a:p>
            <a:pPr marL="0" indent="0" algn="just">
              <a:buNone/>
            </a:pPr>
            <a:r>
              <a:rPr lang="en-IN" baseline="-25000" dirty="0"/>
              <a:t> </a:t>
            </a:r>
            <a:r>
              <a:rPr lang="en-IN" baseline="-25000" dirty="0" smtClean="0"/>
              <a:t>                                             </a:t>
            </a:r>
            <a:r>
              <a:rPr lang="pt-BR" i="1" dirty="0" smtClean="0"/>
              <a:t>C</a:t>
            </a:r>
            <a:r>
              <a:rPr lang="pt-BR" i="1" baseline="-25000" dirty="0" smtClean="0"/>
              <a:t>2</a:t>
            </a:r>
            <a:r>
              <a:rPr lang="pt-BR" i="1" dirty="0" smtClean="0"/>
              <a:t>H</a:t>
            </a:r>
            <a:r>
              <a:rPr lang="pt-BR" i="1" baseline="-25000" dirty="0" smtClean="0"/>
              <a:t>2 </a:t>
            </a:r>
            <a:r>
              <a:rPr lang="pt-BR" i="1" dirty="0" smtClean="0"/>
              <a:t>+ O</a:t>
            </a:r>
            <a:r>
              <a:rPr lang="pt-BR" i="1" baseline="-25000" dirty="0" smtClean="0"/>
              <a:t>2</a:t>
            </a:r>
            <a:r>
              <a:rPr lang="pt-BR" i="1" dirty="0" smtClean="0"/>
              <a:t> </a:t>
            </a:r>
            <a:r>
              <a:rPr lang="pt-BR" i="1" dirty="0"/>
              <a:t>→ 2CO </a:t>
            </a:r>
            <a:r>
              <a:rPr lang="pt-BR" i="1" dirty="0" smtClean="0"/>
              <a:t>+ H</a:t>
            </a:r>
            <a:r>
              <a:rPr lang="pt-BR" i="1" baseline="-25000" dirty="0" smtClean="0"/>
              <a:t>2  </a:t>
            </a:r>
            <a:r>
              <a:rPr lang="pt-BR" i="1" dirty="0" smtClean="0"/>
              <a:t>+ Heat</a:t>
            </a:r>
          </a:p>
          <a:p>
            <a:pPr marL="0" indent="0" algn="just">
              <a:buNone/>
            </a:pPr>
            <a:r>
              <a:rPr lang="en-US" dirty="0" smtClean="0"/>
              <a:t>       This </a:t>
            </a:r>
            <a:r>
              <a:rPr lang="en-US" dirty="0"/>
              <a:t>reaction occurs near the tip of the torch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IN" baseline="-25000" dirty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the second stage combustion of the CO and H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smtClean="0"/>
              <a:t>takes place.</a:t>
            </a:r>
          </a:p>
          <a:p>
            <a:pPr marL="0" indent="0" algn="just">
              <a:buNone/>
            </a:pPr>
            <a:r>
              <a:rPr lang="en-US" dirty="0" smtClean="0"/>
              <a:t>                             </a:t>
            </a:r>
            <a:r>
              <a:rPr lang="en-IN" i="1" dirty="0"/>
              <a:t>2CO + O</a:t>
            </a:r>
            <a:r>
              <a:rPr lang="en-IN" i="1" baseline="-25000" dirty="0"/>
              <a:t>2</a:t>
            </a:r>
            <a:r>
              <a:rPr lang="en-IN" i="1" dirty="0"/>
              <a:t> → 2CO</a:t>
            </a:r>
            <a:r>
              <a:rPr lang="en-IN" i="1" baseline="-25000" dirty="0"/>
              <a:t>2</a:t>
            </a:r>
            <a:r>
              <a:rPr lang="en-IN" i="1" dirty="0"/>
              <a:t> + Heat</a:t>
            </a:r>
          </a:p>
          <a:p>
            <a:pPr marL="0" indent="0" algn="just">
              <a:buNone/>
            </a:pPr>
            <a:r>
              <a:rPr lang="pt-BR" i="1" dirty="0"/>
              <a:t> </a:t>
            </a:r>
            <a:r>
              <a:rPr lang="pt-BR" i="1" dirty="0" smtClean="0"/>
              <a:t>                              H</a:t>
            </a:r>
            <a:r>
              <a:rPr lang="pt-BR" i="1" baseline="-25000" dirty="0" smtClean="0"/>
              <a:t>2</a:t>
            </a:r>
            <a:r>
              <a:rPr lang="pt-BR" i="1" dirty="0" smtClean="0"/>
              <a:t> </a:t>
            </a:r>
            <a:r>
              <a:rPr lang="pt-BR" i="1" dirty="0"/>
              <a:t>+ </a:t>
            </a:r>
            <a:r>
              <a:rPr lang="pt-BR" i="1" dirty="0" smtClean="0"/>
              <a:t>1/2O</a:t>
            </a:r>
            <a:r>
              <a:rPr lang="pt-BR" i="1" baseline="-25000" dirty="0" smtClean="0"/>
              <a:t>2</a:t>
            </a:r>
            <a:r>
              <a:rPr lang="pt-BR" i="1" dirty="0" smtClean="0"/>
              <a:t>   → H</a:t>
            </a:r>
            <a:r>
              <a:rPr lang="pt-BR" i="1" baseline="-25000" dirty="0" smtClean="0"/>
              <a:t>2</a:t>
            </a:r>
            <a:r>
              <a:rPr lang="pt-BR" i="1" dirty="0" smtClean="0"/>
              <a:t>O </a:t>
            </a:r>
            <a:r>
              <a:rPr lang="pt-BR" i="1" dirty="0"/>
              <a:t>+ Heat</a:t>
            </a:r>
          </a:p>
          <a:p>
            <a:pPr marL="0" indent="0" algn="just">
              <a:buNone/>
            </a:pPr>
            <a:r>
              <a:rPr lang="en-IN" dirty="0"/>
              <a:t> </a:t>
            </a:r>
            <a:r>
              <a:rPr lang="en-IN" dirty="0" smtClean="0"/>
              <a:t>       </a:t>
            </a:r>
            <a:r>
              <a:rPr lang="en-US" dirty="0" smtClean="0"/>
              <a:t>Oxygen </a:t>
            </a:r>
            <a:r>
              <a:rPr lang="en-US" dirty="0"/>
              <a:t>for secondary reactions is obtained from </a:t>
            </a:r>
            <a:r>
              <a:rPr lang="en-US" dirty="0" smtClean="0"/>
              <a:t>the </a:t>
            </a:r>
            <a:r>
              <a:rPr lang="en-IN" dirty="0" smtClean="0"/>
              <a:t>atmosphere.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BDE851-D900-4422-AC1D-7FE5FF7B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Gas Welding: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053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Gas Welding Torch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08" y="2305050"/>
            <a:ext cx="7556739" cy="288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385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894" y="1561382"/>
            <a:ext cx="9169959" cy="468701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Three types of flames can be obtained by </a:t>
            </a:r>
            <a:r>
              <a:rPr lang="en-US" sz="2400" dirty="0" smtClean="0"/>
              <a:t>varying the oxygen/acetylene </a:t>
            </a:r>
            <a:r>
              <a:rPr lang="en-US" sz="2400" dirty="0"/>
              <a:t>(or oxygen/fuel gas) ratio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IN" sz="3200" b="1" dirty="0" smtClean="0"/>
              <a:t>Neutral Flame :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If the ratio is about 1 : 1 to 1.15 : 1, all reactions </a:t>
            </a:r>
            <a:r>
              <a:rPr lang="en-US" sz="2400" dirty="0" smtClean="0"/>
              <a:t>are carried to completion </a:t>
            </a:r>
            <a:r>
              <a:rPr lang="en-US" sz="2400" dirty="0"/>
              <a:t>and a neutral flame is produced</a:t>
            </a:r>
            <a:r>
              <a:rPr lang="en-US" sz="24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Most </a:t>
            </a:r>
            <a:r>
              <a:rPr lang="en-US" sz="2400" dirty="0"/>
              <a:t>welding is done with a neutral flame. It </a:t>
            </a:r>
            <a:r>
              <a:rPr lang="en-US" sz="2400" dirty="0" smtClean="0"/>
              <a:t>is chemically </a:t>
            </a:r>
            <a:r>
              <a:rPr lang="en-US" sz="2400" dirty="0"/>
              <a:t>neutral and neither oxidizes or </a:t>
            </a:r>
            <a:r>
              <a:rPr lang="en-US" sz="2400" dirty="0" smtClean="0"/>
              <a:t>carburizes </a:t>
            </a:r>
            <a:r>
              <a:rPr lang="en-IN" sz="2400" dirty="0" smtClean="0"/>
              <a:t>the </a:t>
            </a:r>
            <a:r>
              <a:rPr lang="en-IN" sz="2400" dirty="0"/>
              <a:t>metal being welded.</a:t>
            </a:r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sz="3600" b="1" dirty="0" smtClean="0"/>
              <a:t>Types of Flame :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08334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982" y="448574"/>
            <a:ext cx="10791644" cy="5799825"/>
          </a:xfrm>
        </p:spPr>
        <p:txBody>
          <a:bodyPr/>
          <a:lstStyle/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2. </a:t>
            </a:r>
            <a:r>
              <a:rPr lang="en-IN" sz="3200" b="1" dirty="0" smtClean="0"/>
              <a:t>Oxidizing Flame :</a:t>
            </a:r>
          </a:p>
          <a:p>
            <a:pPr marL="0" indent="0" algn="just">
              <a:buNone/>
            </a:pPr>
            <a:endParaRPr lang="en-IN" sz="2400" b="1" dirty="0" smtClean="0"/>
          </a:p>
          <a:p>
            <a:pPr algn="just"/>
            <a:r>
              <a:rPr lang="en-US" sz="2400" dirty="0"/>
              <a:t>A higher ratio, such as 1.5 : 1, produces an </a:t>
            </a:r>
            <a:r>
              <a:rPr lang="en-US" sz="2400" dirty="0" smtClean="0"/>
              <a:t>oxidizing flame</a:t>
            </a:r>
            <a:r>
              <a:rPr lang="en-US" sz="2400" dirty="0"/>
              <a:t>, hotter than the neutral flame (about </a:t>
            </a:r>
            <a:r>
              <a:rPr lang="en-US" sz="2400" dirty="0" smtClean="0"/>
              <a:t>3300</a:t>
            </a:r>
            <a:r>
              <a:rPr lang="en-US" sz="2400" baseline="30000" dirty="0" smtClean="0"/>
              <a:t>o</a:t>
            </a:r>
            <a:r>
              <a:rPr lang="en-US" sz="2400" dirty="0" smtClean="0"/>
              <a:t>C) </a:t>
            </a:r>
            <a:r>
              <a:rPr lang="en-IN" sz="2400" dirty="0" smtClean="0"/>
              <a:t>but </a:t>
            </a:r>
            <a:r>
              <a:rPr lang="en-IN" sz="2400" dirty="0"/>
              <a:t>similar in appearance</a:t>
            </a:r>
            <a:r>
              <a:rPr lang="en-IN" sz="2400" dirty="0" smtClean="0"/>
              <a:t>.</a:t>
            </a:r>
          </a:p>
          <a:p>
            <a:pPr algn="just"/>
            <a:endParaRPr lang="en-IN" sz="2400" dirty="0"/>
          </a:p>
          <a:p>
            <a:pPr algn="just"/>
            <a:r>
              <a:rPr lang="en-US" sz="2400" dirty="0" smtClean="0"/>
              <a:t>It is used </a:t>
            </a:r>
            <a:r>
              <a:rPr lang="en-US" sz="2400" dirty="0"/>
              <a:t>when welding copper and copper alloys </a:t>
            </a:r>
            <a:r>
              <a:rPr lang="en-US" sz="2400" dirty="0" smtClean="0"/>
              <a:t>but harmful </a:t>
            </a:r>
            <a:r>
              <a:rPr lang="en-US" sz="2400" dirty="0"/>
              <a:t>when welding steel because the excess </a:t>
            </a:r>
            <a:r>
              <a:rPr lang="en-US" sz="2400" dirty="0" smtClean="0"/>
              <a:t>oxygen </a:t>
            </a:r>
            <a:r>
              <a:rPr lang="en-IN" sz="2400" dirty="0" smtClean="0"/>
              <a:t>reacts </a:t>
            </a:r>
            <a:r>
              <a:rPr lang="en-IN" sz="2400" dirty="0"/>
              <a:t>with </a:t>
            </a:r>
            <a:r>
              <a:rPr lang="en-IN" sz="2400" dirty="0" smtClean="0"/>
              <a:t>the </a:t>
            </a:r>
            <a:r>
              <a:rPr lang="en-IN" sz="2400" dirty="0"/>
              <a:t>carbon, decarburizing the </a:t>
            </a:r>
            <a:r>
              <a:rPr lang="en-IN" sz="2400" dirty="0" smtClean="0"/>
              <a:t>region around </a:t>
            </a:r>
            <a:r>
              <a:rPr lang="en-IN" sz="2400" dirty="0"/>
              <a:t>the weld.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87855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4958</TotalTime>
  <Words>736</Words>
  <Application>Microsoft Office PowerPoint</Application>
  <PresentationFormat>Custom</PresentationFormat>
  <Paragraphs>89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  GAS WELDING</vt:lpstr>
      <vt:lpstr>Def :</vt:lpstr>
      <vt:lpstr>PowerPoint Presentation</vt:lpstr>
      <vt:lpstr>PowerPoint Presentation</vt:lpstr>
      <vt:lpstr>Weldability/ Fabrication Processes</vt:lpstr>
      <vt:lpstr>Gas Welding: </vt:lpstr>
      <vt:lpstr>Gas Welding Torch</vt:lpstr>
      <vt:lpstr>Types of Flame :</vt:lpstr>
      <vt:lpstr>PowerPoint Presentation</vt:lpstr>
      <vt:lpstr>PowerPoint Presentation</vt:lpstr>
      <vt:lpstr>PowerPoint Presentation</vt:lpstr>
      <vt:lpstr>Oxy acetylene welding equipment</vt:lpstr>
      <vt:lpstr>PowerPoint Presentation</vt:lpstr>
      <vt:lpstr>Uses, Advantages, and Limitations 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WELDING</dc:title>
  <dc:creator>AMAN KUMAR</dc:creator>
  <cp:lastModifiedBy>hp</cp:lastModifiedBy>
  <cp:revision>34</cp:revision>
  <dcterms:created xsi:type="dcterms:W3CDTF">2020-04-10T09:29:37Z</dcterms:created>
  <dcterms:modified xsi:type="dcterms:W3CDTF">2020-04-28T14:21:11Z</dcterms:modified>
</cp:coreProperties>
</file>