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981201" y="509112"/>
            <a:ext cx="7952162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Lecture-11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Mathematics 2 (15B11MA211)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00CC00"/>
                </a:solidFill>
                <a:latin typeface="Calibri"/>
                <a:ea typeface="Calibri"/>
                <a:cs typeface="Calibri"/>
                <a:sym typeface="Calibri"/>
              </a:rPr>
              <a:t>CO [C106.2]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Topic: Power Series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Reference for the lecture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S. Grewal</a:t>
            </a: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“Higher Engineering Mathematics” 44th edition, Khanna Publishers 2017.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00B0F0"/>
                </a:solidFill>
              </a:rPr>
              <a:t>Weierstrass’s M-Test for Uniform Convergence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8021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1" t="-2791" r="-985" b="-6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 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838200" y="1208868"/>
            <a:ext cx="10515600" cy="457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t="-532" r="-11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 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2895600" y="3276600"/>
            <a:ext cx="6324600" cy="1524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Corsiva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1468464" y="538565"/>
            <a:ext cx="8915400" cy="116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Topics to be covered</a:t>
            </a:r>
            <a:endParaRPr sz="28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828800" y="946117"/>
            <a:ext cx="8534400" cy="665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Series</a:t>
            </a:r>
            <a:endParaRPr/>
          </a:p>
          <a:p>
            <a:pPr marL="449263" marR="0" lvl="0" indent="-44926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Convergence of Power Series</a:t>
            </a:r>
            <a:endParaRPr/>
          </a:p>
          <a:p>
            <a:pPr marL="449263" marR="0" lvl="0" indent="-44926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Solved Example</a:t>
            </a:r>
            <a:endParaRPr/>
          </a:p>
          <a:p>
            <a:pPr marL="449263" marR="0" lvl="0" indent="-44926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Convergence</a:t>
            </a:r>
            <a:endParaRPr/>
          </a:p>
          <a:p>
            <a:pPr marL="449263" marR="0" lvl="0" indent="-44926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Solved Example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9263" marR="0" lvl="0" indent="-32226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-681925"/>
            <a:ext cx="10515600" cy="237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IN">
                <a:solidFill>
                  <a:srgbClr val="00B0F0"/>
                </a:solidFill>
              </a:rPr>
              <a:t>Power Series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808872"/>
            <a:ext cx="11002504" cy="59126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30" t="-23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   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38200" y="1131376"/>
            <a:ext cx="10515600" cy="48354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t="-2899" r="-1157" b="-201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 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IN">
                <a:solidFill>
                  <a:srgbClr val="00B0F0"/>
                </a:solidFill>
              </a:rPr>
              <a:t>Cont…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199" y="1487837"/>
            <a:ext cx="10770031" cy="46891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 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8200" y="1379349"/>
            <a:ext cx="10739034" cy="47976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92" t="-2032" b="-27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 </a:t>
            </a:r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838200" y="743920"/>
            <a:ext cx="11064498" cy="54330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91" t="-224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 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IN">
                <a:solidFill>
                  <a:srgbClr val="00B0F0"/>
                </a:solidFill>
              </a:rPr>
              <a:t>Series of Functions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838200" y="1239864"/>
            <a:ext cx="10515600" cy="52530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r="-13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 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alibri"/>
              <a:buNone/>
            </a:pPr>
            <a:r>
              <a:rPr lang="en-IN">
                <a:solidFill>
                  <a:srgbClr val="00B0F0"/>
                </a:solidFill>
              </a:rPr>
              <a:t>Uniform Convergence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r="-115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 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Corsiva</vt:lpstr>
      <vt:lpstr>Noto Sans Symbols</vt:lpstr>
      <vt:lpstr>Office Theme</vt:lpstr>
      <vt:lpstr>PowerPoint Presentation</vt:lpstr>
      <vt:lpstr>Topics to be covered</vt:lpstr>
      <vt:lpstr>Power Series</vt:lpstr>
      <vt:lpstr>PowerPoint Presentation</vt:lpstr>
      <vt:lpstr>Cont…</vt:lpstr>
      <vt:lpstr>PowerPoint Presentation</vt:lpstr>
      <vt:lpstr>PowerPoint Presentation</vt:lpstr>
      <vt:lpstr>Series of Functions</vt:lpstr>
      <vt:lpstr>Uniform Convergence</vt:lpstr>
      <vt:lpstr>Weierstrass’s M-Test for Uniform Convergence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shikha arora</cp:lastModifiedBy>
  <cp:revision>1</cp:revision>
  <dcterms:modified xsi:type="dcterms:W3CDTF">2022-01-18T09:20:45Z</dcterms:modified>
</cp:coreProperties>
</file>