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357158" y="357166"/>
            <a:ext cx="8501122" cy="600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b="1">
                <a:solidFill>
                  <a:srgbClr val="FF0000"/>
                </a:solidFill>
              </a:rPr>
              <a:t>Lecture-31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lang="en-US" b="1">
                <a:solidFill>
                  <a:srgbClr val="002060"/>
                </a:solidFill>
              </a:rPr>
              <a:t>Mathematics 2 (15B11MA211)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CC00"/>
              </a:buClr>
              <a:buSzPts val="3200"/>
              <a:buNone/>
            </a:pPr>
            <a:r>
              <a:rPr lang="en-US" b="1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 [C106.6]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-US" sz="3600" b="1">
                <a:solidFill>
                  <a:srgbClr val="000000"/>
                </a:solidFill>
              </a:rPr>
              <a:t>Cauchy Integral Formula</a:t>
            </a:r>
            <a:endParaRPr sz="3600"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rgbClr val="00B0F0"/>
              </a:solidFill>
            </a:endParaRPr>
          </a:p>
          <a:p>
            <a:pPr marL="0" lvl="0" indent="0" algn="ctr" rtl="0"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 sz="3600" b="1">
                <a:solidFill>
                  <a:srgbClr val="002060"/>
                </a:solidFill>
              </a:rPr>
              <a:t>Reference for the lecture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</a:rPr>
              <a:t>R.K Jain and S.R.K. Iyenger</a:t>
            </a:r>
            <a:r>
              <a:rPr lang="en-US">
                <a:solidFill>
                  <a:schemeClr val="dk1"/>
                </a:solidFill>
              </a:rPr>
              <a:t>, “Advanced Engineering Mathematics” fifth edition, Narosa publishing house, 2016. 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rgbClr val="000000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79437" y="836712"/>
            <a:ext cx="8928992" cy="4145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047" r="-2115" b="-35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323528" y="404664"/>
            <a:ext cx="8424936" cy="59046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of Complex Variable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1324178" y="1988840"/>
            <a:ext cx="6324600" cy="1905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Corsiv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Topics Covered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285720" y="1600200"/>
            <a:ext cx="8750776" cy="4829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Cauchy integral </a:t>
            </a:r>
            <a:r>
              <a:rPr lang="en-US" b="1">
                <a:solidFill>
                  <a:srgbClr val="000000"/>
                </a:solidFill>
              </a:rPr>
              <a:t>Formula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b="1">
                <a:solidFill>
                  <a:srgbClr val="000000"/>
                </a:solidFill>
              </a:rPr>
              <a:t>Proof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Examples</a:t>
            </a:r>
            <a:endParaRPr b="1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of Complex Variable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95536" y="1268760"/>
            <a:ext cx="8291264" cy="23083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75" t="-2110" r="-1102" b="-50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371275" y="165949"/>
            <a:ext cx="8375698" cy="27998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62" t="-1738" r="-1091" b="-13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60868" y="2852936"/>
            <a:ext cx="8375698" cy="15696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91" t="-3112" r="-1163" b="-81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0215" y="4581128"/>
            <a:ext cx="3077004" cy="181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539552" y="548680"/>
            <a:ext cx="7992888" cy="58076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8" t="-837" r="-114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of Complex Variable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457200" y="260648"/>
            <a:ext cx="8229600" cy="61206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0" t="-796" r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of Complex Variable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457200" y="404664"/>
            <a:ext cx="8229600" cy="59046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0" t="-1443" r="-1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of Complex Variable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185942" y="1196752"/>
            <a:ext cx="8784976" cy="29279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9" r="-10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1071538" y="100010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15184" y="764704"/>
            <a:ext cx="8677296" cy="58326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52" r="-1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(4:3)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Corsiva</vt:lpstr>
      <vt:lpstr>Office Theme</vt:lpstr>
      <vt:lpstr>PowerPoint Presentation</vt:lpstr>
      <vt:lpstr>Topics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shikha arora</cp:lastModifiedBy>
  <cp:revision>1</cp:revision>
  <dcterms:modified xsi:type="dcterms:W3CDTF">2022-01-18T11:18:28Z</dcterms:modified>
</cp:coreProperties>
</file>