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23"/>
  </p:handoutMasterIdLst>
  <p:sldIdLst>
    <p:sldId id="281" r:id="rId3"/>
    <p:sldId id="356" r:id="rId5"/>
    <p:sldId id="260" r:id="rId6"/>
    <p:sldId id="263" r:id="rId7"/>
    <p:sldId id="381" r:id="rId8"/>
    <p:sldId id="382" r:id="rId9"/>
    <p:sldId id="264" r:id="rId10"/>
    <p:sldId id="383" r:id="rId11"/>
    <p:sldId id="384" r:id="rId12"/>
    <p:sldId id="285" r:id="rId13"/>
    <p:sldId id="268" r:id="rId14"/>
    <p:sldId id="262" r:id="rId15"/>
    <p:sldId id="282" r:id="rId16"/>
    <p:sldId id="261" r:id="rId17"/>
    <p:sldId id="259" r:id="rId18"/>
    <p:sldId id="379" r:id="rId19"/>
    <p:sldId id="388" r:id="rId20"/>
    <p:sldId id="376" r:id="rId21"/>
    <p:sldId id="3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86" d="100"/>
          <a:sy n="86" d="100"/>
        </p:scale>
        <p:origin x="-696" y="-96"/>
      </p:cViewPr>
      <p:guideLst>
        <p:guide orient="horz" pos="2160"/>
        <p:guide pos="360"/>
        <p:guide pos="7392"/>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510FC18-473D-4936-8834-E6FB0C412E80}" type="doc">
      <dgm:prSet loTypeId="urn:microsoft.com/office/officeart/2005/8/layout/cycle1" loCatId="cycle" qsTypeId="urn:microsoft.com/office/officeart/2005/8/quickstyle/simple1" qsCatId="simple" csTypeId="urn:microsoft.com/office/officeart/2005/8/colors/accent1_2" csCatId="accent1"/>
      <dgm:spPr/>
    </dgm:pt>
    <dgm:pt modelId="{3ECDC1BF-F3C5-43DD-91F6-36B5901FB162}">
      <dgm:prSet/>
      <dgm:spPr/>
      <dgm: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a:ln>
                <a:noFill/>
              </a:ln>
              <a:solidFill>
                <a:schemeClr val="tx1"/>
              </a:solidFill>
              <a:effectLst/>
              <a:latin typeface="Arial" panose="020B0604020202020204" pitchFamily="34" charset="0"/>
            </a:rPr>
            <a:t>UNDERSTANDING</a:t>
          </a:r>
        </a:p>
      </dgm:t>
    </dgm:pt>
    <dgm:pt modelId="{EB0C3C83-010B-4CC1-A8A0-1346771373FA}" cxnId="{43A896E8-CC90-489A-B8F7-3AEA47BF6C7D}" type="parTrans">
      <dgm:prSet/>
      <dgm:spPr/>
    </dgm:pt>
    <dgm:pt modelId="{F614A924-7630-4587-B3B8-D4E4B01C19EE}" cxnId="{43A896E8-CC90-489A-B8F7-3AEA47BF6C7D}" type="sibTrans">
      <dgm:prSet/>
      <dgm:spPr/>
    </dgm:pt>
    <dgm:pt modelId="{25F2C1B6-1053-4D8E-8F72-A72D4BF54581}">
      <dgm:prSet/>
      <dgm:spPr/>
      <dgm: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a:ln>
                <a:noFill/>
              </a:ln>
              <a:solidFill>
                <a:schemeClr val="tx1"/>
              </a:solidFill>
              <a:effectLst/>
              <a:latin typeface="Arial" panose="020B0604020202020204" pitchFamily="34" charset="0"/>
            </a:rPr>
            <a:t>ACCEPTANCE</a:t>
          </a:r>
        </a:p>
      </dgm:t>
    </dgm:pt>
    <dgm:pt modelId="{30D78BD6-ACBB-4976-B136-6C4DAC335A18}" cxnId="{CE1C4926-7FF4-47FA-9F2D-9F887466D3BA}" type="parTrans">
      <dgm:prSet/>
      <dgm:spPr/>
    </dgm:pt>
    <dgm:pt modelId="{6F162C3C-1D4B-42FA-9AB4-90437548642A}" cxnId="{CE1C4926-7FF4-47FA-9F2D-9F887466D3BA}" type="sibTrans">
      <dgm:prSet/>
      <dgm:spPr/>
    </dgm:pt>
    <dgm:pt modelId="{E85B8634-FF50-4007-B943-6F1B26A164A2}">
      <dgm:prSet/>
      <dgm:spPr/>
      <dgm: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a:ln>
                <a:noFill/>
              </a:ln>
              <a:solidFill>
                <a:schemeClr val="tx1"/>
              </a:solidFill>
              <a:effectLst/>
              <a:latin typeface="Arial" panose="020B0604020202020204" pitchFamily="34" charset="0"/>
            </a:rPr>
            <a:t>IMPROVEMENT</a:t>
          </a:r>
        </a:p>
      </dgm:t>
    </dgm:pt>
    <dgm:pt modelId="{CD8FFFF6-C6E7-4ADE-9816-7ABE96546CD6}" cxnId="{E8BCE3D5-DEA1-48AC-9868-4DC50040CAFD}" type="parTrans">
      <dgm:prSet/>
      <dgm:spPr/>
    </dgm:pt>
    <dgm:pt modelId="{502F96CB-0CAC-482E-B244-5A76BCF9DE37}" cxnId="{E8BCE3D5-DEA1-48AC-9868-4DC50040CAFD}" type="sibTrans">
      <dgm:prSet/>
      <dgm:spPr/>
    </dgm:pt>
    <dgm:pt modelId="{A752D919-DE3E-4262-889C-F8A2483230F9}" type="pres">
      <dgm:prSet presAssocID="{6510FC18-473D-4936-8834-E6FB0C412E80}" presName="cycle" presStyleCnt="0">
        <dgm:presLayoutVars>
          <dgm:dir/>
          <dgm:resizeHandles val="exact"/>
        </dgm:presLayoutVars>
      </dgm:prSet>
      <dgm:spPr/>
    </dgm:pt>
    <dgm:pt modelId="{4D008D6A-2C37-40A1-8C8C-F1887C26D450}" type="pres">
      <dgm:prSet presAssocID="{3ECDC1BF-F3C5-43DD-91F6-36B5901FB162}" presName="dummy" presStyleCnt="0"/>
      <dgm:spPr/>
    </dgm:pt>
    <dgm:pt modelId="{24BF369B-0200-40BD-97EE-A646756861F7}" type="pres">
      <dgm:prSet presAssocID="{3ECDC1BF-F3C5-43DD-91F6-36B5901FB162}" presName="node" presStyleLbl="revTx" presStyleIdx="0" presStyleCnt="3">
        <dgm:presLayoutVars>
          <dgm:bulletEnabled val="1"/>
        </dgm:presLayoutVars>
      </dgm:prSet>
      <dgm:spPr/>
      <dgm:t>
        <a:bodyPr/>
        <a:lstStyle/>
        <a:p>
          <a:endParaRPr lang="en-US"/>
        </a:p>
      </dgm:t>
    </dgm:pt>
    <dgm:pt modelId="{B983F3A1-1A06-491F-929C-F8815075AE64}" type="pres">
      <dgm:prSet presAssocID="{F614A924-7630-4587-B3B8-D4E4B01C19EE}" presName="sibTrans" presStyleLbl="node1" presStyleIdx="0" presStyleCnt="3"/>
      <dgm:spPr/>
    </dgm:pt>
    <dgm:pt modelId="{825F8539-CDE6-4037-A81A-8F643C76F2D3}" type="pres">
      <dgm:prSet presAssocID="{25F2C1B6-1053-4D8E-8F72-A72D4BF54581}" presName="dummy" presStyleCnt="0"/>
      <dgm:spPr/>
    </dgm:pt>
    <dgm:pt modelId="{39467ECF-DC69-4406-8D6E-B1AF8DC24C78}" type="pres">
      <dgm:prSet presAssocID="{25F2C1B6-1053-4D8E-8F72-A72D4BF54581}" presName="node" presStyleLbl="revTx" presStyleIdx="1" presStyleCnt="3">
        <dgm:presLayoutVars>
          <dgm:bulletEnabled val="1"/>
        </dgm:presLayoutVars>
      </dgm:prSet>
      <dgm:spPr/>
      <dgm:t>
        <a:bodyPr/>
        <a:lstStyle/>
        <a:p>
          <a:endParaRPr lang="en-US"/>
        </a:p>
      </dgm:t>
    </dgm:pt>
    <dgm:pt modelId="{8A445E85-BF08-4279-AE7C-2F20DDD23F99}" type="pres">
      <dgm:prSet presAssocID="{6F162C3C-1D4B-42FA-9AB4-90437548642A}" presName="sibTrans" presStyleLbl="node1" presStyleIdx="1" presStyleCnt="3"/>
      <dgm:spPr/>
    </dgm:pt>
    <dgm:pt modelId="{BC2A2F27-3F14-439D-A66F-CB41F9831BFB}" type="pres">
      <dgm:prSet presAssocID="{E85B8634-FF50-4007-B943-6F1B26A164A2}" presName="dummy" presStyleCnt="0"/>
      <dgm:spPr/>
    </dgm:pt>
    <dgm:pt modelId="{292DDFFE-C166-4A17-80ED-B2DBAA240C99}" type="pres">
      <dgm:prSet presAssocID="{E85B8634-FF50-4007-B943-6F1B26A164A2}" presName="node" presStyleLbl="revTx" presStyleIdx="2" presStyleCnt="3">
        <dgm:presLayoutVars>
          <dgm:bulletEnabled val="1"/>
        </dgm:presLayoutVars>
      </dgm:prSet>
      <dgm:spPr/>
      <dgm:t>
        <a:bodyPr/>
        <a:lstStyle/>
        <a:p>
          <a:endParaRPr lang="en-US"/>
        </a:p>
      </dgm:t>
    </dgm:pt>
    <dgm:pt modelId="{8E617122-5491-4E17-8675-148B8DFDEBF0}" type="pres">
      <dgm:prSet presAssocID="{502F96CB-0CAC-482E-B244-5A76BCF9DE37}" presName="sibTrans" presStyleLbl="node1" presStyleIdx="2" presStyleCnt="3"/>
      <dgm:spPr/>
    </dgm:pt>
  </dgm:ptLst>
  <dgm:cxnLst>
    <dgm:cxn modelId="{43A896E8-CC90-489A-B8F7-3AEA47BF6C7D}" srcId="{6510FC18-473D-4936-8834-E6FB0C412E80}" destId="{3ECDC1BF-F3C5-43DD-91F6-36B5901FB162}" srcOrd="0" destOrd="0" parTransId="{EB0C3C83-010B-4CC1-A8A0-1346771373FA}" sibTransId="{F614A924-7630-4587-B3B8-D4E4B01C19EE}"/>
    <dgm:cxn modelId="{2C23908C-7965-4B38-8951-7AB76E3D8ABB}" type="presOf" srcId="{502F96CB-0CAC-482E-B244-5A76BCF9DE37}" destId="{8E617122-5491-4E17-8675-148B8DFDEBF0}" srcOrd="0" destOrd="0" presId="urn:microsoft.com/office/officeart/2005/8/layout/cycle1"/>
    <dgm:cxn modelId="{5E610B68-96D9-4E6B-A993-5C4CC9F99C1F}" type="presOf" srcId="{25F2C1B6-1053-4D8E-8F72-A72D4BF54581}" destId="{39467ECF-DC69-4406-8D6E-B1AF8DC24C78}" srcOrd="0" destOrd="0" presId="urn:microsoft.com/office/officeart/2005/8/layout/cycle1"/>
    <dgm:cxn modelId="{0A5749B8-0A4C-4E45-AD58-A11EAEB8A869}" type="presOf" srcId="{6F162C3C-1D4B-42FA-9AB4-90437548642A}" destId="{8A445E85-BF08-4279-AE7C-2F20DDD23F99}" srcOrd="0" destOrd="0" presId="urn:microsoft.com/office/officeart/2005/8/layout/cycle1"/>
    <dgm:cxn modelId="{CB5D5EC8-117F-44C5-A622-535D5F9D5554}" type="presOf" srcId="{F614A924-7630-4587-B3B8-D4E4B01C19EE}" destId="{B983F3A1-1A06-491F-929C-F8815075AE64}" srcOrd="0" destOrd="0" presId="urn:microsoft.com/office/officeart/2005/8/layout/cycle1"/>
    <dgm:cxn modelId="{4E64EB1F-BD60-42E8-B19B-8336F30AF8E4}" type="presOf" srcId="{6510FC18-473D-4936-8834-E6FB0C412E80}" destId="{A752D919-DE3E-4262-889C-F8A2483230F9}" srcOrd="0" destOrd="0" presId="urn:microsoft.com/office/officeart/2005/8/layout/cycle1"/>
    <dgm:cxn modelId="{06DD9009-DD6E-4B44-9980-80EB05AE524E}" type="presOf" srcId="{3ECDC1BF-F3C5-43DD-91F6-36B5901FB162}" destId="{24BF369B-0200-40BD-97EE-A646756861F7}" srcOrd="0" destOrd="0" presId="urn:microsoft.com/office/officeart/2005/8/layout/cycle1"/>
    <dgm:cxn modelId="{51563EFB-AB34-480C-AA30-98C4E1E89111}" type="presOf" srcId="{E85B8634-FF50-4007-B943-6F1B26A164A2}" destId="{292DDFFE-C166-4A17-80ED-B2DBAA240C99}" srcOrd="0" destOrd="0" presId="urn:microsoft.com/office/officeart/2005/8/layout/cycle1"/>
    <dgm:cxn modelId="{E8BCE3D5-DEA1-48AC-9868-4DC50040CAFD}" srcId="{6510FC18-473D-4936-8834-E6FB0C412E80}" destId="{E85B8634-FF50-4007-B943-6F1B26A164A2}" srcOrd="2" destOrd="0" parTransId="{CD8FFFF6-C6E7-4ADE-9816-7ABE96546CD6}" sibTransId="{502F96CB-0CAC-482E-B244-5A76BCF9DE37}"/>
    <dgm:cxn modelId="{CE1C4926-7FF4-47FA-9F2D-9F887466D3BA}" srcId="{6510FC18-473D-4936-8834-E6FB0C412E80}" destId="{25F2C1B6-1053-4D8E-8F72-A72D4BF54581}" srcOrd="1" destOrd="0" parTransId="{30D78BD6-ACBB-4976-B136-6C4DAC335A18}" sibTransId="{6F162C3C-1D4B-42FA-9AB4-90437548642A}"/>
    <dgm:cxn modelId="{B9EE1A85-A945-45C8-B1DF-E663390698CD}" type="presParOf" srcId="{A752D919-DE3E-4262-889C-F8A2483230F9}" destId="{4D008D6A-2C37-40A1-8C8C-F1887C26D450}" srcOrd="0" destOrd="0" presId="urn:microsoft.com/office/officeart/2005/8/layout/cycle1"/>
    <dgm:cxn modelId="{8FAFBDE8-B588-42AD-9F0C-E9F0A0D93C86}" type="presParOf" srcId="{A752D919-DE3E-4262-889C-F8A2483230F9}" destId="{24BF369B-0200-40BD-97EE-A646756861F7}" srcOrd="1" destOrd="0" presId="urn:microsoft.com/office/officeart/2005/8/layout/cycle1"/>
    <dgm:cxn modelId="{4727BB6D-2643-4826-8BC4-2FB33A8327DB}" type="presParOf" srcId="{A752D919-DE3E-4262-889C-F8A2483230F9}" destId="{B983F3A1-1A06-491F-929C-F8815075AE64}" srcOrd="2" destOrd="0" presId="urn:microsoft.com/office/officeart/2005/8/layout/cycle1"/>
    <dgm:cxn modelId="{CA78CA11-5D89-4C6F-89C0-0E5D98E24BF8}" type="presParOf" srcId="{A752D919-DE3E-4262-889C-F8A2483230F9}" destId="{825F8539-CDE6-4037-A81A-8F643C76F2D3}" srcOrd="3" destOrd="0" presId="urn:microsoft.com/office/officeart/2005/8/layout/cycle1"/>
    <dgm:cxn modelId="{698E9E73-DB2D-4145-9E8F-6CCB01587A5D}" type="presParOf" srcId="{A752D919-DE3E-4262-889C-F8A2483230F9}" destId="{39467ECF-DC69-4406-8D6E-B1AF8DC24C78}" srcOrd="4" destOrd="0" presId="urn:microsoft.com/office/officeart/2005/8/layout/cycle1"/>
    <dgm:cxn modelId="{C5F6D76A-9F2D-4A32-9692-FB83A91928AD}" type="presParOf" srcId="{A752D919-DE3E-4262-889C-F8A2483230F9}" destId="{8A445E85-BF08-4279-AE7C-2F20DDD23F99}" srcOrd="5" destOrd="0" presId="urn:microsoft.com/office/officeart/2005/8/layout/cycle1"/>
    <dgm:cxn modelId="{0B06C250-3673-4934-8028-DBB59C73080C}" type="presParOf" srcId="{A752D919-DE3E-4262-889C-F8A2483230F9}" destId="{BC2A2F27-3F14-439D-A66F-CB41F9831BFB}" srcOrd="6" destOrd="0" presId="urn:microsoft.com/office/officeart/2005/8/layout/cycle1"/>
    <dgm:cxn modelId="{2E38E96A-D4A2-49D6-A9D8-1855CD2D1344}" type="presParOf" srcId="{A752D919-DE3E-4262-889C-F8A2483230F9}" destId="{292DDFFE-C166-4A17-80ED-B2DBAA240C99}" srcOrd="7" destOrd="0" presId="urn:microsoft.com/office/officeart/2005/8/layout/cycle1"/>
    <dgm:cxn modelId="{CADCD18C-A04A-4392-977A-4F9822B97C98}" type="presParOf" srcId="{A752D919-DE3E-4262-889C-F8A2483230F9}" destId="{8E617122-5491-4E17-8675-148B8DFDEBF0}" srcOrd="8" destOrd="0" presId="urn:microsoft.com/office/officeart/2005/8/layout/cycle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495800"/>
        <a:chOff x="0" y="0"/>
        <a:chExt cx="8229600" cy="4495800"/>
      </a:xfrm>
    </dsp:grpSpPr>
    <dsp:sp modelId="{24BF369B-0200-40BD-97EE-A646756861F7}">
      <dsp:nvSpPr>
        <dsp:cNvPr id="3" name="Rectangles 2"/>
        <dsp:cNvSpPr/>
      </dsp:nvSpPr>
      <dsp:spPr bwMode="white">
        <a:xfrm>
          <a:off x="4691527" y="330726"/>
          <a:ext cx="1696737" cy="169673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7780" tIns="17780" rIns="17780" bIns="1778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marL="0" marR="0" lvl="0" indent="0" algn="ctr" defTabSz="914400" rtl="0" eaLnBrk="0" fontAlgn="base" latinLnBrk="0" hangingPunct="0">
            <a:lnSpc>
              <a:spcPct val="100000"/>
            </a:lnSpc>
            <a:spcBef>
              <a:spcPct val="0"/>
            </a:spcBef>
            <a:spcAft>
              <a:spcPct val="35000"/>
            </a:spcAft>
            <a:buClrTx/>
            <a:buSzTx/>
            <a:buFontTx/>
            <a:buNone/>
          </a:pPr>
          <a:r>
            <a:rPr kumimoji="0" lang="en-US" altLang="en-US" b="0" i="0" u="none" strike="noStrike" cap="none" normalizeH="0" baseline="0">
              <a:ln>
                <a:noFill/>
              </a:ln>
              <a:solidFill>
                <a:schemeClr val="tx1"/>
              </a:solidFill>
              <a:effectLst/>
              <a:latin typeface="Arial" panose="020B0604020202020204" pitchFamily="34" charset="0"/>
            </a:rPr>
            <a:t>UNDERSTANDING</a:t>
          </a:r>
          <a:endParaRPr>
            <a:solidFill>
              <a:schemeClr val="tx1"/>
            </a:solidFill>
          </a:endParaRPr>
        </a:p>
      </dsp:txBody>
      <dsp:txXfrm>
        <a:off x="4691527" y="330726"/>
        <a:ext cx="1696737" cy="1696737"/>
      </dsp:txXfrm>
    </dsp:sp>
    <dsp:sp modelId="{B983F3A1-1A06-491F-929C-F8815075AE64}">
      <dsp:nvSpPr>
        <dsp:cNvPr id="4" name="Circular Arrow 3"/>
        <dsp:cNvSpPr/>
      </dsp:nvSpPr>
      <dsp:spPr bwMode="white">
        <a:xfrm>
          <a:off x="2288230" y="175303"/>
          <a:ext cx="3653140" cy="3653140"/>
        </a:xfrm>
        <a:prstGeom prst="circularArrow">
          <a:avLst>
            <a:gd name="adj1" fmla="val 5000"/>
            <a:gd name="adj2" fmla="val 360000"/>
            <a:gd name="adj3" fmla="val 3177945"/>
            <a:gd name="adj4" fmla="val 53460"/>
            <a:gd name="adj5" fmla="val 5500"/>
          </a:avLst>
        </a:prstGeom>
      </dsp:spPr>
      <dsp:style>
        <a:lnRef idx="2">
          <a:schemeClr val="lt1"/>
        </a:lnRef>
        <a:fillRef idx="1">
          <a:schemeClr val="accent1"/>
        </a:fillRef>
        <a:effectRef idx="0">
          <a:scrgbClr r="0" g="0" b="0"/>
        </a:effectRef>
        <a:fontRef idx="minor">
          <a:schemeClr val="lt1"/>
        </a:fontRef>
      </dsp:style>
      <dsp:txXfrm>
        <a:off x="2288230" y="175303"/>
        <a:ext cx="3653140" cy="3653140"/>
      </dsp:txXfrm>
    </dsp:sp>
    <dsp:sp modelId="{39467ECF-DC69-4406-8D6E-B1AF8DC24C78}">
      <dsp:nvSpPr>
        <dsp:cNvPr id="5" name="Rectangles 4"/>
        <dsp:cNvSpPr/>
      </dsp:nvSpPr>
      <dsp:spPr bwMode="white">
        <a:xfrm>
          <a:off x="3266432" y="2799063"/>
          <a:ext cx="1696737" cy="169673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7780" tIns="17780" rIns="17780" bIns="1778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marL="0" marR="0" lvl="0" indent="0" algn="ctr" defTabSz="914400" rtl="0" eaLnBrk="0" fontAlgn="base" latinLnBrk="0" hangingPunct="0">
            <a:lnSpc>
              <a:spcPct val="100000"/>
            </a:lnSpc>
            <a:spcBef>
              <a:spcPct val="0"/>
            </a:spcBef>
            <a:spcAft>
              <a:spcPct val="35000"/>
            </a:spcAft>
            <a:buClrTx/>
            <a:buSzTx/>
            <a:buFontTx/>
            <a:buNone/>
          </a:pPr>
          <a:r>
            <a:rPr kumimoji="0" lang="en-US" altLang="en-US" b="0" i="0" u="none" strike="noStrike" cap="none" normalizeH="0" baseline="0">
              <a:ln>
                <a:noFill/>
              </a:ln>
              <a:solidFill>
                <a:schemeClr val="tx1"/>
              </a:solidFill>
              <a:effectLst/>
              <a:latin typeface="Arial" panose="020B0604020202020204" pitchFamily="34" charset="0"/>
            </a:rPr>
            <a:t>ACCEPTANCE</a:t>
          </a:r>
          <a:endParaRPr>
            <a:solidFill>
              <a:schemeClr val="tx1"/>
            </a:solidFill>
          </a:endParaRPr>
        </a:p>
      </dsp:txBody>
      <dsp:txXfrm>
        <a:off x="3266432" y="2799063"/>
        <a:ext cx="1696737" cy="1696737"/>
      </dsp:txXfrm>
    </dsp:sp>
    <dsp:sp modelId="{8A445E85-BF08-4279-AE7C-2F20DDD23F99}">
      <dsp:nvSpPr>
        <dsp:cNvPr id="6" name="Circular Arrow 5"/>
        <dsp:cNvSpPr/>
      </dsp:nvSpPr>
      <dsp:spPr bwMode="white">
        <a:xfrm>
          <a:off x="2288230" y="175303"/>
          <a:ext cx="3653140" cy="3653140"/>
        </a:xfrm>
        <a:prstGeom prst="circularArrow">
          <a:avLst>
            <a:gd name="adj1" fmla="val 5000"/>
            <a:gd name="adj2" fmla="val 360000"/>
            <a:gd name="adj3" fmla="val 10386539"/>
            <a:gd name="adj4" fmla="val 7262054"/>
            <a:gd name="adj5" fmla="val 5500"/>
          </a:avLst>
        </a:prstGeom>
      </dsp:spPr>
      <dsp:style>
        <a:lnRef idx="2">
          <a:schemeClr val="lt1"/>
        </a:lnRef>
        <a:fillRef idx="1">
          <a:schemeClr val="accent1"/>
        </a:fillRef>
        <a:effectRef idx="0">
          <a:scrgbClr r="0" g="0" b="0"/>
        </a:effectRef>
        <a:fontRef idx="minor">
          <a:schemeClr val="lt1"/>
        </a:fontRef>
      </dsp:style>
      <dsp:txXfrm>
        <a:off x="2288230" y="175303"/>
        <a:ext cx="3653140" cy="3653140"/>
      </dsp:txXfrm>
    </dsp:sp>
    <dsp:sp modelId="{292DDFFE-C166-4A17-80ED-B2DBAA240C99}">
      <dsp:nvSpPr>
        <dsp:cNvPr id="7" name="Rectangles 6"/>
        <dsp:cNvSpPr/>
      </dsp:nvSpPr>
      <dsp:spPr bwMode="white">
        <a:xfrm>
          <a:off x="1841336" y="330726"/>
          <a:ext cx="1696737" cy="169673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7780" tIns="17780" rIns="17780" bIns="17780" anchor="ctr"/>
        <a:lstStyle>
          <a:lvl1pPr algn="ctr">
            <a:defRPr sz="14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marL="0" marR="0" lvl="0" indent="0" algn="ctr" defTabSz="914400" rtl="0" eaLnBrk="0" fontAlgn="base" latinLnBrk="0" hangingPunct="0">
            <a:lnSpc>
              <a:spcPct val="100000"/>
            </a:lnSpc>
            <a:spcBef>
              <a:spcPct val="0"/>
            </a:spcBef>
            <a:spcAft>
              <a:spcPct val="35000"/>
            </a:spcAft>
            <a:buClrTx/>
            <a:buSzTx/>
            <a:buFontTx/>
            <a:buNone/>
          </a:pPr>
          <a:r>
            <a:rPr kumimoji="0" lang="en-US" altLang="en-US" b="0" i="0" u="none" strike="noStrike" cap="none" normalizeH="0" baseline="0">
              <a:ln>
                <a:noFill/>
              </a:ln>
              <a:solidFill>
                <a:schemeClr val="tx1"/>
              </a:solidFill>
              <a:effectLst/>
              <a:latin typeface="Arial" panose="020B0604020202020204" pitchFamily="34" charset="0"/>
            </a:rPr>
            <a:t>IMPROVEMENT</a:t>
          </a:r>
          <a:endParaRPr>
            <a:solidFill>
              <a:schemeClr val="tx1"/>
            </a:solidFill>
          </a:endParaRPr>
        </a:p>
      </dsp:txBody>
      <dsp:txXfrm>
        <a:off x="1841336" y="330726"/>
        <a:ext cx="1696737" cy="1696737"/>
      </dsp:txXfrm>
    </dsp:sp>
    <dsp:sp modelId="{8E617122-5491-4E17-8675-148B8DFDEBF0}">
      <dsp:nvSpPr>
        <dsp:cNvPr id="8" name="Circular Arrow 7"/>
        <dsp:cNvSpPr/>
      </dsp:nvSpPr>
      <dsp:spPr bwMode="white">
        <a:xfrm>
          <a:off x="2288230" y="175303"/>
          <a:ext cx="3653140" cy="3653140"/>
        </a:xfrm>
        <a:prstGeom prst="circularArrow">
          <a:avLst>
            <a:gd name="adj1" fmla="val 5000"/>
            <a:gd name="adj2" fmla="val 360000"/>
            <a:gd name="adj3" fmla="val 17070982"/>
            <a:gd name="adj4" fmla="val 14969017"/>
            <a:gd name="adj5" fmla="val 5500"/>
          </a:avLst>
        </a:prstGeom>
      </dsp:spPr>
      <dsp:style>
        <a:lnRef idx="2">
          <a:schemeClr val="lt1"/>
        </a:lnRef>
        <a:fillRef idx="1">
          <a:schemeClr val="accent1"/>
        </a:fillRef>
        <a:effectRef idx="0">
          <a:scrgbClr r="0" g="0" b="0"/>
        </a:effectRef>
        <a:fontRef idx="minor">
          <a:schemeClr val="lt1"/>
        </a:fontRef>
      </dsp:style>
      <dsp:txXfrm>
        <a:off x="2288230" y="175303"/>
        <a:ext cx="3653140" cy="3653140"/>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endParaRPr lang="en-US" dirty="0"/>
          </a:p>
        </p:txBody>
      </p:sp>
      <p:sp>
        <p:nvSpPr>
          <p:cNvPr id="4" name="Slide Number Placeholder 3"/>
          <p:cNvSpPr>
            <a:spLocks noGrp="1"/>
          </p:cNvSpPr>
          <p:nvPr>
            <p:ph type="sldNum" sz="quarter" idx="5"/>
          </p:nvPr>
        </p:nvSpPr>
        <p:spPr/>
        <p:txBody>
          <a:bodyPr/>
          <a:lstStyle/>
          <a:p>
            <a:fld id="{8EAA36B1-75F6-458C-B388-8BC01E9857C8}"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7D07F23-E339-4C34-8A80-9D4D944275F2}" type="slidenum">
              <a:rPr lang="en-IN" altLang="en-US"/>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sz="1200" b="0" i="0" kern="1200" smtClean="0">
                <a:solidFill>
                  <a:schemeClr val="tx1"/>
                </a:solidFill>
                <a:latin typeface="+mn-lt"/>
                <a:ea typeface="+mn-ea"/>
                <a:cs typeface="+mn-cs"/>
              </a:rPr>
              <a:t>Cognitive self-regulation involves </a:t>
            </a:r>
            <a:r>
              <a:rPr lang="en-US" sz="1200" b="1" i="0" kern="1200" smtClean="0">
                <a:solidFill>
                  <a:schemeClr val="tx1"/>
                </a:solidFill>
                <a:latin typeface="+mn-lt"/>
                <a:ea typeface="+mn-ea"/>
                <a:cs typeface="+mn-cs"/>
              </a:rPr>
              <a:t>the development of a set of constructive behaviors that affect one's use of cognitive abilities to integrate learning processes</a:t>
            </a:r>
            <a:endParaRPr lang="en-IN" altLang="en-US" dirty="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81019F0-584C-48E2-BB4C-DCF218EAA3E1}" type="slidenum">
              <a:rPr lang="en-IN" altLang="en-US"/>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en-US" dirty="0"/>
              <a:t>There are certain things in human life that cannot be changed so it is important to accept and identify the things and move on.  It is important to differentiate between the things that can be changed and that cannot be changed. Efforts should be made for the things that can be changed.</a:t>
            </a:r>
            <a:endParaRPr lang="en-IN" altLang="en-US" dirty="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2C67ACD-B352-4D1C-97E1-37626B67B797}" type="slidenum">
              <a:rPr lang="en-IN" altLang="en-US"/>
            </a:fld>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B01D074-F273-4CBA-88AA-274C722B0607}" type="slidenum">
              <a:rPr lang="en-IN" altLang="en-US"/>
            </a:fld>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dirty="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C4E13DC-5994-42BC-9D73-08F85B4C7D7D}" type="slidenum">
              <a:rPr lang="en-IN" altLang="en-US"/>
            </a:fld>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A7ACF48-BF80-4F85-B848-36971DF0CDAF}" type="slidenum">
              <a:rPr lang="en-IN" altLang="en-US"/>
            </a:fld>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en-US" dirty="0"/>
              <a:t>This evaluation is to be done twice, one to indicate what one perceives oneself to be and the one to assess what one wants to be, the discrepancy between the two should be seen and can be worked upon. </a:t>
            </a:r>
            <a:endParaRPr lang="en-IN" altLang="en-US" dirty="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87FC14E-2203-48B7-BA48-911F0A76D066}" type="slidenum">
              <a:rPr lang="en-IN" altLang="en-US"/>
            </a:fld>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28988579-58F3-4E9E-9470-461BE38F148B}" type="slidenum">
              <a:rPr lang="en-IN" altLang="en-US"/>
            </a:fld>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F133CD9-AD71-4D7C-B1B3-5E8D40A5F8D9}" type="slidenum">
              <a:rPr lang="en-IN" altLang="en-US"/>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endParaRPr lang="en-US"/>
          </a:p>
        </p:txBody>
      </p:sp>
      <p:sp>
        <p:nvSpPr>
          <p:cNvPr id="15" name="Picture Placeholder 14"/>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p:cNvSpPr>
            <a:spLocks noGrp="1"/>
          </p:cNvSpPr>
          <p:nvPr>
            <p:ph type="dt" sz="half" idx="18"/>
          </p:nvPr>
        </p:nvSpPr>
        <p:spPr>
          <a:xfrm>
            <a:off x="905256" y="6356350"/>
            <a:ext cx="2743200" cy="365125"/>
          </a:xfrm>
        </p:spPr>
        <p:txBody>
          <a:bodyPr/>
          <a:lstStyle/>
          <a:p>
            <a:r>
              <a:rPr lang="en-US" dirty="0"/>
              <a:t>9/4/20XX</a:t>
            </a:r>
            <a:endParaRPr lang="en-US" dirty="0"/>
          </a:p>
        </p:txBody>
      </p:sp>
      <p:sp>
        <p:nvSpPr>
          <p:cNvPr id="19" name="Footer Placeholder 18"/>
          <p:cNvSpPr>
            <a:spLocks noGrp="1"/>
          </p:cNvSpPr>
          <p:nvPr>
            <p:ph type="ftr" sz="quarter" idx="19"/>
          </p:nvPr>
        </p:nvSpPr>
        <p:spPr/>
        <p:txBody>
          <a:bodyPr/>
          <a:lstStyle/>
          <a:p>
            <a:r>
              <a:rPr lang="en-US" dirty="0"/>
              <a:t>Presentation Title</a:t>
            </a:r>
            <a:endParaRPr lang="en-US" dirty="0"/>
          </a:p>
        </p:txBody>
      </p:sp>
      <p:sp>
        <p:nvSpPr>
          <p:cNvPr id="20" name="Slide Number Placeholder 19"/>
          <p:cNvSpPr>
            <a:spLocks noGrp="1"/>
          </p:cNvSpPr>
          <p:nvPr>
            <p:ph type="sldNum" sz="quarter" idx="20"/>
          </p:nvPr>
        </p:nvSpPr>
        <p:spPr>
          <a:xfrm>
            <a:off x="8540496" y="6356350"/>
            <a:ext cx="2743200" cy="365125"/>
          </a:xfrm>
        </p:spPr>
        <p:txBody>
          <a:bodyPr/>
          <a:lstStyle/>
          <a:p>
            <a:fld id="{A65A5C87-DF58-40C8-B092-1DE63DB4547E}"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p:cNvSpPr>
            <a:spLocks noGrp="1"/>
          </p:cNvSpPr>
          <p:nvPr>
            <p:ph type="dt" sz="half" idx="18"/>
          </p:nvPr>
        </p:nvSpPr>
        <p:spPr>
          <a:xfrm>
            <a:off x="905256" y="6356350"/>
            <a:ext cx="2743200" cy="365125"/>
          </a:xfrm>
        </p:spPr>
        <p:txBody>
          <a:bodyPr/>
          <a:lstStyle/>
          <a:p>
            <a:r>
              <a:rPr lang="en-US" dirty="0"/>
              <a:t>9/4/20XX</a:t>
            </a:r>
            <a:endParaRPr lang="en-US" dirty="0"/>
          </a:p>
        </p:txBody>
      </p:sp>
      <p:sp>
        <p:nvSpPr>
          <p:cNvPr id="19" name="Footer Placeholder 18"/>
          <p:cNvSpPr>
            <a:spLocks noGrp="1"/>
          </p:cNvSpPr>
          <p:nvPr>
            <p:ph type="ftr" sz="quarter" idx="19"/>
          </p:nvPr>
        </p:nvSpPr>
        <p:spPr/>
        <p:txBody>
          <a:bodyPr/>
          <a:lstStyle/>
          <a:p>
            <a:r>
              <a:rPr lang="en-US" dirty="0"/>
              <a:t>Presentation Title</a:t>
            </a:r>
            <a:endParaRPr lang="en-US" dirty="0"/>
          </a:p>
        </p:txBody>
      </p:sp>
      <p:sp>
        <p:nvSpPr>
          <p:cNvPr id="20" name="Slide Number Placeholder 19"/>
          <p:cNvSpPr>
            <a:spLocks noGrp="1"/>
          </p:cNvSpPr>
          <p:nvPr>
            <p:ph type="sldNum" sz="quarter" idx="20"/>
          </p:nvPr>
        </p:nvSpPr>
        <p:spPr>
          <a:xfrm>
            <a:off x="8540496" y="6356350"/>
            <a:ext cx="2743200" cy="365125"/>
          </a:xfrm>
        </p:spPr>
        <p:txBody>
          <a:bodyPr/>
          <a:lstStyle/>
          <a:p>
            <a:fld id="{A65A5C87-DF58-40C8-B092-1DE63DB4547E}" type="slidenum">
              <a:rPr lang="en-US" smtClean="0"/>
            </a:fld>
            <a:endParaRPr lang="en-US" dirty="0"/>
          </a:p>
        </p:txBody>
      </p:sp>
      <p:sp>
        <p:nvSpPr>
          <p:cNvPr id="6" name="Rectangle 5"/>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endParaRPr lang="en-US"/>
          </a:p>
        </p:txBody>
      </p:sp>
      <p:sp>
        <p:nvSpPr>
          <p:cNvPr id="21" name="Text Placeholder 7"/>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endParaRPr lang="en-US"/>
          </a:p>
        </p:txBody>
      </p:sp>
      <p:sp>
        <p:nvSpPr>
          <p:cNvPr id="22" name="Text Placeholder 7"/>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endParaRPr lang="en-US"/>
          </a:p>
        </p:txBody>
      </p:sp>
      <p:sp>
        <p:nvSpPr>
          <p:cNvPr id="23" name="Picture Placeholder 14"/>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endParaRPr lang="en-US" dirty="0"/>
          </a:p>
        </p:txBody>
      </p:sp>
      <p:sp>
        <p:nvSpPr>
          <p:cNvPr id="24" name="Picture Placeholder 14"/>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endParaRPr lang="en-US" dirty="0"/>
          </a:p>
        </p:txBody>
      </p:sp>
      <p:sp>
        <p:nvSpPr>
          <p:cNvPr id="25" name="Picture Placeholder 14"/>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9/4/20XX</a:t>
            </a:r>
            <a:endParaRPr lang="en-US" dirty="0"/>
          </a:p>
        </p:txBody>
      </p:sp>
      <p:sp>
        <p:nvSpPr>
          <p:cNvPr id="4" name="Footer Placeholder 3"/>
          <p:cNvSpPr>
            <a:spLocks noGrp="1"/>
          </p:cNvSpPr>
          <p:nvPr>
            <p:ph type="ftr" sz="quarter" idx="11"/>
          </p:nvPr>
        </p:nvSpPr>
        <p:spPr/>
        <p:txBody>
          <a:bodyPr/>
          <a:lstStyle/>
          <a:p>
            <a:r>
              <a:rPr lang="en-US" dirty="0"/>
              <a:t>Presentation Title</a:t>
            </a:r>
            <a:endParaRPr lang="en-US" dirty="0"/>
          </a:p>
        </p:txBody>
      </p:sp>
      <p:sp>
        <p:nvSpPr>
          <p:cNvPr id="5" name="Slide Number Placeholder 4"/>
          <p:cNvSpPr>
            <a:spLocks noGrp="1"/>
          </p:cNvSpPr>
          <p:nvPr>
            <p:ph type="sldNum" sz="quarter" idx="12"/>
          </p:nvPr>
        </p:nvSpPr>
        <p:spPr/>
        <p:txBody>
          <a:bodyPr/>
          <a:lstStyle/>
          <a:p>
            <a:fld id="{A65A5C87-DF58-40C8-B092-1DE63DB4547E}"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9/4/20XX</a:t>
            </a:r>
            <a:endParaRPr lang="en-US" dirty="0"/>
          </a:p>
        </p:txBody>
      </p:sp>
      <p:sp>
        <p:nvSpPr>
          <p:cNvPr id="3" name="Footer Placeholder 2"/>
          <p:cNvSpPr>
            <a:spLocks noGrp="1"/>
          </p:cNvSpPr>
          <p:nvPr>
            <p:ph type="ftr" sz="quarter" idx="11"/>
          </p:nvPr>
        </p:nvSpPr>
        <p:spPr/>
        <p:txBody>
          <a:bodyPr/>
          <a:lstStyle/>
          <a:p>
            <a:r>
              <a:rPr lang="en-US" dirty="0"/>
              <a:t>Presentation Title</a:t>
            </a:r>
            <a:endParaRPr lang="en-US" dirty="0"/>
          </a:p>
        </p:txBody>
      </p:sp>
      <p:sp>
        <p:nvSpPr>
          <p:cNvPr id="4" name="Slide Number Placeholder 3"/>
          <p:cNvSpPr>
            <a:spLocks noGrp="1"/>
          </p:cNvSpPr>
          <p:nvPr>
            <p:ph type="sldNum" sz="quarter" idx="12"/>
          </p:nvPr>
        </p:nvSpPr>
        <p:spPr/>
        <p:txBody>
          <a:bodyPr/>
          <a:lstStyle/>
          <a:p>
            <a:fld id="{A65A5C87-DF58-40C8-B092-1DE63DB4547E}"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868680" y="6356350"/>
            <a:ext cx="2743200" cy="365125"/>
          </a:xfrm>
        </p:spPr>
        <p:txBody>
          <a:bodyPr/>
          <a:lstStyle/>
          <a:p>
            <a:r>
              <a:rPr lang="en-US" dirty="0"/>
              <a:t>9/4/20XX</a:t>
            </a:r>
            <a:endParaRPr lang="en-US" dirty="0"/>
          </a:p>
        </p:txBody>
      </p:sp>
      <p:sp>
        <p:nvSpPr>
          <p:cNvPr id="6" name="Footer Placeholder 5"/>
          <p:cNvSpPr>
            <a:spLocks noGrp="1"/>
          </p:cNvSpPr>
          <p:nvPr>
            <p:ph type="ftr" sz="quarter" idx="11"/>
          </p:nvPr>
        </p:nvSpPr>
        <p:spPr/>
        <p:txBody>
          <a:bodyPr/>
          <a:lstStyle/>
          <a:p>
            <a:r>
              <a:rPr lang="en-US" dirty="0"/>
              <a:t>Presentation Title</a:t>
            </a:r>
            <a:endParaRPr lang="en-US" dirty="0"/>
          </a:p>
        </p:txBody>
      </p:sp>
      <p:sp>
        <p:nvSpPr>
          <p:cNvPr id="7" name="Slide Number Placeholder 6"/>
          <p:cNvSpPr>
            <a:spLocks noGrp="1"/>
          </p:cNvSpPr>
          <p:nvPr>
            <p:ph type="sldNum" sz="quarter" idx="12"/>
          </p:nvPr>
        </p:nvSpPr>
        <p:spPr/>
        <p:txBody>
          <a:bodyPr/>
          <a:lstStyle/>
          <a:p>
            <a:fld id="{A65A5C87-DF58-40C8-B092-1DE63DB4547E}"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868680" y="6356350"/>
            <a:ext cx="2743200" cy="365125"/>
          </a:xfrm>
        </p:spPr>
        <p:txBody>
          <a:bodyPr/>
          <a:lstStyle/>
          <a:p>
            <a:r>
              <a:rPr lang="en-US" dirty="0"/>
              <a:t>9/4/20XX</a:t>
            </a:r>
            <a:endParaRPr lang="en-US" dirty="0"/>
          </a:p>
        </p:txBody>
      </p:sp>
      <p:sp>
        <p:nvSpPr>
          <p:cNvPr id="6" name="Footer Placeholder 5"/>
          <p:cNvSpPr>
            <a:spLocks noGrp="1"/>
          </p:cNvSpPr>
          <p:nvPr>
            <p:ph type="ftr" sz="quarter" idx="11"/>
          </p:nvPr>
        </p:nvSpPr>
        <p:spPr/>
        <p:txBody>
          <a:bodyPr/>
          <a:lstStyle/>
          <a:p>
            <a:r>
              <a:rPr lang="en-US" dirty="0"/>
              <a:t>Presentation Title</a:t>
            </a:r>
            <a:endParaRPr lang="en-US" dirty="0"/>
          </a:p>
        </p:txBody>
      </p:sp>
      <p:sp>
        <p:nvSpPr>
          <p:cNvPr id="7" name="Slide Number Placeholder 6"/>
          <p:cNvSpPr>
            <a:spLocks noGrp="1"/>
          </p:cNvSpPr>
          <p:nvPr>
            <p:ph type="sldNum" sz="quarter" idx="12"/>
          </p:nvPr>
        </p:nvSpPr>
        <p:spPr/>
        <p:txBody>
          <a:bodyPr/>
          <a:lstStyle/>
          <a:p>
            <a:fld id="{A65A5C87-DF58-40C8-B092-1DE63DB4547E}"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92100"/>
            <a:ext cx="10972800" cy="5727700"/>
          </a:xfrm>
          <a:prstGeom prst="rect">
            <a:avLst/>
          </a:prstGeo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fld id="{C40960C8-AEE7-4A78-8A95-42AB31A02424}"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endParaRPr lang="en-US"/>
          </a:p>
        </p:txBody>
      </p:sp>
      <p:sp>
        <p:nvSpPr>
          <p:cNvPr id="4" name="Date Placeholder 3"/>
          <p:cNvSpPr>
            <a:spLocks noGrp="1"/>
          </p:cNvSpPr>
          <p:nvPr>
            <p:ph type="dt" sz="half" idx="10"/>
          </p:nvPr>
        </p:nvSpPr>
        <p:spPr>
          <a:xfrm>
            <a:off x="905256" y="6356350"/>
            <a:ext cx="2743200" cy="365125"/>
          </a:xfrm>
        </p:spPr>
        <p:txBody>
          <a:bodyPr/>
          <a:lstStyle/>
          <a:p>
            <a:r>
              <a:rPr lang="en-US" dirty="0"/>
              <a:t>9/4/20XX</a:t>
            </a:r>
            <a:endParaRPr lang="en-US" dirty="0"/>
          </a:p>
        </p:txBody>
      </p:sp>
      <p:sp>
        <p:nvSpPr>
          <p:cNvPr id="5" name="Footer Placeholder 4"/>
          <p:cNvSpPr>
            <a:spLocks noGrp="1"/>
          </p:cNvSpPr>
          <p:nvPr>
            <p:ph type="ftr" sz="quarter" idx="11"/>
          </p:nvPr>
        </p:nvSpPr>
        <p:spPr>
          <a:xfrm>
            <a:off x="4041648" y="6356350"/>
            <a:ext cx="4114800" cy="365125"/>
          </a:xfrm>
        </p:spPr>
        <p:txBody>
          <a:bodyPr/>
          <a:lstStyle/>
          <a:p>
            <a:r>
              <a:rPr lang="en-US" dirty="0"/>
              <a:t>Presentation Title</a:t>
            </a:r>
            <a:endParaRPr lang="en-US" dirty="0"/>
          </a:p>
        </p:txBody>
      </p:sp>
      <p:sp>
        <p:nvSpPr>
          <p:cNvPr id="6" name="Slide Number Placeholder 5"/>
          <p:cNvSpPr>
            <a:spLocks noGrp="1"/>
          </p:cNvSpPr>
          <p:nvPr>
            <p:ph type="sldNum" sz="quarter" idx="12"/>
          </p:nvPr>
        </p:nvSpPr>
        <p:spPr>
          <a:xfrm>
            <a:off x="8540496" y="6356350"/>
            <a:ext cx="2743200" cy="365125"/>
          </a:xfrm>
        </p:spPr>
        <p:txBody>
          <a:bodyPr/>
          <a:lstStyle/>
          <a:p>
            <a:fld id="{A65A5C87-DF58-40C8-B092-1DE63DB4547E}" type="slidenum">
              <a:rPr lang="en-US" smtClean="0"/>
            </a:fld>
            <a:endParaRPr lang="en-US" dirty="0"/>
          </a:p>
        </p:txBody>
      </p:sp>
      <p:sp>
        <p:nvSpPr>
          <p:cNvPr id="7" name="Rectangle 6"/>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endParaRPr lang="en-US"/>
          </a:p>
        </p:txBody>
      </p:sp>
      <p:sp>
        <p:nvSpPr>
          <p:cNvPr id="6" name="Slide Number Placeholder 5"/>
          <p:cNvSpPr>
            <a:spLocks noGrp="1"/>
          </p:cNvSpPr>
          <p:nvPr>
            <p:ph type="sldNum" sz="quarter" idx="12"/>
          </p:nvPr>
        </p:nvSpPr>
        <p:spPr>
          <a:xfrm>
            <a:off x="5605272" y="6356350"/>
            <a:ext cx="1280160" cy="365125"/>
          </a:xfrm>
        </p:spPr>
        <p:txBody>
          <a:bodyPr/>
          <a:lstStyle/>
          <a:p>
            <a:fld id="{A65A5C87-DF58-40C8-B092-1DE63DB4547E}" type="slidenum">
              <a:rPr lang="en-US" smtClean="0"/>
            </a:fld>
            <a:endParaRPr lang="en-US" dirty="0"/>
          </a:p>
        </p:txBody>
      </p:sp>
      <p:sp>
        <p:nvSpPr>
          <p:cNvPr id="7" name="Rectangle 6"/>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12" name="Rectangle 11"/>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1115568" y="2478024"/>
            <a:ext cx="10168128" cy="36941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a:xfrm>
            <a:off x="1101852" y="6356350"/>
            <a:ext cx="2743200" cy="365125"/>
          </a:xfrm>
        </p:spPr>
        <p:txBody>
          <a:bodyPr/>
          <a:lstStyle/>
          <a:p>
            <a:r>
              <a:rPr lang="en-US" dirty="0"/>
              <a:t>9/4/20XX</a:t>
            </a:r>
            <a:endParaRPr lang="en-US" dirty="0"/>
          </a:p>
        </p:txBody>
      </p:sp>
      <p:sp>
        <p:nvSpPr>
          <p:cNvPr id="5" name="Footer Placeholder 4"/>
          <p:cNvSpPr>
            <a:spLocks noGrp="1"/>
          </p:cNvSpPr>
          <p:nvPr>
            <p:ph type="ftr" sz="quarter" idx="11"/>
          </p:nvPr>
        </p:nvSpPr>
        <p:spPr/>
        <p:txBody>
          <a:bodyPr/>
          <a:lstStyle/>
          <a:p>
            <a:r>
              <a:rPr lang="en-US" dirty="0"/>
              <a:t>Presentation Title</a:t>
            </a:r>
            <a:endParaRPr lang="en-US" dirty="0"/>
          </a:p>
        </p:txBody>
      </p:sp>
      <p:sp>
        <p:nvSpPr>
          <p:cNvPr id="6" name="Slide Number Placeholder 5"/>
          <p:cNvSpPr>
            <a:spLocks noGrp="1"/>
          </p:cNvSpPr>
          <p:nvPr>
            <p:ph type="sldNum" sz="quarter" idx="12"/>
          </p:nvPr>
        </p:nvSpPr>
        <p:spPr>
          <a:xfrm>
            <a:off x="8540496" y="6356350"/>
            <a:ext cx="2743200" cy="365125"/>
          </a:xfrm>
        </p:spPr>
        <p:txBody>
          <a:bodyPr/>
          <a:lstStyle/>
          <a:p>
            <a:fld id="{A65A5C87-DF58-40C8-B092-1DE63DB4547E}"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endParaRPr lang="en-US" dirty="0"/>
          </a:p>
        </p:txBody>
      </p:sp>
      <p:sp>
        <p:nvSpPr>
          <p:cNvPr id="10" name="Picture Placeholder 14"/>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endParaRPr lang="en-US" dirty="0"/>
          </a:p>
        </p:txBody>
      </p:sp>
      <p:sp>
        <p:nvSpPr>
          <p:cNvPr id="16" name="Picture Placeholder 14"/>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endParaRPr lang="en-US" dirty="0"/>
          </a:p>
        </p:txBody>
      </p:sp>
      <p:sp>
        <p:nvSpPr>
          <p:cNvPr id="27" name="Rectangle 26"/>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endParaRPr lang="en-US" dirty="0"/>
          </a:p>
        </p:txBody>
      </p:sp>
      <p:sp>
        <p:nvSpPr>
          <p:cNvPr id="33" name="Picture Placeholder 14"/>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endParaRPr lang="en-US" dirty="0"/>
          </a:p>
        </p:txBody>
      </p:sp>
      <p:sp>
        <p:nvSpPr>
          <p:cNvPr id="11" name="Date Placeholder 10"/>
          <p:cNvSpPr>
            <a:spLocks noGrp="1"/>
          </p:cNvSpPr>
          <p:nvPr>
            <p:ph type="dt" sz="half" idx="32"/>
          </p:nvPr>
        </p:nvSpPr>
        <p:spPr>
          <a:xfrm>
            <a:off x="905256" y="6356350"/>
            <a:ext cx="2743200" cy="365125"/>
          </a:xfrm>
        </p:spPr>
        <p:txBody>
          <a:bodyPr/>
          <a:lstStyle/>
          <a:p>
            <a:r>
              <a:rPr lang="en-US" dirty="0"/>
              <a:t>9/4/20XX</a:t>
            </a:r>
            <a:endParaRPr lang="en-US" dirty="0"/>
          </a:p>
        </p:txBody>
      </p:sp>
      <p:sp>
        <p:nvSpPr>
          <p:cNvPr id="12" name="Footer Placeholder 11"/>
          <p:cNvSpPr>
            <a:spLocks noGrp="1"/>
          </p:cNvSpPr>
          <p:nvPr>
            <p:ph type="ftr" sz="quarter" idx="33"/>
          </p:nvPr>
        </p:nvSpPr>
        <p:spPr/>
        <p:txBody>
          <a:bodyPr/>
          <a:lstStyle/>
          <a:p>
            <a:r>
              <a:rPr lang="en-US" dirty="0"/>
              <a:t>Presentation Title</a:t>
            </a:r>
            <a:endParaRPr lang="en-US" dirty="0"/>
          </a:p>
        </p:txBody>
      </p:sp>
      <p:sp>
        <p:nvSpPr>
          <p:cNvPr id="13" name="Slide Number Placeholder 12"/>
          <p:cNvSpPr>
            <a:spLocks noGrp="1"/>
          </p:cNvSpPr>
          <p:nvPr>
            <p:ph type="sldNum" sz="quarter" idx="34"/>
          </p:nvPr>
        </p:nvSpPr>
        <p:spPr/>
        <p:txBody>
          <a:bodyPr/>
          <a:lstStyle/>
          <a:p>
            <a:fld id="{A65A5C87-DF58-40C8-B092-1DE63DB4547E}" type="slidenum">
              <a:rPr lang="en-US" smtClean="0"/>
            </a:fld>
            <a:endParaRPr lang="en-US" dirty="0"/>
          </a:p>
        </p:txBody>
      </p:sp>
      <p:sp>
        <p:nvSpPr>
          <p:cNvPr id="37" name="Text Placeholder 35"/>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endParaRPr lang="en-US" dirty="0"/>
          </a:p>
          <a:p>
            <a:pPr lvl="1"/>
            <a:r>
              <a:rPr lang="en-US" dirty="0"/>
              <a:t>Title</a:t>
            </a:r>
            <a:endParaRPr lang="en-US" dirty="0"/>
          </a:p>
        </p:txBody>
      </p:sp>
      <p:sp>
        <p:nvSpPr>
          <p:cNvPr id="38" name="Text Placeholder 35"/>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endParaRPr lang="en-US" dirty="0"/>
          </a:p>
          <a:p>
            <a:pPr lvl="1"/>
            <a:r>
              <a:rPr lang="en-US" dirty="0"/>
              <a:t>Title</a:t>
            </a:r>
            <a:endParaRPr lang="en-US" dirty="0"/>
          </a:p>
        </p:txBody>
      </p:sp>
      <p:sp>
        <p:nvSpPr>
          <p:cNvPr id="39" name="Text Placeholder 35"/>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endParaRPr lang="en-US" dirty="0"/>
          </a:p>
          <a:p>
            <a:pPr lvl="1"/>
            <a:r>
              <a:rPr lang="en-US" dirty="0"/>
              <a:t>Title</a:t>
            </a:r>
            <a:endParaRPr lang="en-US" dirty="0"/>
          </a:p>
        </p:txBody>
      </p:sp>
      <p:sp>
        <p:nvSpPr>
          <p:cNvPr id="40" name="Text Placeholder 35"/>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endParaRPr lang="en-US" dirty="0"/>
          </a:p>
          <a:p>
            <a:pPr lvl="1"/>
            <a:r>
              <a:rPr lang="en-US" dirty="0"/>
              <a:t>Title</a:t>
            </a:r>
            <a:endParaRPr lang="en-US" dirty="0"/>
          </a:p>
        </p:txBody>
      </p:sp>
      <p:sp>
        <p:nvSpPr>
          <p:cNvPr id="41" name="Text Placeholder 35"/>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endParaRPr lang="en-US" dirty="0"/>
          </a:p>
          <a:p>
            <a:pPr lvl="1"/>
            <a:r>
              <a:rPr lang="en-US" dirty="0"/>
              <a:t>Title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905256" y="6356350"/>
            <a:ext cx="2743200" cy="365125"/>
          </a:xfrm>
        </p:spPr>
        <p:txBody>
          <a:bodyPr/>
          <a:lstStyle/>
          <a:p>
            <a:r>
              <a:rPr lang="en-US" dirty="0"/>
              <a:t>9/4/20XX</a:t>
            </a:r>
            <a:endParaRPr lang="en-US" dirty="0"/>
          </a:p>
        </p:txBody>
      </p:sp>
      <p:sp>
        <p:nvSpPr>
          <p:cNvPr id="8" name="Footer Placeholder 7"/>
          <p:cNvSpPr>
            <a:spLocks noGrp="1"/>
          </p:cNvSpPr>
          <p:nvPr>
            <p:ph type="ftr" sz="quarter" idx="11"/>
          </p:nvPr>
        </p:nvSpPr>
        <p:spPr/>
        <p:txBody>
          <a:bodyPr/>
          <a:lstStyle/>
          <a:p>
            <a:r>
              <a:rPr lang="en-US" dirty="0"/>
              <a:t>Presentation Title</a:t>
            </a:r>
            <a:endParaRPr lang="en-US" dirty="0"/>
          </a:p>
        </p:txBody>
      </p:sp>
      <p:sp>
        <p:nvSpPr>
          <p:cNvPr id="9" name="Slide Number Placeholder 8"/>
          <p:cNvSpPr>
            <a:spLocks noGrp="1"/>
          </p:cNvSpPr>
          <p:nvPr>
            <p:ph type="sldNum" sz="quarter" idx="12"/>
          </p:nvPr>
        </p:nvSpPr>
        <p:spPr>
          <a:xfrm>
            <a:off x="8540496" y="6356350"/>
            <a:ext cx="2743200" cy="365125"/>
          </a:xfrm>
        </p:spPr>
        <p:txBody>
          <a:bodyPr/>
          <a:lstStyle/>
          <a:p>
            <a:fld id="{A65A5C87-DF58-40C8-B092-1DE63DB4547E}"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a:xfrm>
            <a:off x="905256" y="6356350"/>
            <a:ext cx="2743200" cy="365125"/>
          </a:xfrm>
        </p:spPr>
        <p:txBody>
          <a:bodyPr/>
          <a:lstStyle/>
          <a:p>
            <a:r>
              <a:rPr lang="en-US" dirty="0"/>
              <a:t>9/4/20XX</a:t>
            </a:r>
            <a:endParaRPr lang="en-US" dirty="0"/>
          </a:p>
        </p:txBody>
      </p:sp>
      <p:sp>
        <p:nvSpPr>
          <p:cNvPr id="8" name="Footer Placeholder 7"/>
          <p:cNvSpPr>
            <a:spLocks noGrp="1"/>
          </p:cNvSpPr>
          <p:nvPr>
            <p:ph type="ftr" sz="quarter" idx="11"/>
          </p:nvPr>
        </p:nvSpPr>
        <p:spPr/>
        <p:txBody>
          <a:bodyPr/>
          <a:lstStyle/>
          <a:p>
            <a:r>
              <a:rPr lang="en-US" dirty="0"/>
              <a:t>Presentation Title</a:t>
            </a:r>
            <a:endParaRPr lang="en-US" dirty="0"/>
          </a:p>
        </p:txBody>
      </p:sp>
      <p:sp>
        <p:nvSpPr>
          <p:cNvPr id="9" name="Slide Number Placeholder 8"/>
          <p:cNvSpPr>
            <a:spLocks noGrp="1"/>
          </p:cNvSpPr>
          <p:nvPr>
            <p:ph type="sldNum" sz="quarter" idx="12"/>
          </p:nvPr>
        </p:nvSpPr>
        <p:spPr>
          <a:xfrm>
            <a:off x="8540496" y="6356350"/>
            <a:ext cx="2743200" cy="365125"/>
          </a:xfrm>
        </p:spPr>
        <p:txBody>
          <a:bodyPr/>
          <a:lstStyle/>
          <a:p>
            <a:fld id="{A65A5C87-DF58-40C8-B092-1DE63DB4547E}" type="slidenum">
              <a:rPr lang="en-US" smtClean="0"/>
            </a:fld>
            <a:endParaRPr lang="en-US" dirty="0"/>
          </a:p>
        </p:txBody>
      </p:sp>
      <p:sp>
        <p:nvSpPr>
          <p:cNvPr id="14" name="Text Placeholder 4"/>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Content Placeholder 5"/>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6.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5.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image" Target="../media/image2.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Arial Rounded MT Bold" panose="020F0704030504030204" charset="0"/>
                <a:cs typeface="Arial Rounded MT Bold" panose="020F0704030504030204" charset="0"/>
              </a:rPr>
              <a:t>Life Skills &amp; Effective Communication</a:t>
            </a:r>
            <a:br>
              <a:rPr lang="en-US" dirty="0">
                <a:latin typeface="Arial Rounded MT Bold" panose="020F0704030504030204" charset="0"/>
                <a:cs typeface="Arial Rounded MT Bold" panose="020F0704030504030204" charset="0"/>
              </a:rPr>
            </a:br>
            <a:r>
              <a:rPr lang="en-US" dirty="0">
                <a:latin typeface="Arial Rounded MT Bold" panose="020F0704030504030204" charset="0"/>
                <a:cs typeface="Arial Rounded MT Bold" panose="020F0704030504030204" charset="0"/>
              </a:rPr>
              <a:t>Lecture-2</a:t>
            </a:r>
            <a:endParaRPr lang="en-US" dirty="0">
              <a:latin typeface="Arial Rounded MT Bold" panose="020F0704030504030204" charset="0"/>
              <a:cs typeface="Arial Rounded MT Bold" panose="020F0704030504030204" charset="0"/>
            </a:endParaRPr>
          </a:p>
        </p:txBody>
      </p:sp>
      <p:sp>
        <p:nvSpPr>
          <p:cNvPr id="3" name="Subtitle 2"/>
          <p:cNvSpPr>
            <a:spLocks noGrp="1"/>
          </p:cNvSpPr>
          <p:nvPr>
            <p:ph type="subTitle" idx="1"/>
          </p:nvPr>
        </p:nvSpPr>
        <p:spPr/>
        <p:txBody>
          <a:bodyPr>
            <a:noAutofit/>
          </a:bodyPr>
          <a:lstStyle/>
          <a:p>
            <a:r>
              <a:rPr lang="en-US" sz="4000" b="1" dirty="0">
                <a:solidFill>
                  <a:srgbClr val="000000"/>
                </a:solidFill>
                <a:effectLst/>
                <a:latin typeface="Times New Roman" panose="02020603050405020304" pitchFamily="18" charset="0"/>
                <a:ea typeface="Times New Roman" panose="02020603050405020304" pitchFamily="18" charset="0"/>
              </a:rPr>
              <a:t>22B12HS111</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p:nvPr>
        </p:nvPicPr>
        <p:blipFill>
          <a:blip r:embed="rId1">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a:xfrm>
            <a:off x="2667001" y="2057401"/>
            <a:ext cx="5714999" cy="4240041"/>
          </a:xfrm>
          <a:ln w="228600" cap="sq" cmpd="thickThin">
            <a:solidFill>
              <a:srgbClr val="000000"/>
            </a:solidFill>
            <a:miter lim="800000"/>
            <a:headEnd/>
            <a:tailEnd/>
          </a:ln>
          <a:effectLst>
            <a:innerShdw blurRad="76200">
              <a:srgbClr val="000000"/>
            </a:inn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676400" y="2057400"/>
          <a:ext cx="8229600" cy="4495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34" name="Rectangle 3"/>
          <p:cNvSpPr>
            <a:spLocks noGrp="1" noChangeArrowheads="1"/>
          </p:cNvSpPr>
          <p:nvPr>
            <p:ph type="body" idx="4294967295"/>
          </p:nvPr>
        </p:nvSpPr>
        <p:spPr>
          <a:xfrm>
            <a:off x="1524000" y="1600201"/>
            <a:ext cx="8229600" cy="4525963"/>
          </a:xfrm>
        </p:spPr>
        <p:txBody>
          <a:bodyPr/>
          <a:lstStyle/>
          <a:p>
            <a:pPr eaLnBrk="1" hangingPunct="1"/>
            <a:endParaRPr lang="en-US" altLang="en-US"/>
          </a:p>
          <a:p>
            <a:pPr eaLnBrk="1" hangingPunct="1"/>
            <a:endParaRPr lang="en-US" altLang="en-US"/>
          </a:p>
        </p:txBody>
      </p:sp>
      <p:sp>
        <p:nvSpPr>
          <p:cNvPr id="1035" name="Title 1"/>
          <p:cNvSpPr txBox="1"/>
          <p:nvPr/>
        </p:nvSpPr>
        <p:spPr bwMode="auto">
          <a:xfrm>
            <a:off x="1524000" y="914401"/>
            <a:ext cx="6858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200" b="1">
                <a:cs typeface="Times New Roman" panose="02020603050405020304" pitchFamily="18" charset="0"/>
              </a:rPr>
              <a:t>SELF</a:t>
            </a:r>
            <a:endParaRPr lang="en-IN" altLang="en-US" sz="4200">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2133600" y="1951038"/>
            <a:ext cx="7543800" cy="4525962"/>
          </a:xfrm>
        </p:spPr>
        <p:txBody>
          <a:bodyPr>
            <a:normAutofit fontScale="92500" lnSpcReduction="20000"/>
          </a:bodyPr>
          <a:lstStyle/>
          <a:p>
            <a:pPr eaLnBrk="1" hangingPunct="1"/>
            <a:r>
              <a:rPr lang="en-US" altLang="en-US">
                <a:latin typeface="Arial Rounded MT Bold" panose="020F0704030504030204" charset="0"/>
                <a:cs typeface="Arial Rounded MT Bold" panose="020F0704030504030204" charset="0"/>
              </a:rPr>
              <a:t>Careless(-3)--------------------------(3)careful</a:t>
            </a:r>
            <a:endParaRPr lang="en-US" altLang="en-US">
              <a:latin typeface="Arial Rounded MT Bold" panose="020F0704030504030204" charset="0"/>
              <a:cs typeface="Arial Rounded MT Bold" panose="020F0704030504030204" charset="0"/>
            </a:endParaRPr>
          </a:p>
          <a:p>
            <a:pPr eaLnBrk="1" hangingPunct="1"/>
            <a:r>
              <a:rPr lang="en-US" altLang="en-US">
                <a:latin typeface="Arial Rounded MT Bold" panose="020F0704030504030204" charset="0"/>
                <a:cs typeface="Arial Rounded MT Bold" panose="020F0704030504030204" charset="0"/>
              </a:rPr>
              <a:t>Brave (3)----------------------------(-3)coward</a:t>
            </a:r>
            <a:endParaRPr lang="en-US" altLang="en-US">
              <a:latin typeface="Arial Rounded MT Bold" panose="020F0704030504030204" charset="0"/>
              <a:cs typeface="Arial Rounded MT Bold" panose="020F0704030504030204" charset="0"/>
            </a:endParaRPr>
          </a:p>
          <a:p>
            <a:pPr eaLnBrk="1" hangingPunct="1"/>
            <a:r>
              <a:rPr lang="en-US" altLang="en-US">
                <a:latin typeface="Arial Rounded MT Bold" panose="020F0704030504030204" charset="0"/>
                <a:cs typeface="Arial Rounded MT Bold" panose="020F0704030504030204" charset="0"/>
              </a:rPr>
              <a:t>Lazy(-3)------------------------(3)hard working</a:t>
            </a:r>
            <a:endParaRPr lang="en-US" altLang="en-US">
              <a:latin typeface="Arial Rounded MT Bold" panose="020F0704030504030204" charset="0"/>
              <a:cs typeface="Arial Rounded MT Bold" panose="020F0704030504030204" charset="0"/>
            </a:endParaRPr>
          </a:p>
          <a:p>
            <a:pPr eaLnBrk="1" hangingPunct="1"/>
            <a:r>
              <a:rPr lang="en-US" altLang="en-US">
                <a:latin typeface="Arial Rounded MT Bold" panose="020F0704030504030204" charset="0"/>
                <a:cs typeface="Arial Rounded MT Bold" panose="020F0704030504030204" charset="0"/>
              </a:rPr>
              <a:t>Talkative(3)------------------------------(-3)quiet</a:t>
            </a:r>
            <a:endParaRPr lang="en-US" altLang="en-US">
              <a:latin typeface="Arial Rounded MT Bold" panose="020F0704030504030204" charset="0"/>
              <a:cs typeface="Arial Rounded MT Bold" panose="020F0704030504030204" charset="0"/>
            </a:endParaRPr>
          </a:p>
          <a:p>
            <a:pPr eaLnBrk="1" hangingPunct="1"/>
            <a:r>
              <a:rPr lang="en-US" altLang="en-US">
                <a:latin typeface="Arial Rounded MT Bold" panose="020F0704030504030204" charset="0"/>
                <a:cs typeface="Arial Rounded MT Bold" panose="020F0704030504030204" charset="0"/>
              </a:rPr>
              <a:t>Affectionate(3)-------------------------(-3)cold</a:t>
            </a:r>
            <a:endParaRPr lang="en-US" altLang="en-US">
              <a:latin typeface="Arial Rounded MT Bold" panose="020F0704030504030204" charset="0"/>
              <a:cs typeface="Arial Rounded MT Bold" panose="020F0704030504030204" charset="0"/>
            </a:endParaRPr>
          </a:p>
          <a:p>
            <a:pPr eaLnBrk="1" hangingPunct="1"/>
            <a:r>
              <a:rPr lang="en-US" altLang="en-US">
                <a:latin typeface="Arial Rounded MT Bold" panose="020F0704030504030204" charset="0"/>
                <a:cs typeface="Arial Rounded MT Bold" panose="020F0704030504030204" charset="0"/>
              </a:rPr>
              <a:t>Thoughtless(-3)------------------------(3)thoughtful</a:t>
            </a:r>
            <a:endParaRPr lang="en-US" altLang="en-US">
              <a:latin typeface="Arial Rounded MT Bold" panose="020F0704030504030204" charset="0"/>
              <a:cs typeface="Arial Rounded MT Bold" panose="020F0704030504030204" charset="0"/>
            </a:endParaRPr>
          </a:p>
          <a:p>
            <a:pPr eaLnBrk="1" hangingPunct="1"/>
            <a:r>
              <a:rPr lang="en-US" altLang="en-US">
                <a:latin typeface="Arial Rounded MT Bold" panose="020F0704030504030204" charset="0"/>
                <a:cs typeface="Arial Rounded MT Bold" panose="020F0704030504030204" charset="0"/>
              </a:rPr>
              <a:t>Polite(3)---------------------------------(-3)rude</a:t>
            </a:r>
            <a:endParaRPr lang="en-US" altLang="en-US">
              <a:latin typeface="Arial Rounded MT Bold" panose="020F0704030504030204" charset="0"/>
              <a:cs typeface="Arial Rounded MT Bold" panose="020F0704030504030204" charset="0"/>
            </a:endParaRPr>
          </a:p>
          <a:p>
            <a:pPr eaLnBrk="1" hangingPunct="1"/>
            <a:r>
              <a:rPr lang="en-US" altLang="en-US">
                <a:latin typeface="Arial Rounded MT Bold" panose="020F0704030504030204" charset="0"/>
                <a:cs typeface="Arial Rounded MT Bold" panose="020F0704030504030204" charset="0"/>
              </a:rPr>
              <a:t>Unforgiving(-3)--------------------------(3)forgiving</a:t>
            </a:r>
            <a:endParaRPr lang="en-US" altLang="en-US">
              <a:latin typeface="Arial Rounded MT Bold" panose="020F0704030504030204" charset="0"/>
              <a:cs typeface="Arial Rounded MT Bold" panose="020F0704030504030204" charset="0"/>
            </a:endParaRPr>
          </a:p>
        </p:txBody>
      </p:sp>
      <p:sp>
        <p:nvSpPr>
          <p:cNvPr id="41987" name="Title 1"/>
          <p:cNvSpPr txBox="1"/>
          <p:nvPr/>
        </p:nvSpPr>
        <p:spPr bwMode="auto">
          <a:xfrm>
            <a:off x="1524000" y="914401"/>
            <a:ext cx="6858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200" b="1">
                <a:cs typeface="Times New Roman" panose="02020603050405020304" pitchFamily="18" charset="0"/>
              </a:rPr>
              <a:t>Evaluation of Perceived Self</a:t>
            </a:r>
            <a:endParaRPr lang="en-IN" altLang="en-US" sz="4200">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667000" y="2068514"/>
            <a:ext cx="5792788" cy="4179887"/>
          </a:xfrm>
          <a:noFill/>
        </p:spPr>
      </p:pic>
      <p:sp>
        <p:nvSpPr>
          <p:cNvPr id="4" name="Title 1"/>
          <p:cNvSpPr txBox="1"/>
          <p:nvPr/>
        </p:nvSpPr>
        <p:spPr>
          <a:xfrm>
            <a:off x="1523999" y="914401"/>
            <a:ext cx="7563729" cy="1001713"/>
          </a:xfrm>
          <a:prstGeom prst="rect">
            <a:avLst/>
          </a:prstGeom>
        </p:spPr>
        <p:txBody>
          <a:bodyPr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IN" sz="4200" b="1" dirty="0">
                <a:latin typeface="Arial Rounded MT Bold" panose="020F0704030504030204" charset="0"/>
                <a:cs typeface="Arial Rounded MT Bold" panose="020F0704030504030204" charset="0"/>
              </a:rPr>
              <a:t>Resultants of Positive Self-talk </a:t>
            </a:r>
            <a:endParaRPr lang="en-IN" sz="4200" dirty="0">
              <a:latin typeface="Arial Rounded MT Bold" panose="020F0704030504030204" charset="0"/>
              <a:cs typeface="Arial Rounded MT Bold" panose="020F07040305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2743200" y="1981200"/>
            <a:ext cx="7239000" cy="4038600"/>
          </a:xfrm>
        </p:spPr>
        <p:txBody>
          <a:bodyPr>
            <a:normAutofit fontScale="90000"/>
          </a:bodyPr>
          <a:lstStyle/>
          <a:p>
            <a:pPr eaLnBrk="1" hangingPunct="1">
              <a:lnSpc>
                <a:spcPct val="80000"/>
              </a:lnSpc>
            </a:pPr>
            <a:r>
              <a:rPr lang="en-US" altLang="en-US">
                <a:latin typeface="Arial Rounded MT Bold" panose="020F0704030504030204" charset="0"/>
                <a:cs typeface="Arial Rounded MT Bold" panose="020F0704030504030204" charset="0"/>
              </a:rPr>
              <a:t>Improves interpersonal relations</a:t>
            </a:r>
            <a:endParaRPr lang="en-US" altLang="en-US">
              <a:latin typeface="Arial Rounded MT Bold" panose="020F0704030504030204" charset="0"/>
              <a:cs typeface="Arial Rounded MT Bold" panose="020F0704030504030204" charset="0"/>
            </a:endParaRPr>
          </a:p>
          <a:p>
            <a:pPr eaLnBrk="1" hangingPunct="1">
              <a:lnSpc>
                <a:spcPct val="80000"/>
              </a:lnSpc>
            </a:pPr>
            <a:r>
              <a:rPr lang="en-US" altLang="en-US">
                <a:latin typeface="Arial Rounded MT Bold" panose="020F0704030504030204" charset="0"/>
                <a:cs typeface="Arial Rounded MT Bold" panose="020F0704030504030204" charset="0"/>
              </a:rPr>
              <a:t>Improves personal and professional life</a:t>
            </a:r>
            <a:endParaRPr lang="en-US" altLang="en-US">
              <a:latin typeface="Arial Rounded MT Bold" panose="020F0704030504030204" charset="0"/>
              <a:cs typeface="Arial Rounded MT Bold" panose="020F0704030504030204" charset="0"/>
            </a:endParaRPr>
          </a:p>
          <a:p>
            <a:pPr eaLnBrk="1" hangingPunct="1">
              <a:lnSpc>
                <a:spcPct val="80000"/>
              </a:lnSpc>
            </a:pPr>
            <a:r>
              <a:rPr lang="en-US" altLang="en-US">
                <a:latin typeface="Arial Rounded MT Bold" panose="020F0704030504030204" charset="0"/>
                <a:cs typeface="Arial Rounded MT Bold" panose="020F0704030504030204" charset="0"/>
              </a:rPr>
              <a:t>Improves problem-solving</a:t>
            </a:r>
            <a:endParaRPr lang="en-US" altLang="en-US">
              <a:latin typeface="Arial Rounded MT Bold" panose="020F0704030504030204" charset="0"/>
              <a:cs typeface="Arial Rounded MT Bold" panose="020F0704030504030204" charset="0"/>
            </a:endParaRPr>
          </a:p>
          <a:p>
            <a:pPr eaLnBrk="1" hangingPunct="1">
              <a:lnSpc>
                <a:spcPct val="80000"/>
              </a:lnSpc>
            </a:pPr>
            <a:r>
              <a:rPr lang="en-US" altLang="en-US">
                <a:latin typeface="Arial Rounded MT Bold" panose="020F0704030504030204" charset="0"/>
                <a:cs typeface="Arial Rounded MT Bold" panose="020F0704030504030204" charset="0"/>
              </a:rPr>
              <a:t>Reduces hopelessness, guilt, and shame</a:t>
            </a:r>
            <a:endParaRPr lang="en-US" altLang="en-US">
              <a:latin typeface="Arial Rounded MT Bold" panose="020F0704030504030204" charset="0"/>
              <a:cs typeface="Arial Rounded MT Bold" panose="020F0704030504030204" charset="0"/>
            </a:endParaRPr>
          </a:p>
          <a:p>
            <a:pPr eaLnBrk="1" hangingPunct="1">
              <a:lnSpc>
                <a:spcPct val="80000"/>
              </a:lnSpc>
            </a:pPr>
            <a:r>
              <a:rPr lang="en-US" altLang="en-US">
                <a:latin typeface="Arial Rounded MT Bold" panose="020F0704030504030204" charset="0"/>
                <a:cs typeface="Arial Rounded MT Bold" panose="020F0704030504030204" charset="0"/>
              </a:rPr>
              <a:t>Increases assertiveness</a:t>
            </a:r>
            <a:endParaRPr lang="en-US" altLang="en-US">
              <a:latin typeface="Arial Rounded MT Bold" panose="020F0704030504030204" charset="0"/>
              <a:cs typeface="Arial Rounded MT Bold" panose="020F0704030504030204" charset="0"/>
            </a:endParaRPr>
          </a:p>
          <a:p>
            <a:pPr eaLnBrk="1" hangingPunct="1">
              <a:lnSpc>
                <a:spcPct val="80000"/>
              </a:lnSpc>
            </a:pPr>
            <a:r>
              <a:rPr lang="en-US" altLang="en-US">
                <a:latin typeface="Arial Rounded MT Bold" panose="020F0704030504030204" charset="0"/>
                <a:cs typeface="Arial Rounded MT Bold" panose="020F0704030504030204" charset="0"/>
              </a:rPr>
              <a:t>Increases happiness and satisfaction</a:t>
            </a:r>
            <a:endParaRPr lang="en-US" altLang="en-US">
              <a:latin typeface="Arial Rounded MT Bold" panose="020F0704030504030204" charset="0"/>
              <a:cs typeface="Arial Rounded MT Bold" panose="020F0704030504030204" charset="0"/>
            </a:endParaRPr>
          </a:p>
          <a:p>
            <a:pPr eaLnBrk="1" hangingPunct="1">
              <a:lnSpc>
                <a:spcPct val="80000"/>
              </a:lnSpc>
            </a:pPr>
            <a:r>
              <a:rPr lang="en-US" altLang="en-US">
                <a:latin typeface="Arial Rounded MT Bold" panose="020F0704030504030204" charset="0"/>
                <a:cs typeface="Arial Rounded MT Bold" panose="020F0704030504030204" charset="0"/>
              </a:rPr>
              <a:t> Increases feeling of security and honesty</a:t>
            </a:r>
            <a:endParaRPr lang="en-US" altLang="en-US">
              <a:latin typeface="Arial Rounded MT Bold" panose="020F0704030504030204" charset="0"/>
              <a:cs typeface="Arial Rounded MT Bold" panose="020F0704030504030204" charset="0"/>
            </a:endParaRPr>
          </a:p>
          <a:p>
            <a:pPr eaLnBrk="1" hangingPunct="1">
              <a:lnSpc>
                <a:spcPct val="80000"/>
              </a:lnSpc>
            </a:pPr>
            <a:r>
              <a:rPr lang="en-US" altLang="en-US">
                <a:latin typeface="Arial Rounded MT Bold" panose="020F0704030504030204" charset="0"/>
                <a:cs typeface="Arial Rounded MT Bold" panose="020F0704030504030204" charset="0"/>
              </a:rPr>
              <a:t>Less critical about self</a:t>
            </a:r>
            <a:endParaRPr lang="en-US" altLang="en-US">
              <a:latin typeface="Arial Rounded MT Bold" panose="020F0704030504030204" charset="0"/>
              <a:cs typeface="Arial Rounded MT Bold" panose="020F0704030504030204" charset="0"/>
            </a:endParaRPr>
          </a:p>
          <a:p>
            <a:pPr eaLnBrk="1" hangingPunct="1">
              <a:lnSpc>
                <a:spcPct val="80000"/>
              </a:lnSpc>
            </a:pPr>
            <a:r>
              <a:rPr lang="en-US" altLang="en-US">
                <a:latin typeface="Arial Rounded MT Bold" panose="020F0704030504030204" charset="0"/>
                <a:cs typeface="Arial Rounded MT Bold" panose="020F0704030504030204" charset="0"/>
              </a:rPr>
              <a:t>Decreases anxiety, depression, and abuse. </a:t>
            </a:r>
            <a:endParaRPr lang="en-US" altLang="en-US">
              <a:latin typeface="Arial Rounded MT Bold" panose="020F0704030504030204" charset="0"/>
              <a:cs typeface="Arial Rounded MT Bold" panose="020F0704030504030204" charset="0"/>
            </a:endParaRPr>
          </a:p>
        </p:txBody>
      </p:sp>
      <p:sp>
        <p:nvSpPr>
          <p:cNvPr id="45059" name="Title 1"/>
          <p:cNvSpPr txBox="1"/>
          <p:nvPr/>
        </p:nvSpPr>
        <p:spPr bwMode="auto">
          <a:xfrm>
            <a:off x="1524000" y="914401"/>
            <a:ext cx="6858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200" b="1">
                <a:cs typeface="Times New Roman" panose="02020603050405020304" pitchFamily="18" charset="0"/>
              </a:rPr>
              <a:t>Positive Self-concept</a:t>
            </a:r>
            <a:endParaRPr lang="en-IN" altLang="en-US" sz="4200">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2362200" y="1828801"/>
            <a:ext cx="7543800" cy="4525963"/>
          </a:xfrm>
        </p:spPr>
        <p:txBody>
          <a:bodyPr>
            <a:normAutofit fontScale="92500" lnSpcReduction="20000"/>
          </a:bodyPr>
          <a:lstStyle/>
          <a:p>
            <a:pPr eaLnBrk="1" hangingPunct="1">
              <a:buFontTx/>
              <a:buNone/>
            </a:pPr>
            <a:r>
              <a:rPr lang="en-US" altLang="en-US" sz="3000">
                <a:latin typeface="Arial Rounded MT Bold" panose="020F0704030504030204" charset="0"/>
                <a:cs typeface="Arial Rounded MT Bold" panose="020F0704030504030204" charset="0"/>
              </a:rPr>
              <a:t>Effective interpersonal relations depend on</a:t>
            </a:r>
            <a:endParaRPr lang="en-US" altLang="en-US" sz="3000">
              <a:latin typeface="Arial Rounded MT Bold" panose="020F0704030504030204" charset="0"/>
              <a:cs typeface="Arial Rounded MT Bold" panose="020F0704030504030204" charset="0"/>
            </a:endParaRPr>
          </a:p>
          <a:p>
            <a:pPr eaLnBrk="1" hangingPunct="1"/>
            <a:r>
              <a:rPr lang="en-US" altLang="en-US" sz="3000">
                <a:latin typeface="Arial Rounded MT Bold" panose="020F0704030504030204" charset="0"/>
                <a:cs typeface="Arial Rounded MT Bold" panose="020F0704030504030204" charset="0"/>
              </a:rPr>
              <a:t>Communication</a:t>
            </a:r>
            <a:endParaRPr lang="en-US" altLang="en-US" sz="3000">
              <a:latin typeface="Arial Rounded MT Bold" panose="020F0704030504030204" charset="0"/>
              <a:cs typeface="Arial Rounded MT Bold" panose="020F0704030504030204" charset="0"/>
            </a:endParaRPr>
          </a:p>
          <a:p>
            <a:pPr eaLnBrk="1" hangingPunct="1"/>
            <a:r>
              <a:rPr lang="en-US" altLang="en-US" sz="3000">
                <a:latin typeface="Arial Rounded MT Bold" panose="020F0704030504030204" charset="0"/>
                <a:cs typeface="Arial Rounded MT Bold" panose="020F0704030504030204" charset="0"/>
              </a:rPr>
              <a:t>Self-awareness</a:t>
            </a:r>
            <a:endParaRPr lang="en-US" altLang="en-US" sz="3000">
              <a:latin typeface="Arial Rounded MT Bold" panose="020F0704030504030204" charset="0"/>
              <a:cs typeface="Arial Rounded MT Bold" panose="020F0704030504030204" charset="0"/>
            </a:endParaRPr>
          </a:p>
          <a:p>
            <a:pPr eaLnBrk="1" hangingPunct="1"/>
            <a:r>
              <a:rPr lang="en-US" altLang="en-US" sz="3000">
                <a:latin typeface="Arial Rounded MT Bold" panose="020F0704030504030204" charset="0"/>
                <a:cs typeface="Arial Rounded MT Bold" panose="020F0704030504030204" charset="0"/>
              </a:rPr>
              <a:t>Self-acceptance</a:t>
            </a:r>
            <a:endParaRPr lang="en-US" altLang="en-US" sz="3000">
              <a:latin typeface="Arial Rounded MT Bold" panose="020F0704030504030204" charset="0"/>
              <a:cs typeface="Arial Rounded MT Bold" panose="020F0704030504030204" charset="0"/>
            </a:endParaRPr>
          </a:p>
          <a:p>
            <a:pPr eaLnBrk="1" hangingPunct="1"/>
            <a:r>
              <a:rPr lang="en-US" altLang="en-US" sz="3000">
                <a:latin typeface="Arial Rounded MT Bold" panose="020F0704030504030204" charset="0"/>
                <a:cs typeface="Arial Rounded MT Bold" panose="020F0704030504030204" charset="0"/>
              </a:rPr>
              <a:t>Motivation</a:t>
            </a:r>
            <a:endParaRPr lang="en-US" altLang="en-US" sz="3000">
              <a:latin typeface="Arial Rounded MT Bold" panose="020F0704030504030204" charset="0"/>
              <a:cs typeface="Arial Rounded MT Bold" panose="020F0704030504030204" charset="0"/>
            </a:endParaRPr>
          </a:p>
          <a:p>
            <a:pPr eaLnBrk="1" hangingPunct="1"/>
            <a:r>
              <a:rPr lang="en-US" altLang="en-US" sz="3000">
                <a:latin typeface="Arial Rounded MT Bold" panose="020F0704030504030204" charset="0"/>
                <a:cs typeface="Arial Rounded MT Bold" panose="020F0704030504030204" charset="0"/>
              </a:rPr>
              <a:t>Trust</a:t>
            </a:r>
            <a:endParaRPr lang="en-US" altLang="en-US" sz="3000">
              <a:latin typeface="Arial Rounded MT Bold" panose="020F0704030504030204" charset="0"/>
              <a:cs typeface="Arial Rounded MT Bold" panose="020F0704030504030204" charset="0"/>
            </a:endParaRPr>
          </a:p>
          <a:p>
            <a:pPr eaLnBrk="1" hangingPunct="1"/>
            <a:r>
              <a:rPr lang="en-US" altLang="en-US" sz="3000">
                <a:latin typeface="Arial Rounded MT Bold" panose="020F0704030504030204" charset="0"/>
                <a:cs typeface="Arial Rounded MT Bold" panose="020F0704030504030204" charset="0"/>
              </a:rPr>
              <a:t>Self-discloser</a:t>
            </a:r>
            <a:endParaRPr lang="en-US" altLang="en-US" sz="3000">
              <a:latin typeface="Arial Rounded MT Bold" panose="020F0704030504030204" charset="0"/>
              <a:cs typeface="Arial Rounded MT Bold" panose="020F0704030504030204" charset="0"/>
            </a:endParaRPr>
          </a:p>
          <a:p>
            <a:pPr eaLnBrk="1" hangingPunct="1"/>
            <a:r>
              <a:rPr lang="en-US" altLang="en-US" sz="3000">
                <a:latin typeface="Arial Rounded MT Bold" panose="020F0704030504030204" charset="0"/>
                <a:cs typeface="Arial Rounded MT Bold" panose="020F0704030504030204" charset="0"/>
              </a:rPr>
              <a:t>Conflict management</a:t>
            </a:r>
            <a:endParaRPr lang="en-US" altLang="en-US" sz="3000">
              <a:latin typeface="Arial Rounded MT Bold" panose="020F0704030504030204" charset="0"/>
              <a:cs typeface="Arial Rounded MT Bold" panose="020F0704030504030204" charset="0"/>
            </a:endParaRPr>
          </a:p>
        </p:txBody>
      </p:sp>
      <p:sp>
        <p:nvSpPr>
          <p:cNvPr id="43011" name="Title 1"/>
          <p:cNvSpPr txBox="1"/>
          <p:nvPr/>
        </p:nvSpPr>
        <p:spPr bwMode="auto">
          <a:xfrm>
            <a:off x="1524000" y="914401"/>
            <a:ext cx="6858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200" b="1">
                <a:cs typeface="Times New Roman" panose="02020603050405020304" pitchFamily="18" charset="0"/>
              </a:rPr>
              <a:t>Interpersonal Relations</a:t>
            </a:r>
            <a:endParaRPr lang="en-IN" altLang="en-US" sz="4200">
              <a:cs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568" y="548640"/>
            <a:ext cx="10168128" cy="812327"/>
          </a:xfrm>
        </p:spPr>
        <p:txBody>
          <a:bodyPr/>
          <a:lstStyle/>
          <a:p>
            <a:r>
              <a:rPr lang="en-IN" dirty="0">
                <a:latin typeface="Arial Rounded MT Bold" panose="020F0704030504030204" charset="0"/>
                <a:cs typeface="Arial Rounded MT Bold" panose="020F0704030504030204" charset="0"/>
              </a:rPr>
              <a:t>Questions to Reflect </a:t>
            </a:r>
            <a:endParaRPr lang="en-IN" dirty="0">
              <a:latin typeface="Arial Rounded MT Bold" panose="020F0704030504030204" charset="0"/>
              <a:cs typeface="Arial Rounded MT Bold" panose="020F0704030504030204" charset="0"/>
            </a:endParaRPr>
          </a:p>
        </p:txBody>
      </p:sp>
      <p:sp>
        <p:nvSpPr>
          <p:cNvPr id="9" name="Slide Number Placeholder 8"/>
          <p:cNvSpPr>
            <a:spLocks noGrp="1"/>
          </p:cNvSpPr>
          <p:nvPr>
            <p:ph type="sldNum" sz="quarter" idx="12"/>
          </p:nvPr>
        </p:nvSpPr>
        <p:spPr/>
        <p:txBody>
          <a:bodyPr/>
          <a:lstStyle/>
          <a:p>
            <a:fld id="{A65A5C87-DF58-40C8-B092-1DE63DB4547E}" type="slidenum">
              <a:rPr lang="en-US" smtClean="0"/>
            </a:fld>
            <a:endParaRPr lang="en-US" dirty="0"/>
          </a:p>
        </p:txBody>
      </p:sp>
      <p:sp>
        <p:nvSpPr>
          <p:cNvPr id="3" name="TextBox 2"/>
          <p:cNvSpPr txBox="1"/>
          <p:nvPr/>
        </p:nvSpPr>
        <p:spPr>
          <a:xfrm>
            <a:off x="633046" y="2504049"/>
            <a:ext cx="10846191" cy="2215991"/>
          </a:xfrm>
          <a:prstGeom prst="rect">
            <a:avLst/>
          </a:prstGeom>
          <a:noFill/>
        </p:spPr>
        <p:txBody>
          <a:bodyPr wrap="squar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Enumerate various factors that a student should understand about self before taking a decision regarding career choice.</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Select a few of your friends and ask them for feedback about you as a person, your strong qualities, and areas where you need to improve yourself.</a:t>
            </a: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In which sphere of life do you think you have to improve a lot?</a:t>
            </a:r>
            <a:r>
              <a:rPr lang="en-US" dirty="0"/>
              <a:t> </a:t>
            </a:r>
            <a:endParaRPr lang="en-US" dirty="0"/>
          </a:p>
          <a:p>
            <a:pPr marL="457200" indent="-457200">
              <a:buFont typeface="+mj-lt"/>
              <a:buAutoNum type="arabicPeriod"/>
            </a:pP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568" y="548640"/>
            <a:ext cx="10168128" cy="812327"/>
          </a:xfrm>
        </p:spPr>
        <p:txBody>
          <a:bodyPr/>
          <a:lstStyle/>
          <a:p>
            <a:r>
              <a:rPr lang="en-IN" dirty="0"/>
              <a:t>MCQ</a:t>
            </a:r>
            <a:endParaRPr lang="en-IN" dirty="0"/>
          </a:p>
        </p:txBody>
      </p:sp>
      <p:sp>
        <p:nvSpPr>
          <p:cNvPr id="9" name="Slide Number Placeholder 8"/>
          <p:cNvSpPr>
            <a:spLocks noGrp="1"/>
          </p:cNvSpPr>
          <p:nvPr>
            <p:ph type="sldNum" sz="quarter" idx="12"/>
          </p:nvPr>
        </p:nvSpPr>
        <p:spPr/>
        <p:txBody>
          <a:bodyPr/>
          <a:lstStyle/>
          <a:p>
            <a:fld id="{A65A5C87-DF58-40C8-B092-1DE63DB4547E}" type="slidenum">
              <a:rPr lang="en-US" smtClean="0"/>
            </a:fld>
            <a:endParaRPr lang="en-US" dirty="0"/>
          </a:p>
        </p:txBody>
      </p:sp>
      <p:sp>
        <p:nvSpPr>
          <p:cNvPr id="13" name="TextBox 12"/>
          <p:cNvSpPr txBox="1"/>
          <p:nvPr/>
        </p:nvSpPr>
        <p:spPr>
          <a:xfrm>
            <a:off x="439479" y="2067438"/>
            <a:ext cx="11313041" cy="3689664"/>
          </a:xfrm>
          <a:prstGeom prst="rect">
            <a:avLst/>
          </a:prstGeom>
          <a:noFill/>
        </p:spPr>
        <p:txBody>
          <a:bodyPr wrap="square">
            <a:spAutoFit/>
          </a:bodyPr>
          <a:lstStyle/>
          <a:p>
            <a:pPr lvl="0">
              <a:lnSpc>
                <a:spcPct val="107000"/>
              </a:lnSpc>
            </a:pPr>
            <a:r>
              <a:rPr lang="en-US" sz="2000" dirty="0">
                <a:effectLst/>
                <a:latin typeface="Berlin Sans FB" panose="020E0602020502020306" pitchFamily="34" charset="0"/>
                <a:ea typeface="Calibri" panose="020F0502020204030204" pitchFamily="34" charset="0"/>
                <a:cs typeface="Times New Roman" panose="02020603050405020304" pitchFamily="18" charset="0"/>
              </a:rPr>
              <a:t>1. </a:t>
            </a:r>
            <a:r>
              <a:rPr lang="en-US" sz="2000" dirty="0">
                <a:latin typeface="Berlin Sans FB" panose="020E0602020502020306" pitchFamily="34" charset="0"/>
                <a:ea typeface="Calibri" panose="020F0502020204030204" pitchFamily="34" charset="0"/>
                <a:cs typeface="Times New Roman" panose="02020603050405020304" pitchFamily="18" charset="0"/>
              </a:rPr>
              <a:t>In the Johari Window, the information about yourself that you don't know but others do is your</a:t>
            </a:r>
            <a:endParaRPr lang="en-IN" sz="20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2000" dirty="0">
                <a:effectLst/>
                <a:latin typeface="Berlin Sans FB" panose="020E0602020502020306" pitchFamily="34" charset="0"/>
                <a:ea typeface="Calibri" panose="020F0502020204030204" pitchFamily="34" charset="0"/>
                <a:cs typeface="Times New Roman" panose="02020603050405020304" pitchFamily="18" charset="0"/>
              </a:rPr>
              <a:t>Bind Self</a:t>
            </a:r>
            <a:endParaRPr lang="en-US" sz="20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2000" dirty="0">
                <a:latin typeface="Berlin Sans FB" panose="020E0602020502020306" pitchFamily="34" charset="0"/>
                <a:ea typeface="Calibri" panose="020F0502020204030204" pitchFamily="34" charset="0"/>
                <a:cs typeface="Times New Roman" panose="02020603050405020304" pitchFamily="18" charset="0"/>
              </a:rPr>
              <a:t>Unknown Self</a:t>
            </a:r>
            <a:endParaRPr lang="en-US" sz="2000" dirty="0">
              <a:latin typeface="Berlin Sans FB" panose="020E0602020502020306"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2000" dirty="0">
                <a:effectLst/>
                <a:latin typeface="Berlin Sans FB" panose="020E0602020502020306" pitchFamily="34" charset="0"/>
                <a:ea typeface="Calibri" panose="020F0502020204030204" pitchFamily="34" charset="0"/>
                <a:cs typeface="Times New Roman" panose="02020603050405020304" pitchFamily="18" charset="0"/>
              </a:rPr>
              <a:t>Hidden Self </a:t>
            </a:r>
            <a:endParaRPr lang="en-US" sz="20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2000" dirty="0">
                <a:latin typeface="Berlin Sans FB" panose="020E0602020502020306" pitchFamily="34" charset="0"/>
                <a:ea typeface="Calibri" panose="020F0502020204030204" pitchFamily="34" charset="0"/>
                <a:cs typeface="Times New Roman" panose="02020603050405020304" pitchFamily="18" charset="0"/>
              </a:rPr>
              <a:t>Open Self</a:t>
            </a:r>
            <a:endParaRPr lang="en-US" sz="2000" dirty="0">
              <a:latin typeface="Berlin Sans FB" panose="020E0602020502020306" pitchFamily="34" charset="0"/>
              <a:ea typeface="Calibri" panose="020F0502020204030204" pitchFamily="34" charset="0"/>
              <a:cs typeface="Times New Roman" panose="02020603050405020304" pitchFamily="18" charset="0"/>
            </a:endParaRPr>
          </a:p>
          <a:p>
            <a:pPr lvl="0">
              <a:lnSpc>
                <a:spcPct val="107000"/>
              </a:lnSpc>
            </a:pPr>
            <a:endParaRPr lang="en-IN" sz="2000" dirty="0">
              <a:effectLst/>
              <a:latin typeface="Berlin Sans FB" panose="020E0602020502020306" pitchFamily="34" charset="0"/>
              <a:ea typeface="Calibri" panose="020F0502020204030204" pitchFamily="34" charset="0"/>
              <a:cs typeface="Times New Roman" panose="02020603050405020304" pitchFamily="18" charset="0"/>
            </a:endParaRPr>
          </a:p>
          <a:p>
            <a:pPr lvl="0">
              <a:lnSpc>
                <a:spcPct val="107000"/>
              </a:lnSpc>
            </a:pPr>
            <a:r>
              <a:rPr lang="en-US" sz="2000" dirty="0">
                <a:latin typeface="Berlin Sans FB" panose="020E0602020502020306" pitchFamily="34" charset="0"/>
                <a:ea typeface="Calibri" panose="020F0502020204030204" pitchFamily="34" charset="0"/>
                <a:cs typeface="Times New Roman" panose="02020603050405020304" pitchFamily="18" charset="0"/>
              </a:rPr>
              <a:t>2. When you move information from the hidden self into the open self, you’re</a:t>
            </a:r>
            <a:endParaRPr lang="en-IN" sz="20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2000" dirty="0">
                <a:effectLst/>
                <a:latin typeface="Berlin Sans FB" panose="020E0602020502020306" pitchFamily="34" charset="0"/>
                <a:ea typeface="Calibri" panose="020F0502020204030204" pitchFamily="34" charset="0"/>
                <a:cs typeface="Times New Roman" panose="02020603050405020304" pitchFamily="18" charset="0"/>
              </a:rPr>
              <a:t>Depressed</a:t>
            </a:r>
            <a:endParaRPr lang="en-US" sz="20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2000" dirty="0">
                <a:latin typeface="Berlin Sans FB" panose="020E0602020502020306" pitchFamily="34" charset="0"/>
                <a:ea typeface="Calibri" panose="020F0502020204030204" pitchFamily="34" charset="0"/>
                <a:cs typeface="Times New Roman" panose="02020603050405020304" pitchFamily="18" charset="0"/>
              </a:rPr>
              <a:t>Self-disclosing</a:t>
            </a:r>
            <a:endParaRPr lang="en-US" sz="2000" dirty="0">
              <a:latin typeface="Berlin Sans FB" panose="020E0602020502020306"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2000" dirty="0">
                <a:effectLst/>
                <a:latin typeface="Berlin Sans FB" panose="020E0602020502020306" pitchFamily="34" charset="0"/>
                <a:ea typeface="Calibri" panose="020F0502020204030204" pitchFamily="34" charset="0"/>
                <a:cs typeface="Times New Roman" panose="02020603050405020304" pitchFamily="18" charset="0"/>
              </a:rPr>
              <a:t>Empowering</a:t>
            </a:r>
            <a:endParaRPr lang="en-US" sz="2000" dirty="0">
              <a:effectLst/>
              <a:latin typeface="Berlin Sans FB" panose="020E0602020502020306"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2000" dirty="0">
                <a:latin typeface="Berlin Sans FB" panose="020E0602020502020306" pitchFamily="34" charset="0"/>
                <a:ea typeface="Calibri" panose="020F0502020204030204" pitchFamily="34" charset="0"/>
                <a:cs typeface="Times New Roman" panose="02020603050405020304" pitchFamily="18" charset="0"/>
              </a:rPr>
              <a:t>Affirming</a:t>
            </a:r>
            <a:endParaRPr lang="en-US" sz="2000" dirty="0">
              <a:latin typeface="Berlin Sans FB" panose="020E0602020502020306"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Rounded MT Bold" panose="020F0704030504030204" charset="0"/>
                <a:cs typeface="Arial Rounded MT Bold" panose="020F0704030504030204" charset="0"/>
              </a:rPr>
              <a:t>References</a:t>
            </a:r>
            <a:endParaRPr lang="en-US" dirty="0">
              <a:latin typeface="Arial Rounded MT Bold" panose="020F0704030504030204" charset="0"/>
              <a:cs typeface="Arial Rounded MT Bold" panose="020F0704030504030204" charset="0"/>
            </a:endParaRPr>
          </a:p>
        </p:txBody>
      </p:sp>
      <p:sp>
        <p:nvSpPr>
          <p:cNvPr id="7" name="Date Placeholder 6"/>
          <p:cNvSpPr>
            <a:spLocks noGrp="1"/>
          </p:cNvSpPr>
          <p:nvPr>
            <p:ph type="dt" sz="half" idx="10"/>
          </p:nvPr>
        </p:nvSpPr>
        <p:spPr/>
        <p:txBody>
          <a:bodyPr/>
          <a:lstStyle/>
          <a:p>
            <a:r>
              <a:rPr lang="en-US" dirty="0"/>
              <a:t>9/4/20XX</a:t>
            </a:r>
            <a:endParaRPr lang="en-US" dirty="0"/>
          </a:p>
        </p:txBody>
      </p:sp>
      <p:sp>
        <p:nvSpPr>
          <p:cNvPr id="8" name="Footer Placeholder 7"/>
          <p:cNvSpPr>
            <a:spLocks noGrp="1"/>
          </p:cNvSpPr>
          <p:nvPr>
            <p:ph type="ftr" sz="quarter" idx="11"/>
          </p:nvPr>
        </p:nvSpPr>
        <p:spPr/>
        <p:txBody>
          <a:bodyPr/>
          <a:lstStyle/>
          <a:p>
            <a:r>
              <a:rPr lang="en-US" dirty="0"/>
              <a:t>Presentation Title</a:t>
            </a:r>
            <a:endParaRPr lang="en-US" dirty="0"/>
          </a:p>
        </p:txBody>
      </p:sp>
      <p:sp>
        <p:nvSpPr>
          <p:cNvPr id="9" name="Slide Number Placeholder 8"/>
          <p:cNvSpPr>
            <a:spLocks noGrp="1"/>
          </p:cNvSpPr>
          <p:nvPr>
            <p:ph type="sldNum" sz="quarter" idx="12"/>
          </p:nvPr>
        </p:nvSpPr>
        <p:spPr/>
        <p:txBody>
          <a:bodyPr/>
          <a:lstStyle/>
          <a:p>
            <a:fld id="{A65A5C87-DF58-40C8-B092-1DE63DB4547E}" type="slidenum">
              <a:rPr lang="en-US" smtClean="0"/>
            </a:fld>
            <a:endParaRPr lang="en-US" dirty="0"/>
          </a:p>
        </p:txBody>
      </p:sp>
      <p:graphicFrame>
        <p:nvGraphicFramePr>
          <p:cNvPr id="24" name="Table 23"/>
          <p:cNvGraphicFramePr>
            <a:graphicFrameLocks noGrp="1"/>
          </p:cNvGraphicFramePr>
          <p:nvPr/>
        </p:nvGraphicFramePr>
        <p:xfrm>
          <a:off x="647272" y="2311686"/>
          <a:ext cx="11209106" cy="4305796"/>
        </p:xfrm>
        <a:graphic>
          <a:graphicData uri="http://schemas.openxmlformats.org/drawingml/2006/table">
            <a:tbl>
              <a:tblPr>
                <a:tableStyleId>{5C22544A-7EE6-4342-B048-85BDC9FD1C3A}</a:tableStyleId>
              </a:tblPr>
              <a:tblGrid>
                <a:gridCol w="11209106"/>
              </a:tblGrid>
              <a:tr h="433145">
                <a:tc>
                  <a:txBody>
                    <a:bodyPr/>
                    <a:lstStyle/>
                    <a:p>
                      <a:pPr marL="285750" indent="-285750" algn="just">
                        <a:lnSpc>
                          <a:spcPct val="107000"/>
                        </a:lnSpc>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Carnegie Dale, Become an Effective Leader, New Delhi: Amaryllis, 2012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33145">
                <a:tc>
                  <a:txBody>
                    <a:bodyPr/>
                    <a:lstStyle/>
                    <a:p>
                      <a:pPr marL="285750" indent="-285750">
                        <a:lnSpc>
                          <a:spcPct val="107000"/>
                        </a:lnSpc>
                        <a:buFont typeface="Arial" panose="020B0604020202020204" pitchFamily="34" charset="0"/>
                        <a:buChar char="•"/>
                      </a:pPr>
                      <a:r>
                        <a:rPr lang="en-US" sz="1800" dirty="0" err="1">
                          <a:effectLst/>
                          <a:latin typeface="Times New Roman" panose="02020603050405020304" pitchFamily="18" charset="0"/>
                          <a:cs typeface="Times New Roman" panose="02020603050405020304" pitchFamily="18" charset="0"/>
                        </a:rPr>
                        <a:t>Payal</a:t>
                      </a:r>
                      <a:r>
                        <a:rPr lang="en-US" sz="1800" dirty="0">
                          <a:effectLst/>
                          <a:latin typeface="Times New Roman" panose="02020603050405020304" pitchFamily="18" charset="0"/>
                          <a:cs typeface="Times New Roman" panose="02020603050405020304" pitchFamily="18" charset="0"/>
                        </a:rPr>
                        <a:t> Mehra, Business Communication for Managers, Pearson, Delhi, 2012.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33145">
                <a:tc>
                  <a:txBody>
                    <a:bodyPr/>
                    <a:lstStyle/>
                    <a:p>
                      <a:pPr marL="285750" indent="-285750" algn="just">
                        <a:lnSpc>
                          <a:spcPct val="107000"/>
                        </a:lnSpc>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Harold R. Wallace et. al, Personality Development, Cengage Learning India Pvt. Ltd; New Delhi, 2006</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33145">
                <a:tc>
                  <a:txBody>
                    <a:bodyPr/>
                    <a:lstStyle/>
                    <a:p>
                      <a:pPr marL="285750" indent="-285750">
                        <a:lnSpc>
                          <a:spcPct val="107000"/>
                        </a:lnSpc>
                        <a:buFont typeface="Arial" panose="020B0604020202020204" pitchFamily="34" charset="0"/>
                        <a:buChar char="•"/>
                      </a:pPr>
                      <a:r>
                        <a:rPr lang="en-US" sz="1800" dirty="0" err="1">
                          <a:effectLst/>
                          <a:latin typeface="Times New Roman" panose="02020603050405020304" pitchFamily="18" charset="0"/>
                          <a:cs typeface="Times New Roman" panose="02020603050405020304" pitchFamily="18" charset="0"/>
                        </a:rPr>
                        <a:t>Barun</a:t>
                      </a:r>
                      <a:r>
                        <a:rPr lang="en-US" sz="1800" dirty="0">
                          <a:effectLst/>
                          <a:latin typeface="Times New Roman" panose="02020603050405020304" pitchFamily="18" charset="0"/>
                          <a:cs typeface="Times New Roman" panose="02020603050405020304" pitchFamily="18" charset="0"/>
                        </a:rPr>
                        <a:t> K. Mitra, Personality Development &amp; Soft Skills, Oxford University Press, New Delhi, 2012.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56355">
                <a:tc>
                  <a:txBody>
                    <a:bodyPr/>
                    <a:lstStyle/>
                    <a:p>
                      <a:pPr marL="285750" indent="-285750" algn="just">
                        <a:lnSpc>
                          <a:spcPct val="107000"/>
                        </a:lnSpc>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Mark G. Frank, David Matsumoto, </a:t>
                      </a:r>
                      <a:r>
                        <a:rPr lang="en-US" sz="1800" dirty="0" err="1">
                          <a:effectLst/>
                          <a:latin typeface="Times New Roman" panose="02020603050405020304" pitchFamily="18" charset="0"/>
                          <a:cs typeface="Times New Roman" panose="02020603050405020304" pitchFamily="18" charset="0"/>
                        </a:rPr>
                        <a:t>Hyi</a:t>
                      </a:r>
                      <a:r>
                        <a:rPr lang="en-US" sz="1800" dirty="0">
                          <a:effectLst/>
                          <a:latin typeface="Times New Roman" panose="02020603050405020304" pitchFamily="18" charset="0"/>
                          <a:cs typeface="Times New Roman" panose="02020603050405020304" pitchFamily="18" charset="0"/>
                        </a:rPr>
                        <a:t> Sung Hwang, Nonverbal Communication: Science </a:t>
                      </a:r>
                      <a:endParaRPr lang="en-IN" sz="1800" dirty="0">
                        <a:effectLst/>
                        <a:latin typeface="Times New Roman" panose="02020603050405020304" pitchFamily="18" charset="0"/>
                        <a:cs typeface="Times New Roman" panose="02020603050405020304" pitchFamily="18" charset="0"/>
                      </a:endParaRPr>
                    </a:p>
                    <a:p>
                      <a:pPr marL="285750" indent="-285750" algn="just">
                        <a:lnSpc>
                          <a:spcPct val="107000"/>
                        </a:lnSpc>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and Applications, 2012, 1st Edition, Sage Publications, New York.</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309728">
                <a:tc>
                  <a:txBody>
                    <a:bodyPr/>
                    <a:lstStyle/>
                    <a:p>
                      <a:pPr marL="285750" indent="-285750" algn="just">
                        <a:lnSpc>
                          <a:spcPct val="107000"/>
                        </a:lnSpc>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William S. Pfeiffer, Public Speaking, Pearson, Delhi, 2012.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433145">
                <a:tc>
                  <a:txBody>
                    <a:bodyPr/>
                    <a:lstStyle/>
                    <a:p>
                      <a:pPr marL="285750" indent="-285750" algn="just">
                        <a:lnSpc>
                          <a:spcPct val="107000"/>
                        </a:lnSpc>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Human Values, A.N. Tripathi, New Age International </a:t>
                      </a:r>
                      <a:r>
                        <a:rPr lang="en-IN" sz="1800" dirty="0" err="1">
                          <a:effectLst/>
                          <a:latin typeface="Times New Roman" panose="02020603050405020304" pitchFamily="18" charset="0"/>
                          <a:cs typeface="Times New Roman" panose="02020603050405020304" pitchFamily="18" charset="0"/>
                        </a:rPr>
                        <a:t>Pvt.</a:t>
                      </a:r>
                      <a:r>
                        <a:rPr lang="en-IN" sz="1800" dirty="0">
                          <a:effectLst/>
                          <a:latin typeface="Times New Roman" panose="02020603050405020304" pitchFamily="18" charset="0"/>
                          <a:cs typeface="Times New Roman" panose="02020603050405020304" pitchFamily="18" charset="0"/>
                        </a:rPr>
                        <a:t> Ltd. Publishers New Delhi ,2005</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r h="605613">
                <a:tc>
                  <a:txBody>
                    <a:bodyPr/>
                    <a:lstStyle/>
                    <a:p>
                      <a:pPr marL="285750" indent="-285750" algn="just">
                        <a:lnSpc>
                          <a:spcPct val="107000"/>
                        </a:lnSpc>
                        <a:buFont typeface="Arial" panose="020B0604020202020204" pitchFamily="34" charset="0"/>
                        <a:buChar char="•"/>
                      </a:pPr>
                      <a:r>
                        <a:rPr lang="en-IN" sz="1800" dirty="0">
                          <a:effectLst/>
                          <a:latin typeface="Times New Roman" panose="02020603050405020304" pitchFamily="18" charset="0"/>
                          <a:cs typeface="Times New Roman" panose="02020603050405020304" pitchFamily="18" charset="0"/>
                        </a:rPr>
                        <a:t>Shiv </a:t>
                      </a:r>
                      <a:r>
                        <a:rPr lang="en-IN" sz="1800" dirty="0" err="1">
                          <a:effectLst/>
                          <a:latin typeface="Times New Roman" panose="02020603050405020304" pitchFamily="18" charset="0"/>
                          <a:cs typeface="Times New Roman" panose="02020603050405020304" pitchFamily="18" charset="0"/>
                        </a:rPr>
                        <a:t>Khera</a:t>
                      </a:r>
                      <a:r>
                        <a:rPr lang="en-IN" sz="1800" dirty="0">
                          <a:effectLst/>
                          <a:latin typeface="Times New Roman" panose="02020603050405020304" pitchFamily="18" charset="0"/>
                          <a:cs typeface="Times New Roman" panose="02020603050405020304" pitchFamily="18" charset="0"/>
                        </a:rPr>
                        <a:t>, You Can Win , Macmillan Books, New York, 2003.</a:t>
                      </a:r>
                      <a:endParaRPr lang="en-IN" sz="1800" dirty="0">
                        <a:effectLst/>
                        <a:latin typeface="Times New Roman" panose="02020603050405020304" pitchFamily="18" charset="0"/>
                        <a:cs typeface="Times New Roman" panose="02020603050405020304" pitchFamily="18" charset="0"/>
                      </a:endParaRPr>
                    </a:p>
                    <a:p>
                      <a:pPr marL="285750" indent="-285750" algn="just">
                        <a:lnSpc>
                          <a:spcPct val="107000"/>
                        </a:lnSpc>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S. Kumar and </a:t>
                      </a:r>
                      <a:r>
                        <a:rPr lang="en-US" sz="1800" dirty="0" err="1">
                          <a:effectLst/>
                          <a:latin typeface="Times New Roman" panose="02020603050405020304" pitchFamily="18" charset="0"/>
                          <a:cs typeface="Times New Roman" panose="02020603050405020304" pitchFamily="18" charset="0"/>
                        </a:rPr>
                        <a:t>PushpLata</a:t>
                      </a:r>
                      <a:r>
                        <a:rPr lang="en-US" sz="1800" dirty="0">
                          <a:effectLst/>
                          <a:latin typeface="Times New Roman" panose="02020603050405020304" pitchFamily="18" charset="0"/>
                          <a:cs typeface="Times New Roman" panose="02020603050405020304" pitchFamily="18" charset="0"/>
                        </a:rPr>
                        <a:t>, Communication Skills, Oxford University Press,1st, Ed. 2011</a:t>
                      </a:r>
                      <a:endParaRPr lang="en-US" sz="1800" dirty="0">
                        <a:effectLst/>
                        <a:latin typeface="Times New Roman" panose="02020603050405020304" pitchFamily="18" charset="0"/>
                        <a:cs typeface="Times New Roman" panose="02020603050405020304" pitchFamily="18" charset="0"/>
                      </a:endParaRPr>
                    </a:p>
                    <a:p>
                      <a:pPr marL="285750" indent="-285750" algn="just">
                        <a:lnSpc>
                          <a:spcPct val="107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Raman M. and S. Sharma,  Technical Communication: Principles &amp; Practices, 29th Impression, Oxford University Press, New Delhi, 2009</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A65A5C87-DF58-40C8-B092-1DE63DB4547E}" type="slidenum">
              <a:rPr lang="en-US" smtClean="0"/>
            </a:fld>
            <a:endParaRPr lang="en-US" dirty="0"/>
          </a:p>
        </p:txBody>
      </p:sp>
      <p:pic>
        <p:nvPicPr>
          <p:cNvPr id="1025" name="Picture 1024" descr="problem_type_1"/>
          <p:cNvPicPr>
            <a:picLocks noChangeAspect="1"/>
          </p:cNvPicPr>
          <p:nvPr/>
        </p:nvPicPr>
        <p:blipFill>
          <a:blip r:embed="rId1"/>
          <a:stretch>
            <a:fillRect/>
          </a:stretch>
        </p:blipFill>
        <p:spPr>
          <a:xfrm>
            <a:off x="0" y="0"/>
            <a:ext cx="352425" cy="247650"/>
          </a:xfrm>
          <a:prstGeom prst="rect">
            <a:avLst/>
          </a:prstGeom>
          <a:noFill/>
          <a:ln w="9525">
            <a:noFill/>
          </a:ln>
        </p:spPr>
      </p:pic>
      <p:pic>
        <p:nvPicPr>
          <p:cNvPr id="1026" name="Picture 1025" descr="Open Hint for Question 1 in a new window."/>
          <p:cNvPicPr>
            <a:picLocks noChangeAspect="1"/>
          </p:cNvPicPr>
          <p:nvPr/>
        </p:nvPicPr>
        <p:blipFill>
          <a:blip r:embed="rId2"/>
          <a:stretch>
            <a:fillRect/>
          </a:stretch>
        </p:blipFill>
        <p:spPr>
          <a:xfrm>
            <a:off x="0" y="0"/>
            <a:ext cx="371475" cy="133350"/>
          </a:xfrm>
          <a:prstGeom prst="rect">
            <a:avLst/>
          </a:prstGeom>
          <a:noFill/>
          <a:ln w="9525">
            <a:noFill/>
          </a:ln>
        </p:spPr>
      </p:pic>
      <p:pic>
        <p:nvPicPr>
          <p:cNvPr id="1027" name="DefaultOcx"/>
          <p:cNvPicPr/>
          <p:nvPr/>
        </p:nvPicPr>
        <p:blipFill>
          <a:blip r:embed="rId3"/>
          <a:stretch>
            <a:fillRect/>
          </a:stretch>
        </p:blipFill>
        <p:spPr>
          <a:xfrm>
            <a:off x="0" y="0"/>
            <a:ext cx="1371600" cy="304800"/>
          </a:xfrm>
          <a:prstGeom prst="rect">
            <a:avLst/>
          </a:prstGeom>
        </p:spPr>
      </p:pic>
      <p:pic>
        <p:nvPicPr>
          <p:cNvPr id="1028" name="HTMLOption1"/>
          <p:cNvPicPr/>
          <p:nvPr/>
        </p:nvPicPr>
        <p:blipFill>
          <a:blip r:embed="rId3"/>
          <a:stretch>
            <a:fillRect/>
          </a:stretch>
        </p:blipFill>
        <p:spPr>
          <a:xfrm>
            <a:off x="0" y="0"/>
            <a:ext cx="1371600" cy="304800"/>
          </a:xfrm>
          <a:prstGeom prst="rect">
            <a:avLst/>
          </a:prstGeom>
        </p:spPr>
      </p:pic>
      <p:pic>
        <p:nvPicPr>
          <p:cNvPr id="1029" name="HTMLOption2"/>
          <p:cNvPicPr/>
          <p:nvPr/>
        </p:nvPicPr>
        <p:blipFill>
          <a:blip r:embed="rId3"/>
          <a:stretch>
            <a:fillRect/>
          </a:stretch>
        </p:blipFill>
        <p:spPr>
          <a:xfrm>
            <a:off x="0" y="0"/>
            <a:ext cx="1371600" cy="304800"/>
          </a:xfrm>
          <a:prstGeom prst="rect">
            <a:avLst/>
          </a:prstGeom>
        </p:spPr>
      </p:pic>
      <p:pic>
        <p:nvPicPr>
          <p:cNvPr id="1030" name="HTMLOption3"/>
          <p:cNvPicPr/>
          <p:nvPr/>
        </p:nvPicPr>
        <p:blipFill>
          <a:blip r:embed="rId3"/>
          <a:stretch>
            <a:fillRect/>
          </a:stretch>
        </p:blipFill>
        <p:spPr>
          <a:xfrm>
            <a:off x="0" y="0"/>
            <a:ext cx="1371600" cy="304800"/>
          </a:xfrm>
          <a:prstGeom prst="rect">
            <a:avLst/>
          </a:prstGeom>
        </p:spPr>
      </p:pic>
      <p:pic>
        <p:nvPicPr>
          <p:cNvPr id="1031" name="HTMLOption4"/>
          <p:cNvPicPr/>
          <p:nvPr/>
        </p:nvPicPr>
        <p:blipFill>
          <a:blip r:embed="rId3"/>
          <a:stretch>
            <a:fillRect/>
          </a:stretch>
        </p:blipFill>
        <p:spPr>
          <a:xfrm>
            <a:off x="0" y="0"/>
            <a:ext cx="1371600" cy="304800"/>
          </a:xfrm>
          <a:prstGeom prst="rect">
            <a:avLst/>
          </a:prstGeom>
        </p:spPr>
      </p:pic>
      <p:pic>
        <p:nvPicPr>
          <p:cNvPr id="1032" name="HTMLOption5"/>
          <p:cNvPicPr/>
          <p:nvPr/>
        </p:nvPicPr>
        <p:blipFill>
          <a:blip r:embed="rId3"/>
          <a:stretch>
            <a:fillRect/>
          </a:stretch>
        </p:blipFill>
        <p:spPr>
          <a:xfrm>
            <a:off x="0" y="0"/>
            <a:ext cx="1371600" cy="304800"/>
          </a:xfrm>
          <a:prstGeom prst="rect">
            <a:avLst/>
          </a:prstGeom>
        </p:spPr>
      </p:pic>
      <p:pic>
        <p:nvPicPr>
          <p:cNvPr id="1033" name="HTMLOption6"/>
          <p:cNvPicPr/>
          <p:nvPr/>
        </p:nvPicPr>
        <p:blipFill>
          <a:blip r:embed="rId3"/>
          <a:stretch>
            <a:fillRect/>
          </a:stretch>
        </p:blipFill>
        <p:spPr>
          <a:xfrm>
            <a:off x="0" y="0"/>
            <a:ext cx="1371600" cy="304800"/>
          </a:xfrm>
          <a:prstGeom prst="rect">
            <a:avLst/>
          </a:prstGeom>
        </p:spPr>
      </p:pic>
      <p:pic>
        <p:nvPicPr>
          <p:cNvPr id="1034" name="HTMLOption7"/>
          <p:cNvPicPr/>
          <p:nvPr/>
        </p:nvPicPr>
        <p:blipFill>
          <a:blip r:embed="rId3"/>
          <a:stretch>
            <a:fillRect/>
          </a:stretch>
        </p:blipFill>
        <p:spPr>
          <a:xfrm>
            <a:off x="0" y="0"/>
            <a:ext cx="1371600" cy="304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212" y="1836019"/>
            <a:ext cx="10451111" cy="3185962"/>
          </a:xfrm>
        </p:spPr>
        <p:txBody>
          <a:bodyPr>
            <a:normAutofit fontScale="90000"/>
          </a:bodyPr>
          <a:lstStyle/>
          <a:p>
            <a:pPr algn="just"/>
            <a:r>
              <a:rPr lang="en-IN" sz="2700" dirty="0">
                <a:effectLst/>
                <a:latin typeface="Times New Roman" panose="02020603050405020304" pitchFamily="18" charset="0"/>
                <a:ea typeface="Calibri" panose="020F0502020204030204" pitchFamily="34" charset="0"/>
                <a:cs typeface="Times New Roman" panose="02020603050405020304" pitchFamily="18" charset="0"/>
              </a:rPr>
              <a:t>On </a:t>
            </a:r>
            <a:r>
              <a:rPr lang="en-IN" sz="2700" dirty="0">
                <a:latin typeface="Times New Roman" panose="02020603050405020304" pitchFamily="18" charset="0"/>
                <a:ea typeface="Calibri" panose="020F0502020204030204" pitchFamily="34" charset="0"/>
                <a:cs typeface="Times New Roman" panose="02020603050405020304" pitchFamily="18" charset="0"/>
              </a:rPr>
              <a:t>a </a:t>
            </a:r>
            <a:r>
              <a:rPr lang="en-IN" sz="2700" dirty="0">
                <a:effectLst/>
                <a:latin typeface="Times New Roman" panose="02020603050405020304" pitchFamily="18" charset="0"/>
                <a:ea typeface="Calibri" panose="020F0502020204030204" pitchFamily="34" charset="0"/>
                <a:cs typeface="Times New Roman" panose="02020603050405020304" pitchFamily="18" charset="0"/>
              </a:rPr>
              <a:t>big mountain side there laid a nest with four big eagle eggs. One fine day, mountain was rocked with an earthquake and one of the eggs tumbled down the mountain, down the valley to a poultry farm. Chickens noticed this big egg and they decided to take care of the egg knowing the egg will soon hatch. Then one day the egg hatched and a beautiful eagle came out. The eagle soon realized that something was different but all eagle saw around was chickens. One day, eagle saw other eagles flying high in the sky and it said to the chickens “I wish I could fly”, all the chickens burst into laughter and said to him “behave like a chicken”. The eagle stopped trying and behaved like a chicken forgetting about its capabilities. Finally the eagle died like a chicken not even knowing it was an eagle. </a:t>
            </a:r>
            <a:br>
              <a:rPr lang="en-IN" sz="4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p:cNvSpPr>
            <a:spLocks noGrp="1"/>
          </p:cNvSpPr>
          <p:nvPr>
            <p:ph type="body" idx="1"/>
          </p:nvPr>
        </p:nvSpPr>
        <p:spPr/>
        <p:txBody>
          <a:bodyPr>
            <a:normAutofit fontScale="92500"/>
          </a:bodyPr>
          <a:lstStyle/>
          <a:p>
            <a:pPr algn="ctr"/>
            <a:r>
              <a:rPr lang="en-IN" sz="24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“Outside voices force us to become chickens, each one of us has an eagle inside us” </a:t>
            </a:r>
            <a:endParaRPr lang="en-IN" sz="2400" b="1" dirty="0">
              <a:solidFill>
                <a:schemeClr val="tx1"/>
              </a:solidFill>
            </a:endParaRPr>
          </a:p>
        </p:txBody>
      </p:sp>
      <p:sp>
        <p:nvSpPr>
          <p:cNvPr id="4" name="TextBox 3"/>
          <p:cNvSpPr txBox="1"/>
          <p:nvPr/>
        </p:nvSpPr>
        <p:spPr>
          <a:xfrm>
            <a:off x="4160890" y="5936566"/>
            <a:ext cx="3967753" cy="523220"/>
          </a:xfrm>
          <a:prstGeom prst="rect">
            <a:avLst/>
          </a:prstGeom>
          <a:noFill/>
        </p:spPr>
        <p:txBody>
          <a:bodyPr wrap="none" rtlCol="0">
            <a:spAutoFit/>
          </a:bodyPr>
          <a:lstStyle/>
          <a:p>
            <a:r>
              <a:rPr lang="en-US" sz="2800" dirty="0">
                <a:latin typeface="Aharoni" panose="02010803020104030203" pitchFamily="2" charset="-79"/>
                <a:cs typeface="Aharoni" panose="02010803020104030203" pitchFamily="2" charset="-79"/>
              </a:rPr>
              <a:t>LET US BE SELF-AWARE</a:t>
            </a:r>
            <a:endParaRPr lang="en-IN" sz="2800" dirty="0">
              <a:latin typeface="Aharoni" panose="02010803020104030203" pitchFamily="2" charset="-79"/>
              <a:cs typeface="Aharoni" panose="02010803020104030203" pitchFamily="2" charset="-79"/>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2743200" y="2439572"/>
            <a:ext cx="5638800" cy="3657600"/>
          </a:xfrm>
        </p:spPr>
        <p:txBody>
          <a:bodyPr/>
          <a:lstStyle/>
          <a:p>
            <a:pPr eaLnBrk="1" hangingPunct="1"/>
            <a:r>
              <a:rPr lang="en-US" altLang="en-US" dirty="0">
                <a:latin typeface="Arial Rounded MT Bold" panose="020F0704030504030204" charset="0"/>
                <a:cs typeface="Arial Rounded MT Bold" panose="020F0704030504030204" charset="0"/>
              </a:rPr>
              <a:t>Cognitive self</a:t>
            </a:r>
            <a:endParaRPr lang="en-US" altLang="en-US" dirty="0">
              <a:latin typeface="Arial Rounded MT Bold" panose="020F0704030504030204" charset="0"/>
              <a:cs typeface="Arial Rounded MT Bold" panose="020F0704030504030204" charset="0"/>
            </a:endParaRPr>
          </a:p>
          <a:p>
            <a:pPr eaLnBrk="1" hangingPunct="1"/>
            <a:r>
              <a:rPr lang="en-US" altLang="en-US" dirty="0">
                <a:latin typeface="Arial Rounded MT Bold" panose="020F0704030504030204" charset="0"/>
                <a:cs typeface="Arial Rounded MT Bold" panose="020F0704030504030204" charset="0"/>
              </a:rPr>
              <a:t>Self as feelings</a:t>
            </a:r>
            <a:endParaRPr lang="en-US" altLang="en-US" dirty="0">
              <a:latin typeface="Arial Rounded MT Bold" panose="020F0704030504030204" charset="0"/>
              <a:cs typeface="Arial Rounded MT Bold" panose="020F0704030504030204" charset="0"/>
            </a:endParaRPr>
          </a:p>
          <a:p>
            <a:pPr eaLnBrk="1" hangingPunct="1"/>
            <a:r>
              <a:rPr lang="en-US" altLang="en-US" dirty="0">
                <a:latin typeface="Arial Rounded MT Bold" panose="020F0704030504030204" charset="0"/>
                <a:cs typeface="Arial Rounded MT Bold" panose="020F0704030504030204" charset="0"/>
              </a:rPr>
              <a:t>Body image</a:t>
            </a:r>
            <a:endParaRPr lang="en-US" altLang="en-US" dirty="0">
              <a:latin typeface="Arial Rounded MT Bold" panose="020F0704030504030204" charset="0"/>
              <a:cs typeface="Arial Rounded MT Bold" panose="020F0704030504030204" charset="0"/>
            </a:endParaRPr>
          </a:p>
          <a:p>
            <a:pPr eaLnBrk="1" hangingPunct="1"/>
            <a:r>
              <a:rPr lang="en-US" altLang="en-US" dirty="0">
                <a:latin typeface="Arial Rounded MT Bold" panose="020F0704030504030204" charset="0"/>
                <a:cs typeface="Arial Rounded MT Bold" panose="020F0704030504030204" charset="0"/>
              </a:rPr>
              <a:t>Vocal image</a:t>
            </a:r>
            <a:endParaRPr lang="en-US" altLang="en-US" dirty="0">
              <a:latin typeface="Arial Rounded MT Bold" panose="020F0704030504030204" charset="0"/>
              <a:cs typeface="Arial Rounded MT Bold" panose="020F0704030504030204" charset="0"/>
            </a:endParaRPr>
          </a:p>
          <a:p>
            <a:pPr eaLnBrk="1" hangingPunct="1"/>
            <a:r>
              <a:rPr lang="en-US" altLang="en-US" dirty="0">
                <a:latin typeface="Arial Rounded MT Bold" panose="020F0704030504030204" charset="0"/>
                <a:cs typeface="Arial Rounded MT Bold" panose="020F0704030504030204" charset="0"/>
              </a:rPr>
              <a:t>Relations with others’ image</a:t>
            </a:r>
            <a:endParaRPr lang="en-US" altLang="en-US" dirty="0">
              <a:latin typeface="Arial Rounded MT Bold" panose="020F0704030504030204" charset="0"/>
              <a:cs typeface="Arial Rounded MT Bold" panose="020F0704030504030204" charset="0"/>
            </a:endParaRPr>
          </a:p>
        </p:txBody>
      </p:sp>
      <p:sp>
        <p:nvSpPr>
          <p:cNvPr id="44035" name="Title 1"/>
          <p:cNvSpPr txBox="1"/>
          <p:nvPr/>
        </p:nvSpPr>
        <p:spPr bwMode="auto">
          <a:xfrm>
            <a:off x="1524000" y="914401"/>
            <a:ext cx="6858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200" b="1">
                <a:cs typeface="Times New Roman" panose="02020603050405020304" pitchFamily="18" charset="0"/>
              </a:rPr>
              <a:t>Dimensions of Self </a:t>
            </a:r>
            <a:endParaRPr lang="en-IN" altLang="en-US" sz="420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2286000" y="2799471"/>
            <a:ext cx="6934200" cy="3783893"/>
          </a:xfrm>
        </p:spPr>
        <p:txBody>
          <a:bodyPr>
            <a:normAutofit fontScale="92500" lnSpcReduction="10000"/>
          </a:bodyPr>
          <a:lstStyle/>
          <a:p>
            <a:pPr eaLnBrk="1" hangingPunct="1"/>
            <a:r>
              <a:rPr lang="en-US" altLang="en-US" dirty="0">
                <a:latin typeface="Arial Rounded MT Bold" panose="020F0704030504030204" charset="0"/>
                <a:cs typeface="Arial Rounded MT Bold" panose="020F0704030504030204" charset="0"/>
              </a:rPr>
              <a:t>Intellectual life 1-----------------------------10</a:t>
            </a:r>
            <a:endParaRPr lang="en-US" altLang="en-US" dirty="0">
              <a:latin typeface="Arial Rounded MT Bold" panose="020F0704030504030204" charset="0"/>
              <a:cs typeface="Arial Rounded MT Bold" panose="020F0704030504030204" charset="0"/>
            </a:endParaRPr>
          </a:p>
          <a:p>
            <a:pPr eaLnBrk="1" hangingPunct="1"/>
            <a:r>
              <a:rPr lang="en-US" altLang="en-US" dirty="0">
                <a:latin typeface="Arial Rounded MT Bold" panose="020F0704030504030204" charset="0"/>
                <a:cs typeface="Arial Rounded MT Bold" panose="020F0704030504030204" charset="0"/>
              </a:rPr>
              <a:t>Emotional life 1-----------------------------10</a:t>
            </a:r>
            <a:endParaRPr lang="en-US" altLang="en-US" dirty="0">
              <a:latin typeface="Arial Rounded MT Bold" panose="020F0704030504030204" charset="0"/>
              <a:cs typeface="Arial Rounded MT Bold" panose="020F0704030504030204" charset="0"/>
            </a:endParaRPr>
          </a:p>
          <a:p>
            <a:pPr eaLnBrk="1" hangingPunct="1"/>
            <a:r>
              <a:rPr lang="en-US" altLang="en-US" dirty="0">
                <a:latin typeface="Arial Rounded MT Bold" panose="020F0704030504030204" charset="0"/>
                <a:cs typeface="Arial Rounded MT Bold" panose="020F0704030504030204" charset="0"/>
              </a:rPr>
              <a:t>Family life 1----------------------------------10</a:t>
            </a:r>
            <a:endParaRPr lang="en-US" altLang="en-US" dirty="0">
              <a:latin typeface="Arial Rounded MT Bold" panose="020F0704030504030204" charset="0"/>
              <a:cs typeface="Arial Rounded MT Bold" panose="020F0704030504030204" charset="0"/>
            </a:endParaRPr>
          </a:p>
          <a:p>
            <a:pPr eaLnBrk="1" hangingPunct="1"/>
            <a:r>
              <a:rPr lang="en-US" altLang="en-US" dirty="0">
                <a:latin typeface="Arial Rounded MT Bold" panose="020F0704030504030204" charset="0"/>
                <a:cs typeface="Arial Rounded MT Bold" panose="020F0704030504030204" charset="0"/>
              </a:rPr>
              <a:t>Health   1-------------------------------------10</a:t>
            </a:r>
            <a:endParaRPr lang="en-US" altLang="en-US" dirty="0">
              <a:latin typeface="Arial Rounded MT Bold" panose="020F0704030504030204" charset="0"/>
              <a:cs typeface="Arial Rounded MT Bold" panose="020F0704030504030204" charset="0"/>
            </a:endParaRPr>
          </a:p>
          <a:p>
            <a:pPr eaLnBrk="1" hangingPunct="1"/>
            <a:r>
              <a:rPr lang="en-US" altLang="en-US" dirty="0">
                <a:latin typeface="Arial Rounded MT Bold" panose="020F0704030504030204" charset="0"/>
                <a:cs typeface="Arial Rounded MT Bold" panose="020F0704030504030204" charset="0"/>
              </a:rPr>
              <a:t>Social life 1-------------------------------------10</a:t>
            </a:r>
            <a:endParaRPr lang="en-US" altLang="en-US" dirty="0">
              <a:latin typeface="Arial Rounded MT Bold" panose="020F0704030504030204" charset="0"/>
              <a:cs typeface="Arial Rounded MT Bold" panose="020F0704030504030204" charset="0"/>
            </a:endParaRPr>
          </a:p>
          <a:p>
            <a:pPr eaLnBrk="1" hangingPunct="1"/>
            <a:r>
              <a:rPr lang="en-US" altLang="en-US" dirty="0">
                <a:latin typeface="Arial Rounded MT Bold" panose="020F0704030504030204" charset="0"/>
                <a:cs typeface="Arial Rounded MT Bold" panose="020F0704030504030204" charset="0"/>
              </a:rPr>
              <a:t>General achievements 1-------------------10</a:t>
            </a:r>
            <a:endParaRPr lang="en-US" altLang="en-US" dirty="0">
              <a:latin typeface="Arial Rounded MT Bold" panose="020F0704030504030204" charset="0"/>
              <a:cs typeface="Arial Rounded MT Bold" panose="020F0704030504030204" charset="0"/>
            </a:endParaRPr>
          </a:p>
          <a:p>
            <a:pPr eaLnBrk="1" hangingPunct="1"/>
            <a:r>
              <a:rPr lang="en-US" altLang="en-US" dirty="0">
                <a:latin typeface="Arial Rounded MT Bold" panose="020F0704030504030204" charset="0"/>
                <a:cs typeface="Arial Rounded MT Bold" panose="020F0704030504030204" charset="0"/>
              </a:rPr>
              <a:t>Spiritual life 1---------------------------------10</a:t>
            </a:r>
            <a:endParaRPr lang="en-US" altLang="en-US" dirty="0">
              <a:latin typeface="Arial Rounded MT Bold" panose="020F0704030504030204" charset="0"/>
              <a:cs typeface="Arial Rounded MT Bold" panose="020F0704030504030204" charset="0"/>
            </a:endParaRPr>
          </a:p>
        </p:txBody>
      </p:sp>
      <p:sp>
        <p:nvSpPr>
          <p:cNvPr id="38915" name="Title 1"/>
          <p:cNvSpPr txBox="1"/>
          <p:nvPr/>
        </p:nvSpPr>
        <p:spPr bwMode="auto">
          <a:xfrm>
            <a:off x="1524000" y="914401"/>
            <a:ext cx="6858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200" b="1">
                <a:cs typeface="Times New Roman" panose="02020603050405020304" pitchFamily="18" charset="0"/>
              </a:rPr>
              <a:t>Profile of Spheres of Life</a:t>
            </a:r>
            <a:endParaRPr lang="en-IN" altLang="en-US" sz="4200">
              <a:cs typeface="Times New Roman" panose="02020603050405020304" pitchFamily="18" charset="0"/>
            </a:endParaRPr>
          </a:p>
        </p:txBody>
      </p:sp>
      <p:sp>
        <p:nvSpPr>
          <p:cNvPr id="2" name="TextBox 1"/>
          <p:cNvSpPr txBox="1"/>
          <p:nvPr/>
        </p:nvSpPr>
        <p:spPr>
          <a:xfrm>
            <a:off x="815926" y="2236763"/>
            <a:ext cx="8136890" cy="368300"/>
          </a:xfrm>
          <a:prstGeom prst="rect">
            <a:avLst/>
          </a:prstGeom>
          <a:noFill/>
        </p:spPr>
        <p:txBody>
          <a:bodyPr wrap="none" rtlCol="0">
            <a:spAutoFit/>
          </a:bodyPr>
          <a:lstStyle/>
          <a:p>
            <a:r>
              <a:rPr lang="en-US" b="1" dirty="0">
                <a:latin typeface="Arial Rounded MT Bold" panose="020F0704030504030204" charset="0"/>
                <a:cs typeface="Arial Rounded MT Bold" panose="020F0704030504030204" charset="0"/>
              </a:rPr>
              <a:t>Evaluate yourself objectively on the following dimensions (from 1 to10): </a:t>
            </a:r>
            <a:endParaRPr lang="en-IN" b="1" dirty="0">
              <a:latin typeface="Arial Rounded MT Bold" panose="020F0704030504030204" charset="0"/>
              <a:cs typeface="Arial Rounded MT Bold" panose="020F070403050403020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936" y="492369"/>
            <a:ext cx="10168128" cy="1179576"/>
          </a:xfrm>
        </p:spPr>
        <p:txBody>
          <a:bodyPr>
            <a:normAutofit fontScale="90000"/>
          </a:bodyPr>
          <a:lstStyle/>
          <a:p>
            <a:pPr algn="ctr"/>
            <a:r>
              <a:rPr lang="en-US" b="1" dirty="0">
                <a:latin typeface="Arial Rounded MT Bold" panose="020F0704030504030204" charset="0"/>
                <a:cs typeface="Arial Rounded MT Bold" panose="020F0704030504030204" charset="0"/>
              </a:rPr>
              <a:t>‘Stones and dung you throw can’t stop me’</a:t>
            </a:r>
            <a:br>
              <a:rPr lang="en-US" b="1" dirty="0">
                <a:latin typeface="Arial Rounded MT Bold" panose="020F0704030504030204" charset="0"/>
                <a:cs typeface="Arial Rounded MT Bold" panose="020F0704030504030204" charset="0"/>
              </a:rPr>
            </a:br>
            <a:r>
              <a:rPr lang="en-IN" b="1" dirty="0">
                <a:latin typeface="Arial Rounded MT Bold" panose="020F0704030504030204" charset="0"/>
                <a:cs typeface="Arial Rounded MT Bold" panose="020F0704030504030204" charset="0"/>
              </a:rPr>
              <a:t>Savitribai Phule</a:t>
            </a:r>
            <a:br>
              <a:rPr lang="en-IN" b="1" dirty="0">
                <a:latin typeface="Arial Rounded MT Bold" panose="020F0704030504030204" charset="0"/>
                <a:cs typeface="Arial Rounded MT Bold" panose="020F0704030504030204" charset="0"/>
              </a:rPr>
            </a:br>
            <a:endParaRPr lang="en-IN" dirty="0">
              <a:latin typeface="Arial Rounded MT Bold" panose="020F0704030504030204" charset="0"/>
              <a:cs typeface="Arial Rounded MT Bold" panose="020F0704030504030204" charset="0"/>
            </a:endParaRP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latin typeface="Arial Rounded MT Bold" panose="020F0704030504030204" charset="0"/>
                <a:cs typeface="Arial Rounded MT Bold" panose="020F0704030504030204" charset="0"/>
              </a:rPr>
              <a:t>In Maharashtra, Savitribai Phule did some pioneering work about women’s education and started a school for girls in Pune. People were totally against it and wanted to discourage her. When Savitribai Phule went to school, the villagers used to throw stones and dung at her. Savitribai paused and said politely- ‘Brother, I am doing a good job educating your sisters. The stones and dung you throw can’t stop me, but they inspire me. It is as if you are showering flowers. I will definitely continue my work. ” It was difficult to maintain motivation but she continued the noble work. </a:t>
            </a:r>
            <a:endParaRPr lang="en-IN" dirty="0">
              <a:latin typeface="Arial Rounded MT Bold" panose="020F0704030504030204" charset="0"/>
              <a:cs typeface="Arial Rounded MT Bold" panose="020F0704030504030204" charset="0"/>
            </a:endParaRPr>
          </a:p>
        </p:txBody>
      </p:sp>
      <p:sp>
        <p:nvSpPr>
          <p:cNvPr id="4" name="Date Placeholder 3"/>
          <p:cNvSpPr>
            <a:spLocks noGrp="1"/>
          </p:cNvSpPr>
          <p:nvPr>
            <p:ph type="dt" sz="half" idx="10"/>
          </p:nvPr>
        </p:nvSpPr>
        <p:spPr/>
        <p:txBody>
          <a:bodyPr/>
          <a:lstStyle/>
          <a:p>
            <a:r>
              <a:rPr lang="en-US"/>
              <a:t>9/4/20XX</a:t>
            </a:r>
            <a:endParaRPr lang="en-US" dirty="0"/>
          </a:p>
        </p:txBody>
      </p:sp>
      <p:sp>
        <p:nvSpPr>
          <p:cNvPr id="5" name="Footer Placeholder 4"/>
          <p:cNvSpPr>
            <a:spLocks noGrp="1"/>
          </p:cNvSpPr>
          <p:nvPr>
            <p:ph type="ftr" sz="quarter" idx="11"/>
          </p:nvPr>
        </p:nvSpPr>
        <p:spPr/>
        <p:txBody>
          <a:bodyPr/>
          <a:lstStyle/>
          <a:p>
            <a:r>
              <a:rPr lang="en-US">
                <a:latin typeface="Arial Rounded MT Bold" panose="020F0704030504030204" charset="0"/>
                <a:cs typeface="Arial Rounded MT Bold" panose="020F0704030504030204" charset="0"/>
              </a:rPr>
              <a:t>Presentation Title</a:t>
            </a:r>
            <a:endParaRPr lang="en-US" dirty="0">
              <a:latin typeface="Arial Rounded MT Bold" panose="020F0704030504030204" charset="0"/>
              <a:cs typeface="Arial Rounded MT Bold" panose="020F0704030504030204" charset="0"/>
            </a:endParaRPr>
          </a:p>
        </p:txBody>
      </p:sp>
      <p:sp>
        <p:nvSpPr>
          <p:cNvPr id="6" name="Slide Number Placeholder 5"/>
          <p:cNvSpPr>
            <a:spLocks noGrp="1"/>
          </p:cNvSpPr>
          <p:nvPr>
            <p:ph type="sldNum" sz="quarter" idx="12"/>
          </p:nvPr>
        </p:nvSpPr>
        <p:spPr/>
        <p:txBody>
          <a:bodyPr/>
          <a:lstStyle/>
          <a:p>
            <a:fld id="{A65A5C87-DF58-40C8-B092-1DE63DB4547E}" type="slidenum">
              <a:rPr lang="en-US" smtClean="0"/>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2500"/>
          </a:bodyPr>
          <a:lstStyle/>
          <a:p>
            <a:r>
              <a:rPr lang="en-US" dirty="0">
                <a:latin typeface="Arial Rounded MT Bold" panose="020F0704030504030204" charset="0"/>
                <a:cs typeface="Arial Rounded MT Bold" panose="020F0704030504030204" charset="0"/>
              </a:rPr>
              <a:t>Johari Window is a technique for improving self-awareness within an individual. It helps in understanding your relationship with yourself and others. Johari Window model can be a useful tool if you want to improve your communication skills.</a:t>
            </a:r>
            <a:endParaRPr lang="en-US" dirty="0">
              <a:latin typeface="Arial Rounded MT Bold" panose="020F0704030504030204" charset="0"/>
              <a:cs typeface="Arial Rounded MT Bold" panose="020F0704030504030204" charset="0"/>
            </a:endParaRPr>
          </a:p>
          <a:p>
            <a:r>
              <a:rPr lang="en-US" dirty="0">
                <a:latin typeface="Arial Rounded MT Bold" panose="020F0704030504030204" charset="0"/>
                <a:cs typeface="Arial Rounded MT Bold" panose="020F0704030504030204" charset="0"/>
              </a:rPr>
              <a:t>It was developed by American psychologists Joseph </a:t>
            </a:r>
            <a:r>
              <a:rPr lang="en-US" dirty="0" err="1">
                <a:latin typeface="Arial Rounded MT Bold" panose="020F0704030504030204" charset="0"/>
                <a:cs typeface="Arial Rounded MT Bold" panose="020F0704030504030204" charset="0"/>
              </a:rPr>
              <a:t>Luft</a:t>
            </a:r>
            <a:r>
              <a:rPr lang="en-US" dirty="0">
                <a:latin typeface="Arial Rounded MT Bold" panose="020F0704030504030204" charset="0"/>
                <a:cs typeface="Arial Rounded MT Bold" panose="020F0704030504030204" charset="0"/>
              </a:rPr>
              <a:t> and Harry Ingham in 1955, hence the name Johari. Johari Window is generally used in Self-help groups in exercises which help a person to learn and discover things about themselves, like heuristic exercise.</a:t>
            </a:r>
            <a:endParaRPr lang="en-IN" dirty="0">
              <a:latin typeface="Arial Rounded MT Bold" panose="020F0704030504030204" charset="0"/>
              <a:cs typeface="Arial Rounded MT Bold" panose="020F0704030504030204" charset="0"/>
            </a:endParaRPr>
          </a:p>
        </p:txBody>
      </p:sp>
      <p:sp>
        <p:nvSpPr>
          <p:cNvPr id="4" name="Date Placeholder 3"/>
          <p:cNvSpPr>
            <a:spLocks noGrp="1"/>
          </p:cNvSpPr>
          <p:nvPr>
            <p:ph type="dt" sz="half" idx="10"/>
          </p:nvPr>
        </p:nvSpPr>
        <p:spPr/>
        <p:txBody>
          <a:bodyPr/>
          <a:lstStyle/>
          <a:p>
            <a:r>
              <a:rPr lang="en-US"/>
              <a:t>9/4/20XX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fld>
            <a:endParaRPr lang="en-US" dirty="0"/>
          </a:p>
        </p:txBody>
      </p:sp>
      <p:sp>
        <p:nvSpPr>
          <p:cNvPr id="7" name="Title 1"/>
          <p:cNvSpPr txBox="1"/>
          <p:nvPr/>
        </p:nvSpPr>
        <p:spPr bwMode="auto">
          <a:xfrm>
            <a:off x="2241453" y="685800"/>
            <a:ext cx="6858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200" b="1" dirty="0">
                <a:cs typeface="Times New Roman" panose="02020603050405020304" pitchFamily="18" charset="0"/>
              </a:rPr>
              <a:t>JOHARI WINDOW</a:t>
            </a:r>
            <a:endParaRPr lang="en-IN" altLang="en-US" sz="4200" dirty="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2590800" y="2133600"/>
            <a:ext cx="6705600" cy="3962400"/>
          </a:xfrm>
        </p:spPr>
        <p:txBody>
          <a:bodyPr>
            <a:normAutofit lnSpcReduction="10000"/>
          </a:bodyPr>
          <a:lstStyle/>
          <a:p>
            <a:pPr eaLnBrk="1" hangingPunct="1">
              <a:buFontTx/>
              <a:buNone/>
            </a:pPr>
            <a:r>
              <a:rPr lang="en-US" altLang="en-US">
                <a:latin typeface="Arial Rounded MT Bold" panose="020F0704030504030204" charset="0"/>
                <a:cs typeface="Arial Rounded MT Bold" panose="020F0704030504030204" charset="0"/>
              </a:rPr>
              <a:t>1                                           2</a:t>
            </a:r>
            <a:endParaRPr lang="en-US" altLang="en-US">
              <a:latin typeface="Arial Rounded MT Bold" panose="020F0704030504030204" charset="0"/>
              <a:cs typeface="Arial Rounded MT Bold" panose="020F0704030504030204" charset="0"/>
            </a:endParaRPr>
          </a:p>
          <a:p>
            <a:pPr eaLnBrk="1" hangingPunct="1">
              <a:buFontTx/>
              <a:buNone/>
            </a:pPr>
            <a:r>
              <a:rPr lang="en-US" altLang="en-US">
                <a:latin typeface="Arial Rounded MT Bold" panose="020F0704030504030204" charset="0"/>
                <a:cs typeface="Arial Rounded MT Bold" panose="020F0704030504030204" charset="0"/>
              </a:rPr>
              <a:t>OPEN SELF                   BLIND SELF                                                      </a:t>
            </a:r>
            <a:endParaRPr lang="en-US" altLang="en-US">
              <a:latin typeface="Arial Rounded MT Bold" panose="020F0704030504030204" charset="0"/>
              <a:cs typeface="Arial Rounded MT Bold" panose="020F0704030504030204" charset="0"/>
            </a:endParaRPr>
          </a:p>
          <a:p>
            <a:pPr eaLnBrk="1" hangingPunct="1">
              <a:buFontTx/>
              <a:buNone/>
            </a:pPr>
            <a:endParaRPr lang="en-US" altLang="en-US">
              <a:latin typeface="Arial Rounded MT Bold" panose="020F0704030504030204" charset="0"/>
              <a:cs typeface="Arial Rounded MT Bold" panose="020F0704030504030204" charset="0"/>
            </a:endParaRPr>
          </a:p>
          <a:p>
            <a:pPr eaLnBrk="1" hangingPunct="1">
              <a:buFontTx/>
              <a:buNone/>
            </a:pPr>
            <a:endParaRPr lang="en-US" altLang="en-US">
              <a:latin typeface="Arial Rounded MT Bold" panose="020F0704030504030204" charset="0"/>
              <a:cs typeface="Arial Rounded MT Bold" panose="020F0704030504030204" charset="0"/>
            </a:endParaRPr>
          </a:p>
          <a:p>
            <a:pPr eaLnBrk="1" hangingPunct="1">
              <a:buFontTx/>
              <a:buNone/>
            </a:pPr>
            <a:r>
              <a:rPr lang="en-US" altLang="en-US">
                <a:latin typeface="Arial Rounded MT Bold" panose="020F0704030504030204" charset="0"/>
                <a:cs typeface="Arial Rounded MT Bold" panose="020F0704030504030204" charset="0"/>
              </a:rPr>
              <a:t>3                                           4</a:t>
            </a:r>
            <a:endParaRPr lang="en-US" altLang="en-US">
              <a:latin typeface="Arial Rounded MT Bold" panose="020F0704030504030204" charset="0"/>
              <a:cs typeface="Arial Rounded MT Bold" panose="020F0704030504030204" charset="0"/>
            </a:endParaRPr>
          </a:p>
          <a:p>
            <a:pPr eaLnBrk="1" hangingPunct="1">
              <a:buFontTx/>
              <a:buNone/>
            </a:pPr>
            <a:r>
              <a:rPr lang="en-US" altLang="en-US">
                <a:latin typeface="Arial Rounded MT Bold" panose="020F0704030504030204" charset="0"/>
                <a:cs typeface="Arial Rounded MT Bold" panose="020F0704030504030204" charset="0"/>
              </a:rPr>
              <a:t>HIDDEN SELF              UNKNOWN SELF</a:t>
            </a:r>
            <a:endParaRPr lang="en-US" altLang="en-US">
              <a:latin typeface="Arial Rounded MT Bold" panose="020F0704030504030204" charset="0"/>
              <a:cs typeface="Arial Rounded MT Bold" panose="020F0704030504030204" charset="0"/>
            </a:endParaRPr>
          </a:p>
        </p:txBody>
      </p:sp>
      <p:sp>
        <p:nvSpPr>
          <p:cNvPr id="39939" name="Title 1"/>
          <p:cNvSpPr txBox="1"/>
          <p:nvPr/>
        </p:nvSpPr>
        <p:spPr bwMode="auto">
          <a:xfrm>
            <a:off x="1524000" y="914401"/>
            <a:ext cx="6858000"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200" b="1" dirty="0">
                <a:latin typeface="Arial Rounded MT Bold" panose="020F0704030504030204" charset="0"/>
                <a:cs typeface="Arial Rounded MT Bold" panose="020F0704030504030204" charset="0"/>
              </a:rPr>
              <a:t>JOHARI WINDOW</a:t>
            </a:r>
            <a:endParaRPr lang="en-IN" altLang="en-US" sz="4200" b="1" dirty="0">
              <a:latin typeface="Arial Rounded MT Bold" panose="020F0704030504030204" charset="0"/>
              <a:cs typeface="Arial Rounded MT Bold" panose="020F070403050403020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1852" y="2195195"/>
            <a:ext cx="10168128" cy="3694176"/>
          </a:xfrm>
        </p:spPr>
        <p:txBody>
          <a:bodyPr>
            <a:normAutofit fontScale="75000" lnSpcReduction="10000"/>
          </a:bodyPr>
          <a:lstStyle/>
          <a:p>
            <a:r>
              <a:rPr lang="en-US" b="1" dirty="0">
                <a:latin typeface="Arial Rounded MT Bold" panose="020F0704030504030204" charset="0"/>
                <a:cs typeface="Arial Rounded MT Bold" panose="020F0704030504030204" charset="0"/>
              </a:rPr>
              <a:t>Johari Window Quadrant 1: Open Area or Arena: </a:t>
            </a:r>
            <a:r>
              <a:rPr lang="en-US" dirty="0">
                <a:latin typeface="Arial Rounded MT Bold" panose="020F0704030504030204" charset="0"/>
                <a:cs typeface="Arial Rounded MT Bold" panose="020F0704030504030204" charset="0"/>
              </a:rPr>
              <a:t>This area or pane is called open area because the information in this pane about the behavior, feelings, emotions about the person is known to that person itself as well as the other members in this group.</a:t>
            </a:r>
            <a:endParaRPr lang="en-US" dirty="0">
              <a:latin typeface="Arial Rounded MT Bold" panose="020F0704030504030204" charset="0"/>
              <a:cs typeface="Arial Rounded MT Bold" panose="020F0704030504030204" charset="0"/>
            </a:endParaRPr>
          </a:p>
          <a:p>
            <a:r>
              <a:rPr lang="en-US" b="1" dirty="0">
                <a:latin typeface="Arial Rounded MT Bold" panose="020F0704030504030204" charset="0"/>
                <a:cs typeface="Arial Rounded MT Bold" panose="020F0704030504030204" charset="0"/>
              </a:rPr>
              <a:t>Johari Window Quadrant 2: Blindspot or </a:t>
            </a:r>
            <a:r>
              <a:rPr lang="en-US" b="1" dirty="0" smtClean="0">
                <a:latin typeface="Arial Rounded MT Bold" panose="020F0704030504030204" charset="0"/>
                <a:cs typeface="Arial Rounded MT Bold" panose="020F0704030504030204" charset="0"/>
              </a:rPr>
              <a:t>Blind Self</a:t>
            </a:r>
            <a:r>
              <a:rPr lang="en-US" b="1" dirty="0">
                <a:latin typeface="Arial Rounded MT Bold" panose="020F0704030504030204" charset="0"/>
                <a:cs typeface="Arial Rounded MT Bold" panose="020F0704030504030204" charset="0"/>
              </a:rPr>
              <a:t>: </a:t>
            </a:r>
            <a:r>
              <a:rPr lang="en-US" dirty="0">
                <a:latin typeface="Arial Rounded MT Bold" panose="020F0704030504030204" charset="0"/>
                <a:cs typeface="Arial Rounded MT Bold" panose="020F0704030504030204" charset="0"/>
              </a:rPr>
              <a:t>Blindspot is the area in which the certain information on your personality is known to others but that information is not known to you. In simple terms, other people may interpret your personality different than you might have expected. For efficient communication, this area must be reduced.</a:t>
            </a:r>
            <a:endParaRPr lang="en-US" dirty="0">
              <a:latin typeface="Arial Rounded MT Bold" panose="020F0704030504030204" charset="0"/>
              <a:cs typeface="Arial Rounded MT Bold" panose="020F0704030504030204" charset="0"/>
            </a:endParaRPr>
          </a:p>
          <a:p>
            <a:endParaRPr lang="en-US" dirty="0">
              <a:latin typeface="Arial Rounded MT Bold" panose="020F0704030504030204" charset="0"/>
              <a:cs typeface="Arial Rounded MT Bold" panose="020F0704030504030204" charset="0"/>
            </a:endParaRPr>
          </a:p>
          <a:p>
            <a:endParaRPr lang="en-IN" dirty="0">
              <a:latin typeface="Arial Rounded MT Bold" panose="020F0704030504030204" charset="0"/>
              <a:cs typeface="Arial Rounded MT Bold" panose="020F0704030504030204" charset="0"/>
            </a:endParaRPr>
          </a:p>
        </p:txBody>
      </p:sp>
      <p:sp>
        <p:nvSpPr>
          <p:cNvPr id="4" name="Date Placeholder 3"/>
          <p:cNvSpPr>
            <a:spLocks noGrp="1"/>
          </p:cNvSpPr>
          <p:nvPr>
            <p:ph type="dt" sz="half" idx="10"/>
          </p:nvPr>
        </p:nvSpPr>
        <p:spPr/>
        <p:txBody>
          <a:bodyPr/>
          <a:lstStyle/>
          <a:p>
            <a:r>
              <a:rPr lang="en-US"/>
              <a:t>9/4/20XX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fld>
            <a:endParaRPr lang="en-US" dirty="0"/>
          </a:p>
        </p:txBody>
      </p:sp>
      <p:sp>
        <p:nvSpPr>
          <p:cNvPr id="7" name="Title 1"/>
          <p:cNvSpPr txBox="1">
            <a:spLocks noGrp="1"/>
          </p:cNvSpPr>
          <p:nvPr>
            <p:ph type="title"/>
          </p:nvPr>
        </p:nvSpPr>
        <p:spPr bwMode="auto">
          <a:xfrm>
            <a:off x="1116013" y="549275"/>
            <a:ext cx="10167937"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200" b="1" dirty="0">
                <a:cs typeface="Times New Roman" panose="02020603050405020304" pitchFamily="18" charset="0"/>
              </a:rPr>
              <a:t>JOHARI WINDOW</a:t>
            </a:r>
            <a:endParaRPr lang="en-IN" altLang="en-US" sz="4200" dirty="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4552" y="2070060"/>
            <a:ext cx="10168128" cy="3694176"/>
          </a:xfrm>
        </p:spPr>
        <p:txBody>
          <a:bodyPr>
            <a:normAutofit fontScale="75000" lnSpcReduction="20000"/>
          </a:bodyPr>
          <a:lstStyle/>
          <a:p>
            <a:pPr algn="just"/>
            <a:r>
              <a:rPr lang="en-US" b="1" dirty="0">
                <a:latin typeface="Arial Rounded MT Bold" panose="020F0704030504030204" charset="0"/>
                <a:cs typeface="Arial Rounded MT Bold" panose="020F0704030504030204" charset="0"/>
              </a:rPr>
              <a:t>Johari Window Quadrant 3: Hidden Area or Hidden Self: </a:t>
            </a:r>
            <a:r>
              <a:rPr lang="en-US" dirty="0">
                <a:latin typeface="Arial Rounded MT Bold" panose="020F0704030504030204" charset="0"/>
                <a:cs typeface="Arial Rounded MT Bold" panose="020F0704030504030204" charset="0"/>
              </a:rPr>
              <a:t>Hidden area is the information that you hide from others. Here, the information is known to you but the others are unknown to this information. The reason for this may be the information might be personal to you so that you are reluctant to share it with others.</a:t>
            </a:r>
            <a:endParaRPr lang="en-US" dirty="0">
              <a:latin typeface="Arial Rounded MT Bold" panose="020F0704030504030204" charset="0"/>
              <a:cs typeface="Arial Rounded MT Bold" panose="020F0704030504030204" charset="0"/>
            </a:endParaRPr>
          </a:p>
          <a:p>
            <a:pPr algn="just"/>
            <a:r>
              <a:rPr lang="en-US" b="1" dirty="0">
                <a:latin typeface="Arial Rounded MT Bold" panose="020F0704030504030204" charset="0"/>
                <a:cs typeface="Arial Rounded MT Bold" panose="020F0704030504030204" charset="0"/>
              </a:rPr>
              <a:t>Johari Window Quadrant 4: Unknown Areas or Unknown Self: </a:t>
            </a:r>
            <a:r>
              <a:rPr lang="en-US" dirty="0">
                <a:latin typeface="Arial Rounded MT Bold" panose="020F0704030504030204" charset="0"/>
                <a:cs typeface="Arial Rounded MT Bold" panose="020F0704030504030204" charset="0"/>
              </a:rPr>
              <a:t>In this area, the information is unknown to you as well as the others. Generally, certain feelings, talents, information, </a:t>
            </a:r>
            <a:r>
              <a:rPr lang="en-US" dirty="0" err="1">
                <a:latin typeface="Arial Rounded MT Bold" panose="020F0704030504030204" charset="0"/>
                <a:cs typeface="Arial Rounded MT Bold" panose="020F0704030504030204" charset="0"/>
              </a:rPr>
              <a:t>etc</a:t>
            </a:r>
            <a:r>
              <a:rPr lang="en-US" dirty="0">
                <a:latin typeface="Arial Rounded MT Bold" panose="020F0704030504030204" charset="0"/>
                <a:cs typeface="Arial Rounded MT Bold" panose="020F0704030504030204" charset="0"/>
              </a:rPr>
              <a:t> fall in this area. The reason for this might be some traumatic experience in the past about a particular event or experiences which might be unknown for your ever.</a:t>
            </a:r>
            <a:endParaRPr lang="en-US" dirty="0">
              <a:latin typeface="Arial Rounded MT Bold" panose="020F0704030504030204" charset="0"/>
              <a:cs typeface="Arial Rounded MT Bold" panose="020F0704030504030204" charset="0"/>
            </a:endParaRPr>
          </a:p>
          <a:p>
            <a:endParaRPr lang="en-US" dirty="0">
              <a:latin typeface="Arial Rounded MT Bold" panose="020F0704030504030204" charset="0"/>
              <a:cs typeface="Arial Rounded MT Bold" panose="020F0704030504030204" charset="0"/>
            </a:endParaRPr>
          </a:p>
          <a:p>
            <a:endParaRPr lang="en-US" dirty="0">
              <a:latin typeface="Arial Rounded MT Bold" panose="020F0704030504030204" charset="0"/>
              <a:cs typeface="Arial Rounded MT Bold" panose="020F0704030504030204" charset="0"/>
            </a:endParaRPr>
          </a:p>
          <a:p>
            <a:endParaRPr lang="en-IN" dirty="0">
              <a:latin typeface="Arial Rounded MT Bold" panose="020F0704030504030204" charset="0"/>
              <a:cs typeface="Arial Rounded MT Bold" panose="020F0704030504030204" charset="0"/>
            </a:endParaRPr>
          </a:p>
        </p:txBody>
      </p:sp>
      <p:sp>
        <p:nvSpPr>
          <p:cNvPr id="4" name="Date Placeholder 3"/>
          <p:cNvSpPr>
            <a:spLocks noGrp="1"/>
          </p:cNvSpPr>
          <p:nvPr>
            <p:ph type="dt" sz="half" idx="10"/>
          </p:nvPr>
        </p:nvSpPr>
        <p:spPr/>
        <p:txBody>
          <a:bodyPr/>
          <a:lstStyle/>
          <a:p>
            <a:r>
              <a:rPr lang="en-US"/>
              <a:t>9/4/20XX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fld>
            <a:endParaRPr lang="en-US" dirty="0"/>
          </a:p>
        </p:txBody>
      </p:sp>
      <p:sp>
        <p:nvSpPr>
          <p:cNvPr id="7" name="Title 1"/>
          <p:cNvSpPr txBox="1">
            <a:spLocks noGrp="1"/>
          </p:cNvSpPr>
          <p:nvPr>
            <p:ph type="title"/>
          </p:nvPr>
        </p:nvSpPr>
        <p:spPr bwMode="auto">
          <a:xfrm>
            <a:off x="1116013" y="549275"/>
            <a:ext cx="10167937"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4572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4572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4200" b="1" dirty="0">
                <a:cs typeface="Times New Roman" panose="02020603050405020304" pitchFamily="18" charset="0"/>
              </a:rPr>
              <a:t>JOHARI WINDOW</a:t>
            </a:r>
            <a:endParaRPr lang="en-IN" altLang="en-US" sz="4200" dirty="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AccentBox presentation</Template>
  <TotalTime>0</TotalTime>
  <Words>6767</Words>
  <Application>WPS Presentation</Application>
  <PresentationFormat>Custom</PresentationFormat>
  <Paragraphs>181</Paragraphs>
  <Slides>19</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SimSun</vt:lpstr>
      <vt:lpstr>Wingdings</vt:lpstr>
      <vt:lpstr>Calibri</vt:lpstr>
      <vt:lpstr>Times New Roman</vt:lpstr>
      <vt:lpstr>Segoe UI</vt:lpstr>
      <vt:lpstr>Calibri</vt:lpstr>
      <vt:lpstr>Aharoni</vt:lpstr>
      <vt:lpstr>Yu Gothic UI Semibold</vt:lpstr>
      <vt:lpstr>Tahoma</vt:lpstr>
      <vt:lpstr>Berlin Sans FB</vt:lpstr>
      <vt:lpstr>Avenir Next LT Pro</vt:lpstr>
      <vt:lpstr>AMGDT</vt:lpstr>
      <vt:lpstr>Microsoft YaHei</vt:lpstr>
      <vt:lpstr>Arial Unicode MS</vt:lpstr>
      <vt:lpstr>Arial Rounded MT Bold</vt:lpstr>
      <vt:lpstr>AccentBoxVTI</vt:lpstr>
      <vt:lpstr>Life Skills &amp; Effective Communication Lecture-2</vt:lpstr>
      <vt:lpstr>On a big mountain side there laid a nest with four big eagle eggs. One fine day, mountain was rocked with an earthquake and one of the eggs tumbled down the mountain, down the valley to a poultry farm. Chickens noticed this big egg and they decided to take care of the egg knowing the egg will soon hatch. Then one day the egg hatched and a beautiful eagle came out. The eagle soon realized that something was different but all eagle saw around was chickens. One day, eagle saw other eagles flying high in the sky and it said to the chickens “I wish I could fly”, all the chickens burst into laughter and said to him “behave like a chicken”. The eagle stopped trying and behaved like a chicken forgetting about its capabilities. Finally the eagle died like a chicken not even knowing it was an eagle.  </vt:lpstr>
      <vt:lpstr>PowerPoint 演示文稿</vt:lpstr>
      <vt:lpstr>PowerPoint 演示文稿</vt:lpstr>
      <vt:lpstr>‘Stones and dung you throw can’t stop me’ Savitribai Phule </vt:lpstr>
      <vt:lpstr>PowerPoint 演示文稿</vt:lpstr>
      <vt:lpstr>PowerPoint 演示文稿</vt:lpstr>
      <vt:lpstr>JOHARI WINDOW</vt:lpstr>
      <vt:lpstr>JOHARI WINDOW</vt:lpstr>
      <vt:lpstr>PowerPoint 演示文稿</vt:lpstr>
      <vt:lpstr>PowerPoint 演示文稿</vt:lpstr>
      <vt:lpstr>PowerPoint 演示文稿</vt:lpstr>
      <vt:lpstr>PowerPoint 演示文稿</vt:lpstr>
      <vt:lpstr>PowerPoint 演示文稿</vt:lpstr>
      <vt:lpstr>PowerPoint 演示文稿</vt:lpstr>
      <vt:lpstr>Questions to Reflect </vt:lpstr>
      <vt:lpstr>MCQ</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Skills &amp; Effective Communication</dc:title>
  <dc:creator>kanupriyabakhru@outlook.com</dc:creator>
  <cp:lastModifiedBy>user</cp:lastModifiedBy>
  <cp:revision>19</cp:revision>
  <dcterms:created xsi:type="dcterms:W3CDTF">2022-02-06T15:34:00Z</dcterms:created>
  <dcterms:modified xsi:type="dcterms:W3CDTF">2022-05-26T15:54:02Z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B303DE253B0D4452A90F70A11312D990</vt:lpwstr>
  </property>
  <property fmtid="{D5CDD505-2E9C-101B-9397-08002B2CF9AE}" pid="4" name="KSOProductBuildVer">
    <vt:lpwstr>1033-11.2.0.11130</vt:lpwstr>
  </property>
</Properties>
</file>