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7" r:id="rId2"/>
    <p:sldId id="258" r:id="rId3"/>
    <p:sldId id="289" r:id="rId4"/>
    <p:sldId id="308" r:id="rId5"/>
    <p:sldId id="309" r:id="rId6"/>
    <p:sldId id="314" r:id="rId7"/>
    <p:sldId id="310" r:id="rId8"/>
    <p:sldId id="311" r:id="rId9"/>
    <p:sldId id="315" r:id="rId10"/>
    <p:sldId id="312" r:id="rId11"/>
    <p:sldId id="316" r:id="rId12"/>
    <p:sldId id="313" r:id="rId13"/>
    <p:sldId id="317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338" autoAdjust="0"/>
    <p:restoredTop sz="94660"/>
  </p:normalViewPr>
  <p:slideViewPr>
    <p:cSldViewPr>
      <p:cViewPr varScale="1">
        <p:scale>
          <a:sx n="86" d="100"/>
          <a:sy n="86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4D632-01A0-4F10-8559-289CC7CF08E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356D4-E500-4688-8804-2A8E9C2F0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20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D3F-428D-4669-BE59-81473362D872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B3B-56DD-47BE-8331-E5E6E9AA9964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988A-2556-470A-B6D0-65DAE72B28F5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DBC5-0160-40EA-AF9F-11F77F6CA6FC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5CF-272C-434A-9557-E64D400A0A18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5DF-06AF-4DB3-9A06-8FB9CD885BD7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78F-DDD5-438C-A3FB-88F40156C472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322B-9484-45D5-9E09-BB319C0E723A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715-5351-496C-A2AB-5C671327E8F0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035F-3F1F-4757-884D-1B64E69EA77E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F27-B2DD-455F-8A88-7617F6AD25F9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01CA-772A-4129-8D94-6099F0D19CF3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9632" y="908720"/>
            <a:ext cx="7004738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ELECTRICAL SCIENCE-1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(15B11EC111)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Unit-2 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DC Circuit Analysis 	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Lecture-3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217-2CB0-4899-A90F-D165D154DCA2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886200" y="5562600"/>
            <a:ext cx="482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Dr. Abhishek Kashyap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Assistant Professor (Senior Grade, JIIT Noida)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Voltage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66885"/>
            <a:ext cx="8686800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The node voltage method uses a new type of variable called the node voltage.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The “node voltage equations” or, more simply, the “node equations,” are a set of simultaneous equations that represent a given electric circuit.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The unknown variables of the node voltage equations are the node voltages.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After solving the node voltage equations, we determine the values of the element currents and voltages from the values of the node voltages.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Voltage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66885"/>
            <a:ext cx="8686800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It’s easier to write node voltage equations for some types of circuit than for others.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Starting with the easiest case, we will learn how to write node voltage equations for circuits that consist of: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 Resistors and independent current sources.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 Resistors and independent current and voltage sources.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 Resistors and independent and dependent voltage and current sources.</a:t>
            </a: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Current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610600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The mesh current method uses a new type of variable called the mesh current.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The “mesh current equations” or, more simply, the “mesh equations,” are a set of simultaneous equations that represent a given electric circuit.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The unknown variables of the mesh current equations are the mesh currents.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After solving the mesh current equations, we determine the values of the element currents and voltages from the values of the mesh currents.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Current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610600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It’s easier to write mesh current equations for some types of circuit than for others.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Starting with the easiest case, we will learn how to write mesh current equations for circuits that consist of: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 Resistors and independent voltage sources.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 Resistors and independent current and voltage sources.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 Resistors and independent and dependent voltage and current sources.</a:t>
            </a:r>
            <a:endParaRPr lang="en-I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R.C.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Dorf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James A. Svoboda, “Introduction to Electric Circuits”, 9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John Wiley &amp; Sons, 2013.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D.C.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Kulshreshtha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Basic Electrical Engineering, Revised 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Tata Mc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Hill, 2017.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K.Mehta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Mehta, Basic Electrical Engineering, 6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Publishing, 2012.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B6F15528-21DE-4FAA-801E-634DDDAF4B2B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lnSpc>
                  <a:spcPct val="150000"/>
                </a:lnSpc>
              </a:pPr>
              <a:t>14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Topics to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Discussed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463900"/>
            <a:ext cx="7886700" cy="48607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Transformation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Numerical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 of Analysis of Resistive Circuits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Node Voltage Method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Mesh Current Method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 b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14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 Fig. using source transformation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68199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038600"/>
            <a:ext cx="5674271" cy="202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829740"/>
            <a:ext cx="3962400" cy="240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32766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The circuit in Fig. involves a voltage-controlled dependent current source.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We transform this dependent current source as well as the 6-V independent voltage source as shown in Figure below. 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61354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The 18-V voltage source is not transformed because it is not connected in series with any resistor.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638994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434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The two 2-</a:t>
            </a:r>
            <a:r>
              <a:rPr lang="el-GR" b="1" dirty="0" smtClean="0"/>
              <a:t>Ω</a:t>
            </a:r>
            <a:r>
              <a:rPr lang="en-US" b="1" dirty="0" smtClean="0"/>
              <a:t> </a:t>
            </a:r>
            <a:r>
              <a:rPr lang="en-IN" b="1" dirty="0" smtClean="0"/>
              <a:t>resistors in parallel combine to give a 1-</a:t>
            </a:r>
            <a:r>
              <a:rPr lang="el-GR" b="1" dirty="0" smtClean="0"/>
              <a:t>Ω</a:t>
            </a:r>
            <a:r>
              <a:rPr lang="en-US" b="1" dirty="0" smtClean="0"/>
              <a:t> </a:t>
            </a:r>
            <a:r>
              <a:rPr lang="en-IN" b="1" dirty="0" smtClean="0"/>
              <a:t>resistor, which is in parallel with the 3-A current source.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The current source is transformed to a voltage source as shown in Fig.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799" y="2362200"/>
            <a:ext cx="620387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62000"/>
            <a:ext cx="558348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30480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Applying KVL around the loop gives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124200"/>
            <a:ext cx="2981325" cy="28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37338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Applying KVL to the loop containing only the 3-V voltage source, the 1-</a:t>
            </a:r>
            <a:r>
              <a:rPr lang="el-GR" b="1" dirty="0" smtClean="0"/>
              <a:t>Ω</a:t>
            </a:r>
            <a:r>
              <a:rPr lang="en-US" b="1" dirty="0" smtClean="0"/>
              <a:t> </a:t>
            </a:r>
            <a:r>
              <a:rPr lang="en-IN" b="1" dirty="0" smtClean="0"/>
              <a:t>resistor, and </a:t>
            </a:r>
            <a:r>
              <a:rPr lang="en-IN" b="1" i="1" dirty="0" err="1" smtClean="0"/>
              <a:t>v</a:t>
            </a:r>
            <a:r>
              <a:rPr lang="en-IN" b="1" i="1" baseline="-25000" dirty="0" err="1" smtClean="0"/>
              <a:t>x</a:t>
            </a:r>
            <a:r>
              <a:rPr lang="en-IN" b="1" dirty="0" smtClean="0"/>
              <a:t> yields</a:t>
            </a:r>
            <a:endParaRPr lang="en-IN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200525"/>
            <a:ext cx="50530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5257800"/>
            <a:ext cx="2667000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1000" y="4648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By using above equations, we get</a:t>
            </a:r>
            <a:endParaRPr lang="en-IN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791200"/>
            <a:ext cx="1524000" cy="25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6324600"/>
            <a:ext cx="2100263" cy="35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667000" y="632460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Thus,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Analysis of Resistive Circuits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534400" cy="278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 smtClean="0"/>
              <a:t>Method for small circuits: write and solve a set of equations. Obtain equations using </a:t>
            </a:r>
            <a:r>
              <a:rPr lang="en-IN" b="1" dirty="0" err="1" smtClean="0"/>
              <a:t>Kirchhoff’s</a:t>
            </a:r>
            <a:r>
              <a:rPr lang="en-IN" b="1" dirty="0" smtClean="0"/>
              <a:t> current and voltage laws. The constitutive equations of the circuit elements, such as Ohm’s law, provide the remaining equations. The unknown variables are element currents and voltages.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IN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Analysis of Resistive Circuits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534400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For moderate-sized/Large-sized circuits, above method provides quite large set of equations.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So for such type of circuits, </a:t>
            </a:r>
            <a:r>
              <a:rPr lang="en-IN" b="1" dirty="0" smtClean="0"/>
              <a:t>we consider two methods for writing a smaller set of simultaneous equations: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The node voltage method.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 The mesh current method.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IN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678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Topics to be Discussed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SCIENCE-1 (15B11EC111) UNIT-1 Lecture-1</dc:title>
  <dc:creator>gaurav bhatiwada</dc:creator>
  <cp:lastModifiedBy>abhishek.kashyap</cp:lastModifiedBy>
  <cp:revision>278</cp:revision>
  <dcterms:created xsi:type="dcterms:W3CDTF">2006-08-16T00:00:00Z</dcterms:created>
  <dcterms:modified xsi:type="dcterms:W3CDTF">2022-02-07T06:42:19Z</dcterms:modified>
</cp:coreProperties>
</file>