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FDDA2-D72B-4A48-8A79-8D201C0D39B2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7706A-9748-4617-AB3B-4ACB73FC90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7706A-9748-4617-AB3B-4ACB73FC901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7706A-9748-4617-AB3B-4ACB73FC901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A559-D839-4F32-806F-053AA86120D6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6BB07A6-AC53-4F27-9CAD-DCD788F1BF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A559-D839-4F32-806F-053AA86120D6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07A6-AC53-4F27-9CAD-DCD788F1B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6BB07A6-AC53-4F27-9CAD-DCD788F1BF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A559-D839-4F32-806F-053AA86120D6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A559-D839-4F32-806F-053AA86120D6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6BB07A6-AC53-4F27-9CAD-DCD788F1BF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A559-D839-4F32-806F-053AA86120D6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6BB07A6-AC53-4F27-9CAD-DCD788F1BF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EC2A559-D839-4F32-806F-053AA86120D6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07A6-AC53-4F27-9CAD-DCD788F1BF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A559-D839-4F32-806F-053AA86120D6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6BB07A6-AC53-4F27-9CAD-DCD788F1BF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A559-D839-4F32-806F-053AA86120D6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6BB07A6-AC53-4F27-9CAD-DCD788F1B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A559-D839-4F32-806F-053AA86120D6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BB07A6-AC53-4F27-9CAD-DCD788F1B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6BB07A6-AC53-4F27-9CAD-DCD788F1BF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A559-D839-4F32-806F-053AA86120D6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6BB07A6-AC53-4F27-9CAD-DCD788F1BF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EC2A559-D839-4F32-806F-053AA86120D6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EC2A559-D839-4F32-806F-053AA86120D6}" type="datetimeFigureOut">
              <a:rPr lang="en-US" smtClean="0"/>
              <a:pPr/>
              <a:t>4/14/2021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6BB07A6-AC53-4F27-9CAD-DCD788F1BF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cpp-vector" TargetMode="External"/><Relationship Id="rId2" Type="http://schemas.openxmlformats.org/officeDocument/2006/relationships/hyperlink" Target="https://www.amazon.in/C-Complete-Reference-Herbert-Schildt/dp/007053246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utorialspoint.com/cplusplus/cpp_standard_library.htm" TargetMode="External"/><Relationship Id="rId4" Type="http://schemas.openxmlformats.org/officeDocument/2006/relationships/hyperlink" Target="https://www.geeksforgeeks.org/vector-in-cpp-stl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quiz.geeksforgeeks.org/priority-queue-container-adaptors-the-c-standard-template-library-stl/" TargetMode="External"/><Relationship Id="rId3" Type="http://schemas.openxmlformats.org/officeDocument/2006/relationships/hyperlink" Target="http://quiz.geeksforgeeks.org/list-sequence-containers-the-c-standard-template-library-stl/" TargetMode="External"/><Relationship Id="rId7" Type="http://schemas.openxmlformats.org/officeDocument/2006/relationships/hyperlink" Target="http://quiz.geeksforgeeks.org/queue-container-adaptors-the-c-standard-template-library-stl/" TargetMode="External"/><Relationship Id="rId2" Type="http://schemas.openxmlformats.org/officeDocument/2006/relationships/hyperlink" Target="http://quiz.geeksforgeeks.org/vector-sequence-containers-the-c-standard-template-library-stl-set-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forward-list-c-set-1-introduction-important-functions/" TargetMode="External"/><Relationship Id="rId5" Type="http://schemas.openxmlformats.org/officeDocument/2006/relationships/hyperlink" Target="https://www.geeksforgeeks.org/array-class-c/" TargetMode="External"/><Relationship Id="rId4" Type="http://schemas.openxmlformats.org/officeDocument/2006/relationships/hyperlink" Target="http://quiz.geeksforgeeks.org/deque-sequence-containers-the-c-standard-template-library-stl/" TargetMode="External"/><Relationship Id="rId9" Type="http://schemas.openxmlformats.org/officeDocument/2006/relationships/hyperlink" Target="http://quiz.geeksforgeeks.org/stack-container-adaptors-the-c-standard-template-library-stl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unordered_map-in-cpp-stl/" TargetMode="External"/><Relationship Id="rId3" Type="http://schemas.openxmlformats.org/officeDocument/2006/relationships/hyperlink" Target="http://quiz.geeksforgeeks.org/multiset-associative-containers-the-c-standard-template-library-stl/" TargetMode="External"/><Relationship Id="rId7" Type="http://schemas.openxmlformats.org/officeDocument/2006/relationships/hyperlink" Target="https://www.geeksforgeeks.org/unordered_multiset-and-its-uses/" TargetMode="External"/><Relationship Id="rId2" Type="http://schemas.openxmlformats.org/officeDocument/2006/relationships/hyperlink" Target="http://quiz.geeksforgeeks.org/set-associative-containers-the-c-standard-template-library-st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unordered_set-in-cpp-stl/" TargetMode="External"/><Relationship Id="rId5" Type="http://schemas.openxmlformats.org/officeDocument/2006/relationships/hyperlink" Target="http://quiz.geeksforgeeks.org/multimap-associative-containers-the-c-standard-template-library-stl/" TargetMode="External"/><Relationship Id="rId4" Type="http://schemas.openxmlformats.org/officeDocument/2006/relationships/hyperlink" Target="http://quiz.geeksforgeeks.org/map-associative-containers-the-c-standard-template-library-stl/" TargetMode="External"/><Relationship Id="rId9" Type="http://schemas.openxmlformats.org/officeDocument/2006/relationships/hyperlink" Target="https://www.geeksforgeeks.org/unordered_multimap-and-its-applic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STL In C++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Vector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8503920" cy="4572000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/>
              <a:t>erase()	It deletes the specified element.</a:t>
            </a:r>
          </a:p>
          <a:p>
            <a:pPr algn="just"/>
            <a:r>
              <a:rPr lang="en-US" sz="2000" dirty="0" smtClean="0"/>
              <a:t>resize()	It modifies the size of the vector.</a:t>
            </a:r>
          </a:p>
          <a:p>
            <a:pPr algn="just"/>
            <a:r>
              <a:rPr lang="en-US" sz="2000" dirty="0" smtClean="0"/>
              <a:t>clear()	It removes all the elements from the vector.</a:t>
            </a:r>
          </a:p>
          <a:p>
            <a:pPr algn="just"/>
            <a:r>
              <a:rPr lang="en-US" sz="2000" dirty="0" smtClean="0"/>
              <a:t>size()		It determines a number of elements in the vector.</a:t>
            </a:r>
          </a:p>
          <a:p>
            <a:pPr algn="just"/>
            <a:r>
              <a:rPr lang="en-US" sz="2000" dirty="0" smtClean="0"/>
              <a:t>capacity()	It determines the current capacity of the vector.</a:t>
            </a:r>
          </a:p>
          <a:p>
            <a:pPr algn="just"/>
            <a:r>
              <a:rPr lang="en-US" sz="2000" dirty="0" smtClean="0"/>
              <a:t>assign()	It assigns new values to the vector.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operator=()	It assigns new values to the vector container</a:t>
            </a:r>
          </a:p>
          <a:p>
            <a:pPr algn="just"/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operator[]()	It access a specified element.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end()		It refers to the past-</a:t>
            </a:r>
            <a:r>
              <a:rPr lang="en-US" sz="2000" dirty="0" err="1" smtClean="0"/>
              <a:t>lats</a:t>
            </a:r>
            <a:r>
              <a:rPr lang="en-US" sz="2000" dirty="0" smtClean="0"/>
              <a:t>-element in the vector.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Vector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emplace()		It inserts a new element just before the position pos.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emplace_back</a:t>
            </a:r>
            <a:r>
              <a:rPr lang="en-US" sz="2000" dirty="0" smtClean="0"/>
              <a:t>()	It inserts a new element at the end.</a:t>
            </a:r>
          </a:p>
          <a:p>
            <a:endParaRPr lang="en-US" sz="2000" dirty="0" smtClean="0"/>
          </a:p>
          <a:p>
            <a:r>
              <a:rPr lang="en-US" sz="2000" dirty="0" smtClean="0"/>
              <a:t>rend()		It points the element preceding the first element of the vector.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rbegin</a:t>
            </a:r>
            <a:r>
              <a:rPr lang="en-US" sz="2000" dirty="0" smtClean="0"/>
              <a:t>()		It points the last element of the vector.</a:t>
            </a:r>
          </a:p>
          <a:p>
            <a:endParaRPr lang="en-US" sz="2000" dirty="0" smtClean="0"/>
          </a:p>
          <a:p>
            <a:r>
              <a:rPr lang="en-US" sz="2000" dirty="0" smtClean="0"/>
              <a:t>begin()		It points the first element of the vector.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max_size</a:t>
            </a:r>
            <a:r>
              <a:rPr lang="en-US" sz="2000" dirty="0" smtClean="0"/>
              <a:t>()		It determines the maximum size that vector can hold.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Vector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cend</a:t>
            </a:r>
            <a:r>
              <a:rPr lang="en-US" sz="2000" dirty="0" smtClean="0"/>
              <a:t>()	It refers to the past-last-element in the vector.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cbegin</a:t>
            </a:r>
            <a:r>
              <a:rPr lang="en-US" sz="2000" dirty="0" smtClean="0"/>
              <a:t>()	It refers to the first element of the vector.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crbegin</a:t>
            </a:r>
            <a:r>
              <a:rPr lang="en-US" sz="2000" dirty="0" smtClean="0"/>
              <a:t>()	It refers to the last character of the vector.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crend</a:t>
            </a:r>
            <a:r>
              <a:rPr lang="en-US" sz="2000" dirty="0" smtClean="0"/>
              <a:t>()	It refers to the element preceding the first element of the vector.</a:t>
            </a:r>
          </a:p>
          <a:p>
            <a:r>
              <a:rPr lang="en-US" sz="2000" dirty="0" smtClean="0"/>
              <a:t>data()	It writes the data of the vector into an array.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shrink_to_fit</a:t>
            </a:r>
            <a:r>
              <a:rPr lang="en-US" sz="2000" dirty="0" smtClean="0"/>
              <a:t>()	It reduces the capacity and makes it equal to the size of the vector.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5208998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705600" y="51816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O/P</a:t>
            </a:r>
          </a:p>
          <a:p>
            <a:r>
              <a:rPr lang="en-US" dirty="0" smtClean="0"/>
              <a:t>    1234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304800" y="0"/>
            <a:ext cx="8153400" cy="664797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charset="0"/>
              </a:rPr>
              <a:t>#include 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charset="0"/>
              </a:rPr>
              <a:t>iostream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charset="0"/>
              </a:rPr>
              <a:t>&gt;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charset="0"/>
              </a:rPr>
              <a:t>#include &lt;vector&gt;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charset="0"/>
              </a:rPr>
              <a:t>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charset="0"/>
              </a:rPr>
              <a:t>using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charset="0"/>
              </a:rPr>
              <a:t>namespace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std;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main()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{ </a:t>
            </a:r>
            <a:r>
              <a:rPr lang="en-US" sz="1600" dirty="0" smtClean="0">
                <a:latin typeface="Arial" charset="0"/>
                <a:cs typeface="Arial" charset="0"/>
              </a:rPr>
              <a:t>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vector&lt;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&gt; g1;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charset="0"/>
              </a:rPr>
              <a:t> 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charset="0"/>
              </a:rPr>
              <a:t>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charset="0"/>
              </a:rPr>
              <a:t>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 = 1;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 &lt;= 5;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++)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charset="0"/>
              </a:rPr>
              <a:t>   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g1.push_back(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);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charset="0"/>
              </a:rPr>
              <a:t> 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charset="0"/>
              </a:rPr>
              <a:t>   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cout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 &lt;&lt;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charset="0"/>
              </a:rPr>
              <a:t>"Output of begin and end: 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;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charset="0"/>
              </a:rPr>
              <a:t>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charset="0"/>
              </a:rPr>
              <a:t>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charset="0"/>
              </a:rPr>
              <a:t>auto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 = g1.begin();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 != g1.end(); ++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)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charset="0"/>
              </a:rPr>
              <a:t>       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cout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 &lt;&lt; *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 &lt;&lt;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charset="0"/>
              </a:rPr>
              <a:t>" 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;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charset="0"/>
              </a:rPr>
              <a:t> 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charset="0"/>
              </a:rPr>
              <a:t>   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cout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 &lt;&lt;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charset="0"/>
              </a:rPr>
              <a:t>"\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charset="0"/>
              </a:rPr>
              <a:t>nOutput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charset="0"/>
              </a:rPr>
              <a:t> of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charset="0"/>
              </a:rPr>
              <a:t>cbegin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charset="0"/>
              </a:rPr>
              <a:t> and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charset="0"/>
              </a:rPr>
              <a:t>cend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charset="0"/>
              </a:rPr>
              <a:t>: 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;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charset="0"/>
              </a:rPr>
              <a:t>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charset="0"/>
              </a:rPr>
              <a:t>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charset="0"/>
              </a:rPr>
              <a:t>auto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 = g1.cbegin();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 != g1.cend(); ++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)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charset="0"/>
              </a:rPr>
              <a:t>       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cout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 &lt;&lt; *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 &lt;&lt;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charset="0"/>
              </a:rPr>
              <a:t>" 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;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charset="0"/>
              </a:rPr>
              <a:t> 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charset="0"/>
              </a:rPr>
              <a:t>   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cout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 &lt;&lt;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charset="0"/>
              </a:rPr>
              <a:t>"\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charset="0"/>
              </a:rPr>
              <a:t>nOutput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charset="0"/>
              </a:rPr>
              <a:t> of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charset="0"/>
              </a:rPr>
              <a:t>rbegin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charset="0"/>
              </a:rPr>
              <a:t> and rend: 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;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charset="0"/>
              </a:rPr>
              <a:t>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charset="0"/>
              </a:rPr>
              <a:t>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charset="0"/>
              </a:rPr>
              <a:t>auto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ir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 = g1.rbegin();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ir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 != g1.rend(); ++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ir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)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charset="0"/>
              </a:rPr>
              <a:t>       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cout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 &lt;&lt; *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ir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 &lt;&lt;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charset="0"/>
              </a:rPr>
              <a:t>" 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;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charset="0"/>
              </a:rPr>
              <a:t> 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charset="0"/>
              </a:rPr>
              <a:t>   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cout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 &lt;&lt;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charset="0"/>
              </a:rPr>
              <a:t>"\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charset="0"/>
              </a:rPr>
              <a:t>nOutput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charset="0"/>
              </a:rPr>
              <a:t> of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charset="0"/>
              </a:rPr>
              <a:t>crbegin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charset="0"/>
              </a:rPr>
              <a:t> and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charset="0"/>
              </a:rPr>
              <a:t>crend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charset="0"/>
              </a:rPr>
              <a:t> : 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;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charset="0"/>
              </a:rPr>
              <a:t>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charset="0"/>
              </a:rPr>
              <a:t>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charset="0"/>
              </a:rPr>
              <a:t>auto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ir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 = g1.crbegin();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ir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 != g1.crend(); ++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ir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)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charset="0"/>
              </a:rPr>
              <a:t>       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cout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 &lt;&lt; *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ir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 &lt;&lt;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charset="0"/>
              </a:rPr>
              <a:t>" 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;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charset="0"/>
              </a:rPr>
              <a:t> 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charset="0"/>
              </a:rPr>
              <a:t>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charset="0"/>
              </a:rPr>
              <a:t>return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0;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charset="0"/>
              </a:rPr>
              <a:t>}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5715000" y="5791200"/>
            <a:ext cx="3429000" cy="82840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charset="0"/>
              </a:rPr>
              <a:t>Output: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charset="0"/>
              </a:rPr>
              <a:t>Output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charset="0"/>
              </a:rPr>
              <a:t> of begin and end: 1 2 3 4 5 Output of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charset="0"/>
              </a:rPr>
              <a:t>cbegin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charset="0"/>
              </a:rPr>
              <a:t> and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charset="0"/>
              </a:rPr>
              <a:t>cend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charset="0"/>
              </a:rPr>
              <a:t>: 1 2 3 4 5 Output of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charset="0"/>
              </a:rPr>
              <a:t>rbegin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charset="0"/>
              </a:rPr>
              <a:t> and rend: 5 4 3 2 1 Output of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charset="0"/>
              </a:rPr>
              <a:t>crbegin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charset="0"/>
              </a:rPr>
              <a:t> and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charset="0"/>
              </a:rPr>
              <a:t>crend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charset="0"/>
              </a:rPr>
              <a:t> : 5 4 3 2 1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6022775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11906" y="3581400"/>
            <a:ext cx="3532094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in C++ STL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The map class supports an associative container in which unique keys are mapped with values.</a:t>
            </a:r>
          </a:p>
          <a:p>
            <a:pPr algn="just"/>
            <a:r>
              <a:rPr lang="en-US" sz="2000" dirty="0" smtClean="0"/>
              <a:t> In essence, a key is simply a name that you give to a value. Once a value has been stored, you can retrieve it by using its key. </a:t>
            </a:r>
          </a:p>
          <a:p>
            <a:pPr algn="just"/>
            <a:r>
              <a:rPr lang="en-US" sz="2000" dirty="0" smtClean="0"/>
              <a:t>Thus, in its most general sense, a map is a list of key/value pairs.</a:t>
            </a:r>
          </a:p>
          <a:p>
            <a:pPr algn="just"/>
            <a:r>
              <a:rPr lang="en-US" sz="2000" dirty="0" smtClean="0"/>
              <a:t> The power of a map is that you can look up a value given its key. 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For example, you could define a map that uses a person's name as its key and stores that person's telephone number as its value. Associative containers are becoming more popular in programming.</a:t>
            </a:r>
          </a:p>
          <a:p>
            <a:pPr algn="just"/>
            <a:r>
              <a:rPr lang="en-US" sz="2000" dirty="0" smtClean="0"/>
              <a:t>Map can hold only unique keys. Duplicate keys are not allowed.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304800" y="2514600"/>
          <a:ext cx="4267200" cy="1828800"/>
        </p:xfrm>
        <a:graphic>
          <a:graphicData uri="http://schemas.openxmlformats.org/drawingml/2006/table">
            <a:tbl>
              <a:tblPr/>
              <a:tblGrid>
                <a:gridCol w="3318933"/>
                <a:gridCol w="94826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Keys(Roll NO)</a:t>
                      </a:r>
                    </a:p>
                  </a:txBody>
                  <a:tcPr marL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D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Names</a:t>
                      </a:r>
                    </a:p>
                  </a:txBody>
                  <a:tcPr marL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D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16030141001</a:t>
                      </a:r>
                    </a:p>
                  </a:txBody>
                  <a:tcPr marL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Akash</a:t>
                      </a:r>
                    </a:p>
                  </a:txBody>
                  <a:tcPr marL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16030141002</a:t>
                      </a:r>
                    </a:p>
                  </a:txBody>
                  <a:tcPr marL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Yuvraj</a:t>
                      </a:r>
                    </a:p>
                  </a:txBody>
                  <a:tcPr marL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16030141003</a:t>
                      </a:r>
                    </a:p>
                  </a:txBody>
                  <a:tcPr marL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Ashish</a:t>
                      </a:r>
                      <a:endParaRPr lang="en-US" dirty="0"/>
                    </a:p>
                  </a:txBody>
                  <a:tcPr marL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16030141004</a:t>
                      </a:r>
                    </a:p>
                  </a:txBody>
                  <a:tcPr marL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Arun</a:t>
                      </a:r>
                      <a:endParaRPr lang="en-US" dirty="0"/>
                    </a:p>
                  </a:txBody>
                  <a:tcPr marL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57200" y="1371600"/>
            <a:ext cx="4114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A4A4A"/>
                </a:solidFill>
                <a:effectLst/>
                <a:latin typeface="Open Sans"/>
                <a:cs typeface="Arial" charset="0"/>
              </a:rPr>
              <a:t>Consider the example: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44958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The above example shows a key and value pair. The roll number is the key and each student has a different roll number, hence unique key representing them.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 smtClean="0"/>
              <a:t>Syntax: </a:t>
            </a:r>
          </a:p>
          <a:p>
            <a:pPr algn="just"/>
            <a:endParaRPr lang="en-US" sz="2000" b="1" dirty="0" smtClean="0"/>
          </a:p>
          <a:p>
            <a:pPr algn="just"/>
            <a:r>
              <a:rPr lang="en-US" sz="2000" dirty="0" smtClean="0"/>
              <a:t>map&lt;</a:t>
            </a:r>
            <a:r>
              <a:rPr lang="en-US" sz="2000" dirty="0" err="1" smtClean="0"/>
              <a:t>key_type</a:t>
            </a:r>
            <a:r>
              <a:rPr lang="en-US" sz="2000" dirty="0" smtClean="0"/>
              <a:t> , </a:t>
            </a:r>
            <a:r>
              <a:rPr lang="en-US" sz="2000" dirty="0" err="1" smtClean="0"/>
              <a:t>value_type</a:t>
            </a:r>
            <a:r>
              <a:rPr lang="en-US" sz="2000" dirty="0" smtClean="0"/>
              <a:t>&gt; </a:t>
            </a:r>
            <a:r>
              <a:rPr lang="en-US" sz="2000" dirty="0" err="1" smtClean="0"/>
              <a:t>map_name</a:t>
            </a:r>
            <a:r>
              <a:rPr lang="en-US" sz="2000" dirty="0" smtClean="0"/>
              <a:t>;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This will create a map with key of type </a:t>
            </a:r>
            <a:r>
              <a:rPr lang="en-US" sz="2000" b="1" dirty="0" err="1" smtClean="0"/>
              <a:t>Key_type</a:t>
            </a:r>
            <a:r>
              <a:rPr lang="en-US" sz="2000" dirty="0" smtClean="0"/>
              <a:t> and value of type </a:t>
            </a:r>
            <a:r>
              <a:rPr lang="en-US" sz="2000" b="1" dirty="0" err="1" smtClean="0"/>
              <a:t>value_type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 One thing which is to remembered is that key of a map and corresponding values are always inserted as a pair, you cannot insert only key or just a value in a map. 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basic functions associated with Map: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503920" cy="45720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b="1" dirty="0" smtClean="0"/>
              <a:t>begin():</a:t>
            </a:r>
            <a:r>
              <a:rPr lang="en-US" dirty="0" smtClean="0"/>
              <a:t> Returns an </a:t>
            </a:r>
            <a:r>
              <a:rPr lang="en-US" dirty="0" err="1" smtClean="0"/>
              <a:t>iterator</a:t>
            </a:r>
            <a:r>
              <a:rPr lang="en-US" dirty="0" smtClean="0"/>
              <a:t> to the first element in the map.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size():</a:t>
            </a:r>
            <a:r>
              <a:rPr lang="en-US" dirty="0" smtClean="0"/>
              <a:t> Returns the number of elements in the map.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empty():</a:t>
            </a:r>
            <a:r>
              <a:rPr lang="en-US" dirty="0" smtClean="0"/>
              <a:t> Returns a </a:t>
            </a:r>
            <a:r>
              <a:rPr lang="en-US" dirty="0" err="1" smtClean="0"/>
              <a:t>boolean</a:t>
            </a:r>
            <a:r>
              <a:rPr lang="en-US" dirty="0" smtClean="0"/>
              <a:t> value indicating whether the map is empty.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insert( pair(key, value)):</a:t>
            </a:r>
            <a:r>
              <a:rPr lang="en-US" dirty="0" smtClean="0"/>
              <a:t> Adds a new key-value pair to the map.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find(</a:t>
            </a:r>
            <a:r>
              <a:rPr lang="en-US" b="1" dirty="0" err="1" smtClean="0"/>
              <a:t>val</a:t>
            </a:r>
            <a:r>
              <a:rPr lang="en-US" b="1" dirty="0" smtClean="0"/>
              <a:t>):</a:t>
            </a:r>
            <a:r>
              <a:rPr lang="en-US" dirty="0" smtClean="0"/>
              <a:t> Gives the </a:t>
            </a:r>
            <a:r>
              <a:rPr lang="en-US" dirty="0" err="1" smtClean="0"/>
              <a:t>iterator</a:t>
            </a:r>
            <a:r>
              <a:rPr lang="en-US" dirty="0" smtClean="0"/>
              <a:t> to the element </a:t>
            </a:r>
            <a:r>
              <a:rPr lang="en-US" i="1" dirty="0" err="1" smtClean="0"/>
              <a:t>val</a:t>
            </a:r>
            <a:r>
              <a:rPr lang="en-US" dirty="0" smtClean="0"/>
              <a:t>, if it is found otherwise it returns </a:t>
            </a:r>
            <a:r>
              <a:rPr lang="en-US" dirty="0" err="1" smtClean="0"/>
              <a:t>m.end</a:t>
            </a:r>
            <a:r>
              <a:rPr lang="en-US" dirty="0" smtClean="0"/>
              <a:t>()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b="1" dirty="0" smtClean="0"/>
              <a:t>erase(</a:t>
            </a:r>
            <a:r>
              <a:rPr lang="en-US" b="1" dirty="0" err="1" smtClean="0"/>
              <a:t>iterator</a:t>
            </a:r>
            <a:r>
              <a:rPr lang="en-US" b="1" dirty="0" smtClean="0"/>
              <a:t> position):</a:t>
            </a:r>
            <a:r>
              <a:rPr lang="en-US" dirty="0" smtClean="0"/>
              <a:t> Removes the element at the position pointed by the </a:t>
            </a:r>
            <a:r>
              <a:rPr lang="en-US" dirty="0" err="1" smtClean="0"/>
              <a:t>iterator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erase(const g):</a:t>
            </a:r>
            <a:r>
              <a:rPr lang="en-US" dirty="0" smtClean="0"/>
              <a:t> Removes the key value </a:t>
            </a:r>
            <a:r>
              <a:rPr lang="en-US" i="1" dirty="0" smtClean="0"/>
              <a:t>g</a:t>
            </a:r>
            <a:r>
              <a:rPr lang="en-US" dirty="0" smtClean="0"/>
              <a:t> from the map.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clear():</a:t>
            </a:r>
            <a:r>
              <a:rPr lang="en-US" dirty="0" smtClean="0"/>
              <a:t> Removes all the elements from the map.</a:t>
            </a:r>
          </a:p>
          <a:p>
            <a:pPr algn="just" fontAlgn="base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2000" dirty="0" smtClean="0"/>
              <a:t>The Standard Template Library (STL) is a set of C++ template classes to provide common programming data structures and functions such as lists, stacks, arrays, etc. It is a library of container classes, algorithms, and </a:t>
            </a:r>
            <a:r>
              <a:rPr lang="en-US" sz="2000" dirty="0" err="1" smtClean="0"/>
              <a:t>iterators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 fontAlgn="base"/>
            <a:r>
              <a:rPr lang="en-US" sz="2000" b="1" dirty="0" smtClean="0"/>
              <a:t>STL has three  components</a:t>
            </a:r>
          </a:p>
          <a:p>
            <a:pPr algn="just" fontAlgn="base"/>
            <a:endParaRPr lang="en-US" sz="2000" dirty="0" smtClean="0"/>
          </a:p>
          <a:p>
            <a:pPr algn="just" fontAlgn="base"/>
            <a:r>
              <a:rPr lang="en-US" sz="2000" dirty="0" smtClean="0"/>
              <a:t>Containers</a:t>
            </a:r>
          </a:p>
          <a:p>
            <a:pPr lvl="1" algn="just" fontAlgn="base"/>
            <a:r>
              <a:rPr lang="en-US" sz="1500" dirty="0" smtClean="0"/>
              <a:t>Containers are used to manage collections of objects of a certain kind. There are several different types of containers like </a:t>
            </a:r>
            <a:r>
              <a:rPr lang="en-US" sz="1500" dirty="0" err="1" smtClean="0"/>
              <a:t>deque</a:t>
            </a:r>
            <a:r>
              <a:rPr lang="en-US" sz="1500" dirty="0" smtClean="0"/>
              <a:t>, list, vector, map etc. </a:t>
            </a:r>
          </a:p>
          <a:p>
            <a:pPr algn="just" fontAlgn="base"/>
            <a:r>
              <a:rPr lang="en-US" sz="2000" dirty="0" smtClean="0"/>
              <a:t>Algorithms</a:t>
            </a:r>
          </a:p>
          <a:p>
            <a:pPr lvl="1" algn="just" fontAlgn="base"/>
            <a:r>
              <a:rPr lang="en-US" sz="1500" dirty="0" smtClean="0"/>
              <a:t>Algorithms act on containers. They provide the means by which you will perform initialization, sorting, searching, and transforming of the contents of containers. </a:t>
            </a:r>
          </a:p>
          <a:p>
            <a:pPr algn="just" fontAlgn="base"/>
            <a:endParaRPr lang="en-US" sz="2000" dirty="0" smtClean="0"/>
          </a:p>
          <a:p>
            <a:pPr algn="just" fontAlgn="base"/>
            <a:r>
              <a:rPr lang="en-US" sz="2000" dirty="0" err="1" smtClean="0"/>
              <a:t>Iterators</a:t>
            </a:r>
            <a:endParaRPr lang="en-US" sz="2000" dirty="0" smtClean="0"/>
          </a:p>
          <a:p>
            <a:pPr lvl="1" algn="just" fontAlgn="base"/>
            <a:r>
              <a:rPr lang="en-US" sz="1500" dirty="0" err="1" smtClean="0"/>
              <a:t>Iterators</a:t>
            </a:r>
            <a:r>
              <a:rPr lang="en-US" sz="1500" dirty="0" smtClean="0"/>
              <a:t> are used to step through the elements of collections of objects. These collections may be containers or subsets of containers. </a:t>
            </a:r>
          </a:p>
          <a:p>
            <a:pPr algn="just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480687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5334000"/>
            <a:ext cx="3886200" cy="847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6645848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629400" y="4191000"/>
            <a:ext cx="252787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u="sng" dirty="0" smtClean="0">
                <a:hlinkClick r:id="rId2"/>
              </a:rPr>
              <a:t>C++: The Complete Reference, 4th Edition </a:t>
            </a:r>
            <a:r>
              <a:rPr lang="en-US" dirty="0" smtClean="0"/>
              <a:t>Herbert </a:t>
            </a:r>
            <a:r>
              <a:rPr lang="en-US" dirty="0" err="1" smtClean="0"/>
              <a:t>Schildt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3"/>
              </a:rPr>
              <a:t>https://www.javatpoint.com/cpp-vector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https://www.geeksforgeeks.org/vector-in-cpp-stl/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https://www.tutorialspoint.com/cplusplus/cpp_standard_library.htm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1800" dirty="0" smtClean="0"/>
              <a:t>Containers or container classes store objects and data. There are in total seven standard “first-class” container classes and three container adaptor classes and only seven header files that provide access to these containers or container adaptors. </a:t>
            </a:r>
            <a:endParaRPr lang="en-US" sz="1800" dirty="0" smtClean="0"/>
          </a:p>
          <a:p>
            <a:pPr fontAlgn="base"/>
            <a:r>
              <a:rPr lang="en-US" sz="1800" dirty="0" smtClean="0"/>
              <a:t>Sequence </a:t>
            </a:r>
            <a:r>
              <a:rPr lang="en-US" sz="1800" dirty="0" smtClean="0"/>
              <a:t>Containers: implement data structures which can be accessed in a sequential manner.</a:t>
            </a:r>
          </a:p>
          <a:p>
            <a:pPr lvl="1" fontAlgn="base"/>
            <a:r>
              <a:rPr lang="en-US" sz="1800" u="sng" dirty="0" smtClean="0">
                <a:hlinkClick r:id="rId2"/>
              </a:rPr>
              <a:t>vector</a:t>
            </a:r>
            <a:endParaRPr lang="en-US" sz="1800" dirty="0" smtClean="0"/>
          </a:p>
          <a:p>
            <a:pPr lvl="1" fontAlgn="base"/>
            <a:r>
              <a:rPr lang="en-US" sz="1800" u="sng" dirty="0" smtClean="0">
                <a:hlinkClick r:id="rId3"/>
              </a:rPr>
              <a:t>list</a:t>
            </a:r>
            <a:endParaRPr lang="en-US" sz="1800" dirty="0" smtClean="0"/>
          </a:p>
          <a:p>
            <a:pPr lvl="1" fontAlgn="base"/>
            <a:r>
              <a:rPr lang="en-US" sz="1800" u="sng" dirty="0" err="1" smtClean="0">
                <a:hlinkClick r:id="rId4"/>
              </a:rPr>
              <a:t>deque</a:t>
            </a:r>
            <a:endParaRPr lang="en-US" sz="1800" dirty="0" smtClean="0"/>
          </a:p>
          <a:p>
            <a:pPr lvl="1" fontAlgn="base"/>
            <a:r>
              <a:rPr lang="en-US" sz="1800" u="sng" dirty="0" smtClean="0">
                <a:hlinkClick r:id="rId5"/>
              </a:rPr>
              <a:t>arrays</a:t>
            </a:r>
            <a:endParaRPr lang="en-US" sz="1800" dirty="0" smtClean="0"/>
          </a:p>
          <a:p>
            <a:pPr lvl="1" fontAlgn="base"/>
            <a:r>
              <a:rPr lang="en-US" sz="1800" u="sng" dirty="0" err="1" smtClean="0">
                <a:hlinkClick r:id="rId6"/>
              </a:rPr>
              <a:t>forward_list</a:t>
            </a:r>
            <a:r>
              <a:rPr lang="en-US" sz="1800" dirty="0" smtClean="0"/>
              <a:t>( Introduced in C++11)</a:t>
            </a:r>
          </a:p>
          <a:p>
            <a:pPr fontAlgn="base"/>
            <a:r>
              <a:rPr lang="en-US" sz="1800" dirty="0" smtClean="0"/>
              <a:t>Container Adaptors : provide a different interface for sequential containers.</a:t>
            </a:r>
          </a:p>
          <a:p>
            <a:pPr lvl="1" fontAlgn="base"/>
            <a:r>
              <a:rPr lang="en-US" sz="1800" u="sng" dirty="0" smtClean="0">
                <a:hlinkClick r:id="rId7"/>
              </a:rPr>
              <a:t>queue</a:t>
            </a:r>
            <a:endParaRPr lang="en-US" sz="1800" dirty="0" smtClean="0"/>
          </a:p>
          <a:p>
            <a:pPr lvl="1" fontAlgn="base"/>
            <a:r>
              <a:rPr lang="en-US" sz="1800" u="sng" dirty="0" err="1" smtClean="0">
                <a:hlinkClick r:id="rId8"/>
              </a:rPr>
              <a:t>priority_queue</a:t>
            </a:r>
            <a:endParaRPr lang="en-US" sz="1800" dirty="0" smtClean="0"/>
          </a:p>
          <a:p>
            <a:pPr lvl="1" fontAlgn="base"/>
            <a:r>
              <a:rPr lang="en-US" sz="1800" u="sng" dirty="0" smtClean="0">
                <a:hlinkClick r:id="rId9"/>
              </a:rPr>
              <a:t>stack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lvl="1" algn="just" fontAlgn="base"/>
            <a:endParaRPr lang="en-US" sz="2000" dirty="0" smtClean="0"/>
          </a:p>
          <a:p>
            <a:pPr algn="just" fontAlgn="base"/>
            <a:r>
              <a:rPr lang="en-US" sz="2000" dirty="0" smtClean="0"/>
              <a:t>Associative Containers : implement sorted data structures that can be quickly searched (O(log n) complexity).</a:t>
            </a:r>
          </a:p>
          <a:p>
            <a:pPr lvl="1" algn="just" fontAlgn="base"/>
            <a:r>
              <a:rPr lang="en-US" sz="2000" u="sng" dirty="0" smtClean="0">
                <a:hlinkClick r:id="rId2"/>
              </a:rPr>
              <a:t>set</a:t>
            </a:r>
            <a:endParaRPr lang="en-US" sz="2000" dirty="0" smtClean="0"/>
          </a:p>
          <a:p>
            <a:pPr lvl="1" algn="just" fontAlgn="base"/>
            <a:r>
              <a:rPr lang="en-US" sz="2000" u="sng" dirty="0" err="1" smtClean="0">
                <a:hlinkClick r:id="rId3"/>
              </a:rPr>
              <a:t>multiset</a:t>
            </a:r>
            <a:endParaRPr lang="en-US" sz="2000" dirty="0" smtClean="0"/>
          </a:p>
          <a:p>
            <a:pPr lvl="1" algn="just" fontAlgn="base"/>
            <a:r>
              <a:rPr lang="en-US" sz="2000" u="sng" dirty="0" smtClean="0">
                <a:hlinkClick r:id="rId4"/>
              </a:rPr>
              <a:t>map</a:t>
            </a:r>
            <a:endParaRPr lang="en-US" sz="2000" dirty="0" smtClean="0"/>
          </a:p>
          <a:p>
            <a:pPr lvl="1" algn="just" fontAlgn="base"/>
            <a:r>
              <a:rPr lang="en-US" sz="2000" u="sng" dirty="0" err="1" smtClean="0">
                <a:hlinkClick r:id="rId5"/>
              </a:rPr>
              <a:t>multimap</a:t>
            </a:r>
            <a:endParaRPr lang="en-US" sz="2000" dirty="0" smtClean="0"/>
          </a:p>
          <a:p>
            <a:pPr algn="just" fontAlgn="base"/>
            <a:r>
              <a:rPr lang="en-US" sz="2000" dirty="0" smtClean="0"/>
              <a:t>Unordered Associative Containers : implement unordered data structures that can be quickly searched</a:t>
            </a:r>
          </a:p>
          <a:p>
            <a:pPr lvl="1" algn="just" fontAlgn="base"/>
            <a:r>
              <a:rPr lang="en-US" sz="2000" u="sng" dirty="0" err="1" smtClean="0">
                <a:hlinkClick r:id="rId6"/>
              </a:rPr>
              <a:t>unordered_set</a:t>
            </a:r>
            <a:r>
              <a:rPr lang="en-US" sz="2000" dirty="0" smtClean="0"/>
              <a:t> (Introduced in C++11)</a:t>
            </a:r>
          </a:p>
          <a:p>
            <a:pPr lvl="1" algn="just" fontAlgn="base"/>
            <a:r>
              <a:rPr lang="en-US" sz="2000" u="sng" dirty="0" err="1" smtClean="0">
                <a:hlinkClick r:id="rId7"/>
              </a:rPr>
              <a:t>unordered_multiset</a:t>
            </a:r>
            <a:r>
              <a:rPr lang="en-US" sz="2000" dirty="0" smtClean="0"/>
              <a:t> (Introduced in C++11)</a:t>
            </a:r>
          </a:p>
          <a:p>
            <a:pPr lvl="1" algn="just" fontAlgn="base"/>
            <a:r>
              <a:rPr lang="en-US" sz="2000" u="sng" dirty="0" err="1" smtClean="0">
                <a:hlinkClick r:id="rId8"/>
              </a:rPr>
              <a:t>unordered_map</a:t>
            </a:r>
            <a:r>
              <a:rPr lang="en-US" sz="2000" dirty="0" smtClean="0"/>
              <a:t> (Introduced in C++11)</a:t>
            </a:r>
          </a:p>
          <a:p>
            <a:pPr lvl="1" algn="just" fontAlgn="base"/>
            <a:r>
              <a:rPr lang="en-US" sz="2000" u="sng" dirty="0" err="1" smtClean="0">
                <a:hlinkClick r:id="rId9"/>
              </a:rPr>
              <a:t>unordered_multimap</a:t>
            </a:r>
            <a:r>
              <a:rPr lang="en-US" sz="2000" dirty="0" smtClean="0"/>
              <a:t> 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A vector is a sequence container class that implements dynamic array, means size automatically changes when appending elements. A vector stores the elements in contiguous memory locations and allocates the memory as needed at run time.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Difference between vector and array</a:t>
            </a:r>
          </a:p>
          <a:p>
            <a:pPr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An array follows static approach, means its size cannot be changed during run time while vector implements dynamic array means it automatically resizes itself when appending elements.</a:t>
            </a:r>
          </a:p>
          <a:p>
            <a:pPr algn="just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</a:t>
            </a:r>
          </a:p>
          <a:p>
            <a:r>
              <a:rPr lang="en-US" dirty="0" smtClean="0"/>
              <a:t>Consider a vector 'v1'. </a:t>
            </a:r>
          </a:p>
          <a:p>
            <a:r>
              <a:rPr lang="en-US" dirty="0" smtClean="0"/>
              <a:t>Syntax would be:</a:t>
            </a:r>
          </a:p>
          <a:p>
            <a:pPr lvl="1"/>
            <a:r>
              <a:rPr lang="en-US" dirty="0" smtClean="0"/>
              <a:t>vector&lt;</a:t>
            </a:r>
            <a:r>
              <a:rPr lang="en-US" dirty="0" err="1" smtClean="0"/>
              <a:t>object_type</a:t>
            </a:r>
            <a:r>
              <a:rPr lang="en-US" dirty="0" smtClean="0"/>
              <a:t>&gt; v1;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vector&lt;</a:t>
            </a:r>
            <a:r>
              <a:rPr lang="en-US" dirty="0" err="1" smtClean="0"/>
              <a:t>int</a:t>
            </a:r>
            <a:r>
              <a:rPr lang="en-US" dirty="0" smtClean="0"/>
              <a:t>&gt; iv; // create zero-length </a:t>
            </a:r>
            <a:r>
              <a:rPr lang="en-US" dirty="0" err="1" smtClean="0"/>
              <a:t>int</a:t>
            </a:r>
            <a:r>
              <a:rPr lang="en-US" dirty="0" smtClean="0"/>
              <a:t> vector</a:t>
            </a:r>
          </a:p>
          <a:p>
            <a:pPr lvl="1"/>
            <a:r>
              <a:rPr lang="en-US" dirty="0" smtClean="0"/>
              <a:t>vector&lt;char&gt; </a:t>
            </a:r>
            <a:r>
              <a:rPr lang="en-US" dirty="0" err="1" smtClean="0"/>
              <a:t>cv</a:t>
            </a:r>
            <a:r>
              <a:rPr lang="en-US" dirty="0" smtClean="0"/>
              <a:t>(5); // create 5-element char vector</a:t>
            </a:r>
          </a:p>
          <a:p>
            <a:pPr lvl="1"/>
            <a:r>
              <a:rPr lang="en-US" dirty="0" smtClean="0"/>
              <a:t>vector&lt;char&gt; </a:t>
            </a:r>
            <a:r>
              <a:rPr lang="en-US" dirty="0" err="1" smtClean="0"/>
              <a:t>cv</a:t>
            </a:r>
            <a:r>
              <a:rPr lang="en-US" dirty="0" smtClean="0"/>
              <a:t>(5, 'x'); // initialize a 5-element char vector</a:t>
            </a:r>
          </a:p>
          <a:p>
            <a:r>
              <a:rPr lang="en-US" dirty="0" smtClean="0"/>
              <a:t>vector&lt;</a:t>
            </a:r>
            <a:r>
              <a:rPr lang="en-US" dirty="0" err="1" smtClean="0"/>
              <a:t>int</a:t>
            </a:r>
            <a:r>
              <a:rPr lang="en-US" dirty="0" smtClean="0"/>
              <a:t>&gt; iv2(iv); // create </a:t>
            </a:r>
            <a:r>
              <a:rPr lang="en-US" dirty="0" err="1" smtClean="0"/>
              <a:t>int</a:t>
            </a:r>
            <a:r>
              <a:rPr lang="en-US" dirty="0" smtClean="0"/>
              <a:t> vector from an </a:t>
            </a:r>
            <a:r>
              <a:rPr lang="en-US" dirty="0" err="1" smtClean="0"/>
              <a:t>int</a:t>
            </a:r>
            <a:r>
              <a:rPr lang="en-US" dirty="0" smtClean="0"/>
              <a:t> vector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838200"/>
            <a:ext cx="5769177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1" y="2743200"/>
            <a:ext cx="2934814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</a:t>
            </a:r>
            <a:r>
              <a:rPr lang="en-US" sz="2000" dirty="0" err="1" smtClean="0"/>
              <a:t>push_back</a:t>
            </a:r>
            <a:r>
              <a:rPr lang="en-US" sz="2000" dirty="0" smtClean="0"/>
              <a:t>( ) member function inserts value at the end of the vector, expanding its size as needed.</a:t>
            </a:r>
          </a:p>
          <a:p>
            <a:endParaRPr lang="en-US" sz="2000" dirty="0" smtClean="0"/>
          </a:p>
          <a:p>
            <a:r>
              <a:rPr lang="en-US" sz="2000" dirty="0" smtClean="0"/>
              <a:t>The size( ) function displays the size of the vector.</a:t>
            </a:r>
          </a:p>
          <a:p>
            <a:endParaRPr lang="en-US" sz="2000" dirty="0" smtClean="0"/>
          </a:p>
          <a:p>
            <a:r>
              <a:rPr lang="en-US" sz="2000" dirty="0" smtClean="0"/>
              <a:t>The function begin( ) returns an </a:t>
            </a:r>
            <a:r>
              <a:rPr lang="en-US" sz="2000" dirty="0" err="1" smtClean="0"/>
              <a:t>iterator</a:t>
            </a:r>
            <a:r>
              <a:rPr lang="en-US" sz="2000" dirty="0" smtClean="0"/>
              <a:t> to the start of the vector.</a:t>
            </a:r>
          </a:p>
          <a:p>
            <a:endParaRPr lang="en-US" sz="2000" dirty="0" smtClean="0"/>
          </a:p>
          <a:p>
            <a:r>
              <a:rPr lang="en-US" sz="2000" dirty="0" smtClean="0"/>
              <a:t>The function end( ) returns an </a:t>
            </a:r>
            <a:r>
              <a:rPr lang="en-US" sz="2000" dirty="0" err="1" smtClean="0"/>
              <a:t>iterator</a:t>
            </a:r>
            <a:r>
              <a:rPr lang="en-US" sz="2000" dirty="0" smtClean="0"/>
              <a:t> to the end of the vector.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C++ Vector Functions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842248" cy="4873752"/>
          </a:xfrm>
        </p:spPr>
        <p:txBody>
          <a:bodyPr>
            <a:noAutofit/>
          </a:bodyPr>
          <a:lstStyle/>
          <a:p>
            <a:r>
              <a:rPr lang="en-US" sz="2000" dirty="0" smtClean="0"/>
              <a:t>at()	             It provides a reference to an element.</a:t>
            </a:r>
          </a:p>
          <a:p>
            <a:endParaRPr lang="en-US" sz="2000" dirty="0" smtClean="0"/>
          </a:p>
          <a:p>
            <a:r>
              <a:rPr lang="en-US" sz="2000" dirty="0" smtClean="0"/>
              <a:t>back()	It gives a reference to the last element.</a:t>
            </a:r>
          </a:p>
          <a:p>
            <a:r>
              <a:rPr lang="en-US" sz="2000" dirty="0" smtClean="0"/>
              <a:t>front()	It gives a reference to the first element.</a:t>
            </a:r>
          </a:p>
          <a:p>
            <a:r>
              <a:rPr lang="en-US" sz="2000" dirty="0" smtClean="0"/>
              <a:t>swap()	It exchanges the elements between two vectors.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push_back</a:t>
            </a:r>
            <a:r>
              <a:rPr lang="en-US" sz="2000" dirty="0" smtClean="0"/>
              <a:t>()	It adds a new element at the end.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pop_back</a:t>
            </a:r>
            <a:r>
              <a:rPr lang="en-US" sz="2000" dirty="0" smtClean="0"/>
              <a:t>()	It removes a last element from the vector.</a:t>
            </a:r>
          </a:p>
          <a:p>
            <a:endParaRPr lang="en-US" sz="2000" dirty="0" smtClean="0"/>
          </a:p>
          <a:p>
            <a:r>
              <a:rPr lang="en-US" sz="2000" dirty="0" smtClean="0"/>
              <a:t>empty()	It determines whether the vector is empty or not.</a:t>
            </a:r>
          </a:p>
          <a:p>
            <a:endParaRPr lang="en-US" sz="2000" dirty="0" smtClean="0"/>
          </a:p>
          <a:p>
            <a:r>
              <a:rPr lang="en-US" sz="2000" dirty="0" smtClean="0"/>
              <a:t>insert()	It inserts new element at the specified position.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308</TotalTime>
  <Words>696</Words>
  <Application>Microsoft Office PowerPoint</Application>
  <PresentationFormat>On-screen Show (4:3)</PresentationFormat>
  <Paragraphs>198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Civic</vt:lpstr>
      <vt:lpstr>STL In C++</vt:lpstr>
      <vt:lpstr>Slide 2</vt:lpstr>
      <vt:lpstr>STL Container</vt:lpstr>
      <vt:lpstr>Slide 4</vt:lpstr>
      <vt:lpstr>Vector Container</vt:lpstr>
      <vt:lpstr>Slide 6</vt:lpstr>
      <vt:lpstr> </vt:lpstr>
      <vt:lpstr> </vt:lpstr>
      <vt:lpstr>C++ Vector Functions </vt:lpstr>
      <vt:lpstr>C++ Vector Functions</vt:lpstr>
      <vt:lpstr>C++ Vector Functions</vt:lpstr>
      <vt:lpstr>C++ Vector Functions</vt:lpstr>
      <vt:lpstr> </vt:lpstr>
      <vt:lpstr>Slide 14</vt:lpstr>
      <vt:lpstr> </vt:lpstr>
      <vt:lpstr>MAP in C++ STL</vt:lpstr>
      <vt:lpstr> </vt:lpstr>
      <vt:lpstr>Slide 18</vt:lpstr>
      <vt:lpstr>Some basic functions associated with Map: </vt:lpstr>
      <vt:lpstr>Program</vt:lpstr>
      <vt:lpstr>Program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 In C++</dc:title>
  <dc:creator>shailesh.kumar</dc:creator>
  <cp:lastModifiedBy>shailesh.kumar</cp:lastModifiedBy>
  <cp:revision>42</cp:revision>
  <dcterms:created xsi:type="dcterms:W3CDTF">2021-03-19T10:10:47Z</dcterms:created>
  <dcterms:modified xsi:type="dcterms:W3CDTF">2021-04-14T05:12:01Z</dcterms:modified>
</cp:coreProperties>
</file>