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15"/>
  </p:normalViewPr>
  <p:slideViewPr>
    <p:cSldViewPr snapToGrid="0" snapToObjects="1">
      <p:cViewPr varScale="1">
        <p:scale>
          <a:sx n="107" d="100"/>
          <a:sy n="107" d="100"/>
        </p:scale>
        <p:origin x="736"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6175C48-14F8-6A48-8D07-566850FB1DA9}" type="datetimeFigureOut">
              <a:rPr lang="en-US" smtClean="0"/>
              <a:t>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DBED4-356E-A14B-9F28-0EBF0ECE5585}" type="slidenum">
              <a:rPr lang="en-US" smtClean="0"/>
              <a:t>‹#›</a:t>
            </a:fld>
            <a:endParaRPr lang="en-US"/>
          </a:p>
        </p:txBody>
      </p:sp>
    </p:spTree>
    <p:extLst>
      <p:ext uri="{BB962C8B-B14F-4D97-AF65-F5344CB8AC3E}">
        <p14:creationId xmlns:p14="http://schemas.microsoft.com/office/powerpoint/2010/main" val="126261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175C48-14F8-6A48-8D07-566850FB1DA9}" type="datetimeFigureOut">
              <a:rPr lang="en-US" smtClean="0"/>
              <a:t>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DBED4-356E-A14B-9F28-0EBF0ECE5585}" type="slidenum">
              <a:rPr lang="en-US" smtClean="0"/>
              <a:t>‹#›</a:t>
            </a:fld>
            <a:endParaRPr lang="en-US"/>
          </a:p>
        </p:txBody>
      </p:sp>
    </p:spTree>
    <p:extLst>
      <p:ext uri="{BB962C8B-B14F-4D97-AF65-F5344CB8AC3E}">
        <p14:creationId xmlns:p14="http://schemas.microsoft.com/office/powerpoint/2010/main" val="1259848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175C48-14F8-6A48-8D07-566850FB1DA9}" type="datetimeFigureOut">
              <a:rPr lang="en-US" smtClean="0"/>
              <a:t>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DBED4-356E-A14B-9F28-0EBF0ECE5585}" type="slidenum">
              <a:rPr lang="en-US" smtClean="0"/>
              <a:t>‹#›</a:t>
            </a:fld>
            <a:endParaRPr lang="en-US"/>
          </a:p>
        </p:txBody>
      </p:sp>
    </p:spTree>
    <p:extLst>
      <p:ext uri="{BB962C8B-B14F-4D97-AF65-F5344CB8AC3E}">
        <p14:creationId xmlns:p14="http://schemas.microsoft.com/office/powerpoint/2010/main" val="77652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175C48-14F8-6A48-8D07-566850FB1DA9}" type="datetimeFigureOut">
              <a:rPr lang="en-US" smtClean="0"/>
              <a:t>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DBED4-356E-A14B-9F28-0EBF0ECE5585}" type="slidenum">
              <a:rPr lang="en-US" smtClean="0"/>
              <a:t>‹#›</a:t>
            </a:fld>
            <a:endParaRPr lang="en-US"/>
          </a:p>
        </p:txBody>
      </p:sp>
    </p:spTree>
    <p:extLst>
      <p:ext uri="{BB962C8B-B14F-4D97-AF65-F5344CB8AC3E}">
        <p14:creationId xmlns:p14="http://schemas.microsoft.com/office/powerpoint/2010/main" val="359338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175C48-14F8-6A48-8D07-566850FB1DA9}" type="datetimeFigureOut">
              <a:rPr lang="en-US" smtClean="0"/>
              <a:t>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DBED4-356E-A14B-9F28-0EBF0ECE5585}" type="slidenum">
              <a:rPr lang="en-US" smtClean="0"/>
              <a:t>‹#›</a:t>
            </a:fld>
            <a:endParaRPr lang="en-US"/>
          </a:p>
        </p:txBody>
      </p:sp>
    </p:spTree>
    <p:extLst>
      <p:ext uri="{BB962C8B-B14F-4D97-AF65-F5344CB8AC3E}">
        <p14:creationId xmlns:p14="http://schemas.microsoft.com/office/powerpoint/2010/main" val="677498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6175C48-14F8-6A48-8D07-566850FB1DA9}" type="datetimeFigureOut">
              <a:rPr lang="en-US" smtClean="0"/>
              <a:t>2/9/21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6DBED4-356E-A14B-9F28-0EBF0ECE5585}" type="slidenum">
              <a:rPr lang="en-US" smtClean="0"/>
              <a:t>‹#›</a:t>
            </a:fld>
            <a:endParaRPr lang="en-US"/>
          </a:p>
        </p:txBody>
      </p:sp>
    </p:spTree>
    <p:extLst>
      <p:ext uri="{BB962C8B-B14F-4D97-AF65-F5344CB8AC3E}">
        <p14:creationId xmlns:p14="http://schemas.microsoft.com/office/powerpoint/2010/main" val="761732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6175C48-14F8-6A48-8D07-566850FB1DA9}" type="datetimeFigureOut">
              <a:rPr lang="en-US" smtClean="0"/>
              <a:t>2/9/21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6DBED4-356E-A14B-9F28-0EBF0ECE5585}" type="slidenum">
              <a:rPr lang="en-US" smtClean="0"/>
              <a:t>‹#›</a:t>
            </a:fld>
            <a:endParaRPr lang="en-US"/>
          </a:p>
        </p:txBody>
      </p:sp>
    </p:spTree>
    <p:extLst>
      <p:ext uri="{BB962C8B-B14F-4D97-AF65-F5344CB8AC3E}">
        <p14:creationId xmlns:p14="http://schemas.microsoft.com/office/powerpoint/2010/main" val="1290578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6175C48-14F8-6A48-8D07-566850FB1DA9}" type="datetimeFigureOut">
              <a:rPr lang="en-US" smtClean="0"/>
              <a:t>2/9/21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6DBED4-356E-A14B-9F28-0EBF0ECE5585}" type="slidenum">
              <a:rPr lang="en-US" smtClean="0"/>
              <a:t>‹#›</a:t>
            </a:fld>
            <a:endParaRPr lang="en-US"/>
          </a:p>
        </p:txBody>
      </p:sp>
    </p:spTree>
    <p:extLst>
      <p:ext uri="{BB962C8B-B14F-4D97-AF65-F5344CB8AC3E}">
        <p14:creationId xmlns:p14="http://schemas.microsoft.com/office/powerpoint/2010/main" val="1165695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175C48-14F8-6A48-8D07-566850FB1DA9}" type="datetimeFigureOut">
              <a:rPr lang="en-US" smtClean="0"/>
              <a:t>2/9/21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6DBED4-356E-A14B-9F28-0EBF0ECE5585}" type="slidenum">
              <a:rPr lang="en-US" smtClean="0"/>
              <a:t>‹#›</a:t>
            </a:fld>
            <a:endParaRPr lang="en-US"/>
          </a:p>
        </p:txBody>
      </p:sp>
    </p:spTree>
    <p:extLst>
      <p:ext uri="{BB962C8B-B14F-4D97-AF65-F5344CB8AC3E}">
        <p14:creationId xmlns:p14="http://schemas.microsoft.com/office/powerpoint/2010/main" val="349847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175C48-14F8-6A48-8D07-566850FB1DA9}" type="datetimeFigureOut">
              <a:rPr lang="en-US" smtClean="0"/>
              <a:t>2/9/21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6DBED4-356E-A14B-9F28-0EBF0ECE5585}" type="slidenum">
              <a:rPr lang="en-US" smtClean="0"/>
              <a:t>‹#›</a:t>
            </a:fld>
            <a:endParaRPr lang="en-US"/>
          </a:p>
        </p:txBody>
      </p:sp>
    </p:spTree>
    <p:extLst>
      <p:ext uri="{BB962C8B-B14F-4D97-AF65-F5344CB8AC3E}">
        <p14:creationId xmlns:p14="http://schemas.microsoft.com/office/powerpoint/2010/main" val="79345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175C48-14F8-6A48-8D07-566850FB1DA9}" type="datetimeFigureOut">
              <a:rPr lang="en-US" smtClean="0"/>
              <a:t>2/9/21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6DBED4-356E-A14B-9F28-0EBF0ECE5585}" type="slidenum">
              <a:rPr lang="en-US" smtClean="0"/>
              <a:t>‹#›</a:t>
            </a:fld>
            <a:endParaRPr lang="en-US"/>
          </a:p>
        </p:txBody>
      </p:sp>
    </p:spTree>
    <p:extLst>
      <p:ext uri="{BB962C8B-B14F-4D97-AF65-F5344CB8AC3E}">
        <p14:creationId xmlns:p14="http://schemas.microsoft.com/office/powerpoint/2010/main" val="212353725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175C48-14F8-6A48-8D07-566850FB1DA9}" type="datetimeFigureOut">
              <a:rPr lang="en-US" smtClean="0"/>
              <a:t>2/9/21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6DBED4-356E-A14B-9F28-0EBF0ECE5585}" type="slidenum">
              <a:rPr lang="en-US" smtClean="0"/>
              <a:t>‹#›</a:t>
            </a:fld>
            <a:endParaRPr lang="en-US"/>
          </a:p>
        </p:txBody>
      </p:sp>
    </p:spTree>
    <p:extLst>
      <p:ext uri="{BB962C8B-B14F-4D97-AF65-F5344CB8AC3E}">
        <p14:creationId xmlns:p14="http://schemas.microsoft.com/office/powerpoint/2010/main" val="11453661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uml-diagrams.org/software-licensing-domain-diagram-example.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Case </a:t>
            </a:r>
            <a:r>
              <a:rPr lang="en-US" dirty="0" smtClean="0"/>
              <a:t>Study </a:t>
            </a:r>
            <a:r>
              <a:rPr lang="en-US" dirty="0" smtClean="0"/>
              <a:t/>
            </a:r>
            <a:br>
              <a:rPr lang="en-US" dirty="0" smtClean="0"/>
            </a:br>
            <a:r>
              <a:rPr lang="en-US" dirty="0" smtClean="0"/>
              <a:t>on</a:t>
            </a:r>
            <a:br>
              <a:rPr lang="en-US" dirty="0" smtClean="0"/>
            </a:br>
            <a:r>
              <a:rPr lang="en-US" dirty="0" smtClean="0"/>
              <a:t>Class </a:t>
            </a:r>
            <a:r>
              <a:rPr lang="en-US" dirty="0" smtClean="0"/>
              <a:t>Diagram</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5784222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1" y="365125"/>
            <a:ext cx="10515600" cy="5811838"/>
          </a:xfrm>
        </p:spPr>
      </p:pic>
    </p:spTree>
    <p:extLst>
      <p:ext uri="{BB962C8B-B14F-4D97-AF65-F5344CB8AC3E}">
        <p14:creationId xmlns:p14="http://schemas.microsoft.com/office/powerpoint/2010/main" val="8103078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hlinkClick r:id="rId2"/>
              </a:rPr>
              <a:t>https://www.uml-diagrams.org/software-licensing-domain-diagram-example.html</a:t>
            </a:r>
            <a:endParaRPr lang="en-US" smtClean="0"/>
          </a:p>
          <a:p>
            <a:endParaRPr lang="en-US"/>
          </a:p>
        </p:txBody>
      </p:sp>
    </p:spTree>
    <p:extLst>
      <p:ext uri="{BB962C8B-B14F-4D97-AF65-F5344CB8AC3E}">
        <p14:creationId xmlns:p14="http://schemas.microsoft.com/office/powerpoint/2010/main" val="17299719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Software Licensing Security </a:t>
            </a:r>
            <a:r>
              <a:rPr lang="en-US" dirty="0" smtClean="0"/>
              <a:t>Solution</a:t>
            </a:r>
            <a:endParaRPr lang="en-US" dirty="0"/>
          </a:p>
        </p:txBody>
      </p:sp>
      <p:sp>
        <p:nvSpPr>
          <p:cNvPr id="3" name="Content Placeholder 2"/>
          <p:cNvSpPr>
            <a:spLocks noGrp="1"/>
          </p:cNvSpPr>
          <p:nvPr>
            <p:ph idx="1"/>
          </p:nvPr>
        </p:nvSpPr>
        <p:spPr/>
        <p:txBody>
          <a:bodyPr/>
          <a:lstStyle/>
          <a:p>
            <a:r>
              <a:rPr lang="en-US" dirty="0"/>
              <a:t>The purpose </a:t>
            </a:r>
            <a:r>
              <a:rPr lang="en-US" dirty="0" smtClean="0"/>
              <a:t>is </a:t>
            </a:r>
            <a:r>
              <a:rPr lang="en-US" dirty="0"/>
              <a:t>to show major "things" used during software licensing and protection using </a:t>
            </a:r>
            <a:r>
              <a:rPr lang="en-US" dirty="0" smtClean="0"/>
              <a:t>relationships </a:t>
            </a:r>
            <a:r>
              <a:rPr lang="en-US" dirty="0"/>
              <a:t>between those things</a:t>
            </a:r>
            <a:r>
              <a:rPr lang="en-US" dirty="0" smtClean="0"/>
              <a:t>.</a:t>
            </a:r>
          </a:p>
          <a:p>
            <a:r>
              <a:rPr lang="en-US" dirty="0" smtClean="0"/>
              <a:t>Company Name: </a:t>
            </a:r>
            <a:r>
              <a:rPr lang="en-US" dirty="0"/>
              <a:t>Sentinel HASP </a:t>
            </a:r>
            <a:r>
              <a:rPr lang="en-US" dirty="0" smtClean="0"/>
              <a:t>Licensing</a:t>
            </a:r>
          </a:p>
          <a:p>
            <a:endParaRPr lang="en-US" dirty="0"/>
          </a:p>
        </p:txBody>
      </p:sp>
    </p:spTree>
    <p:extLst>
      <p:ext uri="{BB962C8B-B14F-4D97-AF65-F5344CB8AC3E}">
        <p14:creationId xmlns:p14="http://schemas.microsoft.com/office/powerpoint/2010/main" val="7627288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When software vendor purchases a Sentinel HASP License Development Kit (LDK), the vendor is also provided with a unique </a:t>
            </a:r>
            <a:r>
              <a:rPr lang="en-US" b="1" dirty="0"/>
              <a:t>batch code</a:t>
            </a:r>
            <a:r>
              <a:rPr lang="en-US" dirty="0"/>
              <a:t> and corresponding </a:t>
            </a:r>
            <a:r>
              <a:rPr lang="en-US" b="1" dirty="0"/>
              <a:t>vendor key</a:t>
            </a:r>
            <a:r>
              <a:rPr lang="en-US" dirty="0"/>
              <a:t> that contains unique vendor code specific to the company. The code is used by Sentinel LDK to communicate with protection keys, and to differentiate vendor keys from those of other software vendors.</a:t>
            </a:r>
          </a:p>
        </p:txBody>
      </p:sp>
    </p:spTree>
    <p:extLst>
      <p:ext uri="{BB962C8B-B14F-4D97-AF65-F5344CB8AC3E}">
        <p14:creationId xmlns:p14="http://schemas.microsoft.com/office/powerpoint/2010/main" val="12659083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A </a:t>
            </a:r>
            <a:r>
              <a:rPr lang="en-US" b="1" dirty="0"/>
              <a:t>batch code</a:t>
            </a:r>
            <a:r>
              <a:rPr lang="en-US" dirty="0"/>
              <a:t> consists of five characters that represent company’s unique vendor code. When Sentinel protection keys are ordered from </a:t>
            </a:r>
            <a:r>
              <a:rPr lang="en-US" dirty="0" err="1"/>
              <a:t>SafeNet</a:t>
            </a:r>
            <a:r>
              <a:rPr lang="en-US" dirty="0"/>
              <a:t>, batch code is written to the keys before sending to the vendor. The batch code is also written on the outside of each key.</a:t>
            </a:r>
          </a:p>
          <a:p>
            <a:endParaRPr lang="en-US" dirty="0"/>
          </a:p>
        </p:txBody>
      </p:sp>
    </p:spTree>
    <p:extLst>
      <p:ext uri="{BB962C8B-B14F-4D97-AF65-F5344CB8AC3E}">
        <p14:creationId xmlns:p14="http://schemas.microsoft.com/office/powerpoint/2010/main" val="10012316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A </a:t>
            </a:r>
            <a:r>
              <a:rPr lang="en-US" b="1" dirty="0"/>
              <a:t>feature</a:t>
            </a:r>
            <a:r>
              <a:rPr lang="en-US" dirty="0"/>
              <a:t> is some identifiable functionality of a software application. Features may used to identify entire executables, software modules, .NET or Java methods, or a specific functionality such as print or save. Each feature is assigned unique identifier and is associated with a specific batch code. Feature id and feature name both should be unique in the associated batch. The maximum length for a feature name is 50 characters.</a:t>
            </a:r>
          </a:p>
        </p:txBody>
      </p:sp>
    </p:spTree>
    <p:extLst>
      <p:ext uri="{BB962C8B-B14F-4D97-AF65-F5344CB8AC3E}">
        <p14:creationId xmlns:p14="http://schemas.microsoft.com/office/powerpoint/2010/main" val="15541048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Each protected software </a:t>
            </a:r>
            <a:r>
              <a:rPr lang="en-US" b="1" dirty="0"/>
              <a:t>product</a:t>
            </a:r>
            <a:r>
              <a:rPr lang="en-US" dirty="0"/>
              <a:t> has some features and is associated with a batch code. A product name that identifies the product is unique in the selected batch. The maximum length for a product name is 50 characters. Product has some specific </a:t>
            </a:r>
            <a:r>
              <a:rPr lang="en-US" b="1" dirty="0"/>
              <a:t>locking type</a:t>
            </a:r>
            <a:r>
              <a:rPr lang="en-US" dirty="0"/>
              <a:t> (type type of protection) to be applied to the product.</a:t>
            </a:r>
          </a:p>
        </p:txBody>
      </p:sp>
    </p:spTree>
    <p:extLst>
      <p:ext uri="{BB962C8B-B14F-4D97-AF65-F5344CB8AC3E}">
        <p14:creationId xmlns:p14="http://schemas.microsoft.com/office/powerpoint/2010/main" val="2676029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The basic unit on which all products are created is the </a:t>
            </a:r>
            <a:r>
              <a:rPr lang="en-US" b="1" dirty="0"/>
              <a:t>base product</a:t>
            </a:r>
            <a:r>
              <a:rPr lang="en-US" dirty="0"/>
              <a:t>. A base product can contain all the product attributes such as features, licensing data and memory, and can be used as a product offered for sale. </a:t>
            </a:r>
            <a:r>
              <a:rPr lang="en-US" b="1" dirty="0"/>
              <a:t>Provisional products</a:t>
            </a:r>
            <a:r>
              <a:rPr lang="en-US" dirty="0"/>
              <a:t> could be also defined to be distributed as </a:t>
            </a:r>
            <a:r>
              <a:rPr lang="en-US" dirty="0" err="1"/>
              <a:t>trialware</a:t>
            </a:r>
            <a:r>
              <a:rPr lang="en-US" dirty="0"/>
              <a:t>. The properties for provisional products are not completely identical to those of the base product. After a product has been defined, it can be included in </a:t>
            </a:r>
            <a:r>
              <a:rPr lang="en-US" b="1" dirty="0"/>
              <a:t>entitlements</a:t>
            </a:r>
            <a:r>
              <a:rPr lang="en-US" dirty="0"/>
              <a:t> (orders).</a:t>
            </a:r>
          </a:p>
        </p:txBody>
      </p:sp>
    </p:spTree>
    <p:extLst>
      <p:ext uri="{BB962C8B-B14F-4D97-AF65-F5344CB8AC3E}">
        <p14:creationId xmlns:p14="http://schemas.microsoft.com/office/powerpoint/2010/main" val="5219186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An </a:t>
            </a:r>
            <a:r>
              <a:rPr lang="en-US" b="1" dirty="0"/>
              <a:t>entitlement</a:t>
            </a:r>
            <a:r>
              <a:rPr lang="en-US" dirty="0"/>
              <a:t> is an order for products to be supplied with one or more Sentinel protection keys. Orders or sales department receives and fulfils entitlements. Order processing personnel process the entitlement details using Sentinel EMS. An entitlement can contain one or more products. When entitlement is defined in Sentinel EMS, they can specify the </a:t>
            </a:r>
            <a:r>
              <a:rPr lang="en-US" b="1" dirty="0"/>
              <a:t>customer</a:t>
            </a:r>
            <a:r>
              <a:rPr lang="en-US" dirty="0"/>
              <a:t> who placed the order. The customer could be either an </a:t>
            </a:r>
            <a:r>
              <a:rPr lang="en-US" b="1" dirty="0"/>
              <a:t>individual</a:t>
            </a:r>
            <a:r>
              <a:rPr lang="en-US" dirty="0"/>
              <a:t> customer or a </a:t>
            </a:r>
            <a:r>
              <a:rPr lang="en-US" b="1" dirty="0"/>
              <a:t>company</a:t>
            </a:r>
            <a:r>
              <a:rPr lang="en-US" dirty="0"/>
              <a:t>.</a:t>
            </a:r>
          </a:p>
        </p:txBody>
      </p:sp>
    </p:spTree>
    <p:extLst>
      <p:ext uri="{BB962C8B-B14F-4D97-AF65-F5344CB8AC3E}">
        <p14:creationId xmlns:p14="http://schemas.microsoft.com/office/powerpoint/2010/main" val="9001666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US" dirty="0"/>
              <a:t>The locking type assigned to a product may determine the type of entitlement that can be produced. They cannot add a product defined only with the HL locking type and another product defined only with the SL locking type (whether </a:t>
            </a:r>
            <a:r>
              <a:rPr lang="en-US" dirty="0" err="1"/>
              <a:t>AdminMode</a:t>
            </a:r>
            <a:r>
              <a:rPr lang="en-US" dirty="0"/>
              <a:t> or </a:t>
            </a:r>
            <a:r>
              <a:rPr lang="en-US" dirty="0" err="1"/>
              <a:t>UserMode</a:t>
            </a:r>
            <a:r>
              <a:rPr lang="en-US" dirty="0"/>
              <a:t>) to the same entitlement:</a:t>
            </a:r>
          </a:p>
          <a:p>
            <a:pPr lvl="1" algn="just"/>
            <a:r>
              <a:rPr lang="en-US" dirty="0"/>
              <a:t>Products defined only with the HL locking type can be included in entitlements for HASP HL keys, product keys, or for protection key updates.</a:t>
            </a:r>
          </a:p>
          <a:p>
            <a:pPr lvl="1" algn="just"/>
            <a:r>
              <a:rPr lang="en-US" dirty="0"/>
              <a:t>Products defined only with the SL </a:t>
            </a:r>
            <a:r>
              <a:rPr lang="en-US" dirty="0" err="1"/>
              <a:t>AdminMode</a:t>
            </a:r>
            <a:r>
              <a:rPr lang="en-US" dirty="0"/>
              <a:t> or SL </a:t>
            </a:r>
            <a:r>
              <a:rPr lang="en-US" dirty="0" err="1"/>
              <a:t>UserMode</a:t>
            </a:r>
            <a:r>
              <a:rPr lang="en-US" dirty="0"/>
              <a:t> locking type can be included only in entitlements for product keys or for protection key updates.</a:t>
            </a:r>
          </a:p>
          <a:p>
            <a:pPr lvl="1" algn="just"/>
            <a:r>
              <a:rPr lang="en-US" dirty="0"/>
              <a:t>Products defined with the HL or SL </a:t>
            </a:r>
            <a:r>
              <a:rPr lang="en-US" dirty="0" err="1"/>
              <a:t>AdminMode</a:t>
            </a:r>
            <a:r>
              <a:rPr lang="en-US" dirty="0"/>
              <a:t> or HL or SL </a:t>
            </a:r>
            <a:r>
              <a:rPr lang="en-US" dirty="0" err="1"/>
              <a:t>AdminMode</a:t>
            </a:r>
            <a:r>
              <a:rPr lang="en-US" dirty="0"/>
              <a:t> or SL User-Mode locking type can be included in entitlements for HASP HL keys, product keys, or for protection key updates.</a:t>
            </a:r>
          </a:p>
          <a:p>
            <a:endParaRPr lang="en-US" dirty="0"/>
          </a:p>
        </p:txBody>
      </p:sp>
    </p:spTree>
    <p:extLst>
      <p:ext uri="{BB962C8B-B14F-4D97-AF65-F5344CB8AC3E}">
        <p14:creationId xmlns:p14="http://schemas.microsoft.com/office/powerpoint/2010/main" val="10061703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217</Words>
  <Application>Microsoft Macintosh PowerPoint</Application>
  <PresentationFormat>Widescreen</PresentationFormat>
  <Paragraphs>16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Calibri Light</vt:lpstr>
      <vt:lpstr>Arial</vt:lpstr>
      <vt:lpstr>Office Theme</vt:lpstr>
      <vt:lpstr>Case Study  on Class Diagram</vt:lpstr>
      <vt:lpstr>Software Licensing Security Solution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vector>
  </TitlesOfParts>
  <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Studies  on Class Diagrams</dc:title>
  <dc:creator>Microsoft Office User</dc:creator>
  <cp:lastModifiedBy>Microsoft Office User</cp:lastModifiedBy>
  <cp:revision>4</cp:revision>
  <dcterms:created xsi:type="dcterms:W3CDTF">2021-02-09T16:22:51Z</dcterms:created>
  <dcterms:modified xsi:type="dcterms:W3CDTF">2021-02-09T17:20:08Z</dcterms:modified>
</cp:coreProperties>
</file>