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92" r:id="rId2"/>
    <p:sldId id="293" r:id="rId3"/>
    <p:sldId id="321" r:id="rId4"/>
    <p:sldId id="322" r:id="rId5"/>
    <p:sldId id="323" r:id="rId6"/>
    <p:sldId id="325" r:id="rId7"/>
    <p:sldId id="324" r:id="rId8"/>
    <p:sldId id="327" r:id="rId9"/>
    <p:sldId id="307" r:id="rId10"/>
    <p:sldId id="328" r:id="rId11"/>
    <p:sldId id="35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 snapToGrid="0">
      <p:cViewPr varScale="1">
        <p:scale>
          <a:sx n="48" d="100"/>
          <a:sy n="48" d="100"/>
        </p:scale>
        <p:origin x="58" y="105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03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B0BA6-A5BD-45AC-B726-77B026F492C5}" type="datetimeFigureOut">
              <a:rPr lang="en-IN" smtClean="0"/>
              <a:pPr/>
              <a:t>24-01-2021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64660-8AC5-4635-B88E-59209E16F0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805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22F2-06A1-4266-B0AE-C46330014C56}" type="datetime1">
              <a:rPr lang="en-IN" smtClean="0"/>
              <a:pPr/>
              <a:t>24-01-2021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BBD0BF76-E763-4964-B6E3-972F78D927E1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6695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7E9A0-8033-4AE9-ADE6-BD0D889F9BF0}" type="datetime1">
              <a:rPr lang="en-IN" smtClean="0"/>
              <a:pPr/>
              <a:t>24-01-2021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9097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EB9F0-ADC9-4F34-A33B-454DB2D57AEF}" type="datetime1">
              <a:rPr lang="en-IN" smtClean="0"/>
              <a:pPr/>
              <a:t>24-01-2021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1601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78B09EC5-C060-419D-91A7-6B7DEDFDA7B8}" type="datetime1">
              <a:rPr lang="en-IN" smtClean="0"/>
              <a:pPr/>
              <a:t>24-01-2021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D437BC9-F492-4388-ACDB-AF391015F77E}"/>
              </a:ext>
            </a:extLst>
          </p:cNvPr>
          <p:cNvSpPr/>
          <p:nvPr userDrawn="1"/>
        </p:nvSpPr>
        <p:spPr>
          <a:xfrm>
            <a:off x="11001940" y="113546"/>
            <a:ext cx="914400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B6607E-50CC-4737-A31D-24BF273E41BC}"/>
              </a:ext>
            </a:extLst>
          </p:cNvPr>
          <p:cNvSpPr txBox="1"/>
          <p:nvPr userDrawn="1"/>
        </p:nvSpPr>
        <p:spPr>
          <a:xfrm>
            <a:off x="5317588" y="6386732"/>
            <a:ext cx="25875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002060"/>
                </a:solidFill>
              </a:rPr>
              <a:t>Data Structure 2020</a:t>
            </a:r>
          </a:p>
        </p:txBody>
      </p:sp>
    </p:spTree>
    <p:extLst>
      <p:ext uri="{BB962C8B-B14F-4D97-AF65-F5344CB8AC3E}">
        <p14:creationId xmlns:p14="http://schemas.microsoft.com/office/powerpoint/2010/main" val="1357652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F274B-C24F-4815-971F-C432B0C142A5}" type="datetime1">
              <a:rPr lang="en-IN" smtClean="0"/>
              <a:pPr/>
              <a:t>24-01-2021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422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02B9-D872-4DE0-B0F1-5D09B701163D}" type="datetime1">
              <a:rPr lang="en-IN" smtClean="0"/>
              <a:pPr/>
              <a:t>24-01-2021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029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B56C-0A85-453C-89FF-C777A1FB2F2A}" type="datetime1">
              <a:rPr lang="en-IN" smtClean="0"/>
              <a:pPr/>
              <a:t>24-01-2021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987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F2B83-BB90-4DD1-8F17-5CAC222618A3}" type="datetime1">
              <a:rPr lang="en-IN" smtClean="0"/>
              <a:pPr/>
              <a:t>24-01-2021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397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BD90-9D29-444E-B64C-F322145E350D}" type="datetime1">
              <a:rPr lang="en-IN" smtClean="0"/>
              <a:pPr/>
              <a:t>24-01-2021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229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0FED-27B8-43FA-A7FE-F85FBFEE7356}" type="datetime1">
              <a:rPr lang="en-IN" smtClean="0"/>
              <a:pPr/>
              <a:t>24-01-2021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083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5BDA9B03-9CE1-4EDC-896D-9FC0FC70943F}" type="datetime1">
              <a:rPr lang="en-IN" smtClean="0"/>
              <a:pPr/>
              <a:t>24-01-2021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BBD0BF76-E763-4964-B6E3-972F78D927E1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0301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50C32-9A5D-462C-8052-026B2FB73979}" type="datetime1">
              <a:rPr lang="en-IN" smtClean="0"/>
              <a:pPr/>
              <a:t>24-01-2021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BD0BF76-E763-4964-B6E3-972F78D92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645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8FD51-4C67-49A5-8DEE-4C0608E4A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0" y="998625"/>
            <a:ext cx="8637073" cy="134246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/>
              <a:t>SDF II(15B11CI211)</a:t>
            </a:r>
            <a:br>
              <a:rPr lang="en-US" sz="5400" b="1" dirty="0"/>
            </a:br>
            <a:br>
              <a:rPr lang="en-US" sz="3100" b="1" dirty="0"/>
            </a:br>
            <a:r>
              <a:rPr lang="en-US" sz="3100" dirty="0"/>
              <a:t>EVEN Semester 2021</a:t>
            </a:r>
            <a:endParaRPr lang="en-IN" sz="3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B62C41-2131-4126-987A-5AE49F2AF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3840" y="4871471"/>
            <a:ext cx="9369236" cy="1071095"/>
          </a:xfrm>
        </p:spPr>
        <p:txBody>
          <a:bodyPr>
            <a:noAutofit/>
          </a:bodyPr>
          <a:lstStyle/>
          <a:p>
            <a:pPr algn="ctr"/>
            <a:r>
              <a:rPr lang="en-US" sz="2000" dirty="0"/>
              <a:t>2</a:t>
            </a:r>
            <a:r>
              <a:rPr lang="en-US" sz="2000" baseline="30000" dirty="0"/>
              <a:t>nd</a:t>
            </a:r>
            <a:r>
              <a:rPr lang="en-US" sz="2000" dirty="0"/>
              <a:t>  Semester , First Year</a:t>
            </a:r>
          </a:p>
          <a:p>
            <a:pPr algn="ctr"/>
            <a:r>
              <a:rPr lang="en-US" sz="2000" dirty="0"/>
              <a:t>Jaypee Institute Of Information Technology (JIIT), Noida</a:t>
            </a:r>
          </a:p>
        </p:txBody>
      </p:sp>
      <p:pic>
        <p:nvPicPr>
          <p:cNvPr id="2050" name="Picture 2" descr="Jaypee Institute of Information Technology - Wikipedia">
            <a:extLst>
              <a:ext uri="{FF2B5EF4-FFF2-40B4-BE49-F238E27FC236}">
                <a16:creationId xmlns:a16="http://schemas.microsoft.com/office/drawing/2014/main" id="{42622B0E-5F06-4CBC-B256-77E0A3872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578" y="2771185"/>
            <a:ext cx="1342836" cy="16701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27EEF-63E8-4BBA-A19E-907327E34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803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Method and Constructor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method can have any name but constructor name should be same as class name.</a:t>
            </a:r>
          </a:p>
          <a:p>
            <a:r>
              <a:rPr lang="en-US" dirty="0"/>
              <a:t>A method must have a return type but constructor does not have</a:t>
            </a:r>
          </a:p>
          <a:p>
            <a:r>
              <a:rPr lang="en-US" dirty="0"/>
              <a:t>A method is explicitly called whereas a constructor can call automatically.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geeksforgeeks.org/constructors-c/</a:t>
            </a:r>
          </a:p>
          <a:p>
            <a:r>
              <a:rPr lang="en-US" dirty="0"/>
              <a:t>S. </a:t>
            </a:r>
            <a:r>
              <a:rPr lang="en-US" dirty="0" err="1"/>
              <a:t>Arora</a:t>
            </a:r>
            <a:r>
              <a:rPr lang="en-US" dirty="0"/>
              <a:t>, Computer science in C++. 2002</a:t>
            </a:r>
            <a:endParaRPr lang="en-IN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D7B0E-8F53-4022-A2C7-5A806020B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640344"/>
          </a:xfrm>
        </p:spPr>
        <p:txBody>
          <a:bodyPr>
            <a:normAutofit/>
          </a:bodyPr>
          <a:lstStyle/>
          <a:p>
            <a:r>
              <a:rPr lang="en-US" dirty="0"/>
              <a:t>Lecture 6 – Constructor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40A35-2D41-4FCE-9DB6-A3A27FA17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5055326" y="6413863"/>
            <a:ext cx="2991394" cy="3135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650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constructor is a special member function of a class.</a:t>
            </a:r>
          </a:p>
          <a:p>
            <a:r>
              <a:rPr lang="en-US" dirty="0"/>
              <a:t>Its name is same as the class name.</a:t>
            </a:r>
          </a:p>
          <a:p>
            <a:r>
              <a:rPr lang="en-US" dirty="0"/>
              <a:t>The main task of constructor is to initialize the class objects</a:t>
            </a:r>
          </a:p>
          <a:p>
            <a:r>
              <a:rPr lang="en-US" dirty="0"/>
              <a:t>Constructor can be defined inside or outside of a class.</a:t>
            </a:r>
          </a:p>
          <a:p>
            <a:r>
              <a:rPr lang="en-US" dirty="0"/>
              <a:t>Constructor can be private, protected and public.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Class Student { </a:t>
            </a:r>
          </a:p>
          <a:p>
            <a:pPr lvl="1">
              <a:buNone/>
            </a:pPr>
            <a:r>
              <a:rPr lang="en-US" dirty="0" err="1"/>
              <a:t>int</a:t>
            </a:r>
            <a:r>
              <a:rPr lang="en-US" dirty="0"/>
              <a:t>  </a:t>
            </a:r>
            <a:r>
              <a:rPr lang="en-US" dirty="0" err="1"/>
              <a:t>rollno</a:t>
            </a:r>
            <a:r>
              <a:rPr lang="en-US" dirty="0"/>
              <a:t>;</a:t>
            </a:r>
          </a:p>
          <a:p>
            <a:pPr lvl="1">
              <a:buNone/>
            </a:pPr>
            <a:r>
              <a:rPr lang="en-US" dirty="0"/>
              <a:t>float marks; </a:t>
            </a:r>
          </a:p>
          <a:p>
            <a:pPr lvl="1">
              <a:buNone/>
            </a:pPr>
            <a:r>
              <a:rPr lang="en-US" dirty="0"/>
              <a:t>public:</a:t>
            </a:r>
          </a:p>
          <a:p>
            <a:pPr lvl="1">
              <a:buNone/>
            </a:pPr>
            <a:r>
              <a:rPr lang="en-US" dirty="0"/>
              <a:t>. .  . .</a:t>
            </a:r>
          </a:p>
          <a:p>
            <a:pPr lvl="1">
              <a:buNone/>
            </a:pPr>
            <a:r>
              <a:rPr lang="en-US" dirty="0"/>
              <a:t>Student() 		// Constructor</a:t>
            </a:r>
          </a:p>
          <a:p>
            <a:pPr lvl="1">
              <a:buNone/>
            </a:pPr>
            <a:r>
              <a:rPr lang="en-US" dirty="0"/>
              <a:t>{ roll no=0;</a:t>
            </a:r>
          </a:p>
          <a:p>
            <a:pPr lvl="1">
              <a:buNone/>
            </a:pPr>
            <a:r>
              <a:rPr lang="en-US" dirty="0"/>
              <a:t>Marks = 0.0</a:t>
            </a:r>
          </a:p>
          <a:p>
            <a:pPr lvl="1">
              <a:buNone/>
            </a:pPr>
            <a:r>
              <a:rPr lang="en-US" dirty="0"/>
              <a:t>}}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when we create an object for Student class, a constructor will automatically call. </a:t>
            </a:r>
          </a:p>
          <a:p>
            <a:r>
              <a:rPr lang="en-US" dirty="0"/>
              <a:t>Student::Student()</a:t>
            </a:r>
          </a:p>
          <a:p>
            <a:endParaRPr lang="en-US" dirty="0"/>
          </a:p>
          <a:p>
            <a:r>
              <a:rPr lang="en-US" b="1" dirty="0"/>
              <a:t>Point to remember</a:t>
            </a:r>
          </a:p>
          <a:p>
            <a:r>
              <a:rPr lang="en-US" b="1" dirty="0"/>
              <a:t>Constructor and Destructor have no return type , not even void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914400"/>
            <a:ext cx="9603275" cy="455194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b="1" dirty="0"/>
              <a:t> class Number {        			</a:t>
            </a:r>
            <a:br>
              <a:rPr lang="en-US" sz="1400" b="1" dirty="0"/>
            </a:br>
            <a:r>
              <a:rPr lang="en-US" sz="1400" b="1" dirty="0"/>
              <a:t>  public:          			// Access </a:t>
            </a:r>
            <a:r>
              <a:rPr lang="en-US" sz="1400" b="1" dirty="0" err="1"/>
              <a:t>specifier</a:t>
            </a:r>
            <a:br>
              <a:rPr lang="en-US" sz="1400" b="1" dirty="0"/>
            </a:br>
            <a:r>
              <a:rPr lang="en-US" sz="1400" b="1" dirty="0"/>
              <a:t>    </a:t>
            </a:r>
            <a:r>
              <a:rPr lang="en-US" sz="1400" b="1" dirty="0" err="1"/>
              <a:t>int</a:t>
            </a:r>
            <a:r>
              <a:rPr lang="en-US" sz="1400" b="1" dirty="0"/>
              <a:t>  x;     </a:t>
            </a:r>
            <a:br>
              <a:rPr lang="en-US" sz="1400" b="1" dirty="0"/>
            </a:br>
            <a:r>
              <a:rPr lang="en-US" sz="1400" b="1" dirty="0"/>
              <a:t>    Number (); // Constructor declaration</a:t>
            </a:r>
            <a:br>
              <a:rPr lang="en-US" sz="1400" b="1" dirty="0"/>
            </a:br>
            <a:r>
              <a:rPr lang="en-US" sz="1400" b="1" dirty="0"/>
              <a:t>};</a:t>
            </a:r>
            <a:br>
              <a:rPr lang="en-US" sz="1400" b="1" dirty="0"/>
            </a:br>
            <a:br>
              <a:rPr lang="en-US" sz="1400" b="1" dirty="0"/>
            </a:br>
            <a:r>
              <a:rPr lang="en-US" sz="1400" b="1" dirty="0"/>
              <a:t>// Constructor definition outside the class</a:t>
            </a:r>
            <a:br>
              <a:rPr lang="en-US" sz="1400" b="1" dirty="0"/>
            </a:br>
            <a:r>
              <a:rPr lang="en-US" sz="1400" b="1" dirty="0"/>
              <a:t> Number :: Number  {</a:t>
            </a:r>
            <a:br>
              <a:rPr lang="en-US" sz="1400" b="1" dirty="0"/>
            </a:br>
            <a:r>
              <a:rPr lang="en-US" sz="1400" b="1" dirty="0"/>
              <a:t> X=10;</a:t>
            </a:r>
            <a:br>
              <a:rPr lang="en-US" sz="1400" b="1" dirty="0"/>
            </a:br>
            <a:r>
              <a:rPr lang="en-US" sz="1400" b="1" dirty="0"/>
              <a:t>}</a:t>
            </a:r>
            <a:br>
              <a:rPr lang="en-US" sz="1400" b="1" dirty="0"/>
            </a:br>
            <a:r>
              <a:rPr lang="en-US" sz="1400" b="1" dirty="0"/>
              <a:t> Number ::display()</a:t>
            </a:r>
          </a:p>
          <a:p>
            <a:pPr>
              <a:buNone/>
            </a:pPr>
            <a:r>
              <a:rPr lang="en-US" sz="1400" b="1" dirty="0"/>
              <a:t>       {    </a:t>
            </a:r>
            <a:r>
              <a:rPr lang="en-US" sz="1400" b="1" dirty="0" err="1"/>
              <a:t>cout</a:t>
            </a:r>
            <a:r>
              <a:rPr lang="en-US" sz="1400" b="1" dirty="0"/>
              <a:t>&lt;&lt;x;}</a:t>
            </a:r>
            <a:br>
              <a:rPr lang="en-US" sz="1400" b="1" dirty="0"/>
            </a:br>
            <a:r>
              <a:rPr lang="en-US" sz="1400" b="1" dirty="0" err="1"/>
              <a:t>int</a:t>
            </a:r>
            <a:r>
              <a:rPr lang="en-US" sz="1400" b="1" dirty="0"/>
              <a:t> main() {</a:t>
            </a:r>
            <a:br>
              <a:rPr lang="en-US" sz="1400" b="1" dirty="0"/>
            </a:br>
            <a:r>
              <a:rPr lang="en-US" sz="1400" b="1" dirty="0"/>
              <a:t>  // Create Number objects and call the constructor with different values</a:t>
            </a:r>
            <a:br>
              <a:rPr lang="en-US" sz="1400" b="1" dirty="0"/>
            </a:br>
            <a:r>
              <a:rPr lang="en-US" sz="1400" b="1" dirty="0"/>
              <a:t>  Number  Obj1();</a:t>
            </a:r>
            <a:br>
              <a:rPr lang="en-US" sz="1400" b="1" dirty="0"/>
            </a:br>
            <a:r>
              <a:rPr lang="en-US" sz="1400" b="1" dirty="0"/>
              <a:t>  Number Obj2(20);</a:t>
            </a:r>
          </a:p>
          <a:p>
            <a:pPr>
              <a:buNone/>
            </a:pPr>
            <a:r>
              <a:rPr lang="en-US" sz="1400" b="1" dirty="0"/>
              <a:t>Obj1.display();</a:t>
            </a:r>
          </a:p>
          <a:p>
            <a:pPr>
              <a:buNone/>
            </a:pPr>
            <a:r>
              <a:rPr lang="en-US" sz="1400" b="1" dirty="0"/>
              <a:t>Obj2.display();</a:t>
            </a:r>
          </a:p>
          <a:p>
            <a:pPr>
              <a:buNone/>
            </a:pPr>
            <a:r>
              <a:rPr lang="en-US" sz="1400" b="1" dirty="0"/>
              <a:t>return(0);</a:t>
            </a:r>
            <a:br>
              <a:rPr lang="en-US" sz="1400" b="1" dirty="0"/>
            </a:br>
            <a:r>
              <a:rPr lang="en-US" sz="1400" b="1" dirty="0"/>
              <a:t>}</a:t>
            </a:r>
          </a:p>
          <a:p>
            <a:pPr>
              <a:buNone/>
            </a:pPr>
            <a:endParaRPr lang="en-US" sz="1400" b="1" dirty="0"/>
          </a:p>
          <a:p>
            <a:pPr>
              <a:buNone/>
            </a:pPr>
            <a:endParaRPr lang="en-US" sz="1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196" y="888273"/>
            <a:ext cx="9603275" cy="509451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b="1" dirty="0"/>
              <a:t> class Car {        			</a:t>
            </a:r>
            <a:br>
              <a:rPr lang="en-US" sz="1400" b="1" dirty="0"/>
            </a:br>
            <a:r>
              <a:rPr lang="en-US" sz="1400" b="1" dirty="0"/>
              <a:t>  public:          			// Access </a:t>
            </a:r>
            <a:r>
              <a:rPr lang="en-US" sz="1400" b="1" dirty="0" err="1"/>
              <a:t>specifier</a:t>
            </a:r>
            <a:br>
              <a:rPr lang="en-US" sz="1400" b="1" dirty="0"/>
            </a:br>
            <a:r>
              <a:rPr lang="en-US" sz="1400" b="1" dirty="0"/>
              <a:t>    string brand; 	 </a:t>
            </a:r>
            <a:br>
              <a:rPr lang="en-US" sz="1400" b="1" dirty="0"/>
            </a:br>
            <a:r>
              <a:rPr lang="en-US" sz="1400" b="1" dirty="0"/>
              <a:t>    string model; 	 </a:t>
            </a:r>
            <a:br>
              <a:rPr lang="en-US" sz="1400" b="1" dirty="0"/>
            </a:br>
            <a:r>
              <a:rPr lang="en-US" sz="1400" b="1" dirty="0"/>
              <a:t>    </a:t>
            </a:r>
            <a:r>
              <a:rPr lang="en-US" sz="1400" b="1" dirty="0" err="1"/>
              <a:t>int</a:t>
            </a:r>
            <a:r>
              <a:rPr lang="en-US" sz="1400" b="1" dirty="0"/>
              <a:t>  year;     </a:t>
            </a:r>
            <a:br>
              <a:rPr lang="en-US" sz="1400" b="1" dirty="0"/>
            </a:br>
            <a:r>
              <a:rPr lang="en-US" sz="1400" b="1" dirty="0"/>
              <a:t>    Car(string x, string y, </a:t>
            </a:r>
            <a:r>
              <a:rPr lang="en-US" sz="1400" b="1" dirty="0" err="1"/>
              <a:t>int</a:t>
            </a:r>
            <a:r>
              <a:rPr lang="en-US" sz="1400" b="1" dirty="0"/>
              <a:t> z); 		// Parameterized Constructor declaration</a:t>
            </a:r>
            <a:br>
              <a:rPr lang="en-US" sz="1400" b="1" dirty="0"/>
            </a:br>
            <a:r>
              <a:rPr lang="en-US" sz="1400" b="1" dirty="0"/>
              <a:t>};</a:t>
            </a:r>
            <a:br>
              <a:rPr lang="en-US" sz="1400" b="1" dirty="0"/>
            </a:br>
            <a:r>
              <a:rPr lang="en-US" sz="1400" b="1" dirty="0"/>
              <a:t>Car::Car(string x, string y, </a:t>
            </a:r>
            <a:r>
              <a:rPr lang="en-US" sz="1400" b="1" dirty="0" err="1"/>
              <a:t>int</a:t>
            </a:r>
            <a:r>
              <a:rPr lang="en-US" sz="1400" b="1" dirty="0"/>
              <a:t> z) {		// Constructor definition outside the class</a:t>
            </a:r>
            <a:br>
              <a:rPr lang="en-US" sz="1400" b="1" dirty="0"/>
            </a:br>
            <a:r>
              <a:rPr lang="en-US" sz="1400" b="1" dirty="0"/>
              <a:t>  brand = x;</a:t>
            </a:r>
            <a:br>
              <a:rPr lang="en-US" sz="1400" b="1" dirty="0"/>
            </a:br>
            <a:r>
              <a:rPr lang="en-US" sz="1400" b="1" dirty="0"/>
              <a:t>  model = y;</a:t>
            </a:r>
            <a:br>
              <a:rPr lang="en-US" sz="1400" b="1" dirty="0"/>
            </a:br>
            <a:r>
              <a:rPr lang="en-US" sz="1400" b="1" dirty="0"/>
              <a:t>  year = z;</a:t>
            </a:r>
            <a:br>
              <a:rPr lang="en-US" sz="1400" b="1" dirty="0"/>
            </a:br>
            <a:r>
              <a:rPr lang="en-US" sz="1400" b="1" dirty="0"/>
              <a:t>}</a:t>
            </a:r>
            <a:br>
              <a:rPr lang="en-US" sz="1400" b="1" dirty="0"/>
            </a:br>
            <a:r>
              <a:rPr lang="en-US" sz="1400" b="1" dirty="0" err="1"/>
              <a:t>int</a:t>
            </a:r>
            <a:r>
              <a:rPr lang="en-US" sz="1400" b="1" dirty="0"/>
              <a:t> main() {</a:t>
            </a:r>
            <a:br>
              <a:rPr lang="en-US" sz="1400" b="1" dirty="0"/>
            </a:br>
            <a:r>
              <a:rPr lang="en-US" sz="1400" b="1" dirty="0"/>
              <a:t>   Car carObj1("BMW", "X5", 1999);		// Create Car objects and call the constructor with different values</a:t>
            </a:r>
            <a:br>
              <a:rPr lang="en-US" sz="1400" b="1" dirty="0"/>
            </a:br>
            <a:r>
              <a:rPr lang="en-US" sz="1400" b="1" dirty="0"/>
              <a:t>   Car carObj2("Ford", "Mustang", 1969);</a:t>
            </a:r>
            <a:br>
              <a:rPr lang="en-US" sz="1400" b="1" dirty="0"/>
            </a:br>
            <a:r>
              <a:rPr lang="en-US" sz="1400" b="1" dirty="0"/>
              <a:t>   </a:t>
            </a:r>
            <a:r>
              <a:rPr lang="en-US" sz="1400" b="1" dirty="0" err="1"/>
              <a:t>cout</a:t>
            </a:r>
            <a:r>
              <a:rPr lang="en-US" sz="1400" b="1" dirty="0"/>
              <a:t> &lt;&lt; carObj1.brand &lt;&lt; " " &lt;&lt; carObj1.model &lt;&lt; " " &lt;&lt; carObj1.year &lt;&lt; "\n";</a:t>
            </a:r>
            <a:br>
              <a:rPr lang="en-US" sz="1400" b="1" dirty="0"/>
            </a:br>
            <a:r>
              <a:rPr lang="en-US" sz="1400" b="1" dirty="0"/>
              <a:t>   </a:t>
            </a:r>
            <a:r>
              <a:rPr lang="en-US" sz="1400" b="1" dirty="0" err="1"/>
              <a:t>cout</a:t>
            </a:r>
            <a:r>
              <a:rPr lang="en-US" sz="1400" b="1" dirty="0"/>
              <a:t> &lt;&lt; carObj2.brand &lt;&lt; " " &lt;&lt; carObj2.model &lt;&lt; " " &lt;&lt; carObj2.year &lt;&lt; "\n";</a:t>
            </a:r>
            <a:br>
              <a:rPr lang="en-US" sz="1400" b="1" dirty="0"/>
            </a:br>
            <a:r>
              <a:rPr lang="en-US" sz="1400" b="1" dirty="0"/>
              <a:t>   return 0;</a:t>
            </a:r>
            <a:br>
              <a:rPr lang="en-US" sz="1400" b="1" dirty="0"/>
            </a:br>
            <a:r>
              <a:rPr lang="en-US" sz="1400" b="1" dirty="0"/>
              <a:t>}</a:t>
            </a:r>
          </a:p>
          <a:p>
            <a:pPr>
              <a:buNone/>
            </a:pPr>
            <a:endParaRPr lang="en-US" sz="1400" b="1" dirty="0"/>
          </a:p>
          <a:p>
            <a:pPr>
              <a:buNone/>
            </a:pPr>
            <a:endParaRPr lang="en-US" sz="1400" b="1" dirty="0"/>
          </a:p>
          <a:p>
            <a:pPr>
              <a:buNone/>
            </a:pPr>
            <a:r>
              <a:rPr lang="en-US" sz="1400" b="1" dirty="0"/>
              <a:t>https://www.w3schools.com/cpp/cpp_constructors.asp</a:t>
            </a:r>
          </a:p>
          <a:p>
            <a:pPr>
              <a:buNone/>
            </a:pPr>
            <a:endParaRPr lang="en-US" sz="1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Constructor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 with no parameter is called default constructor.</a:t>
            </a:r>
          </a:p>
          <a:p>
            <a:r>
              <a:rPr lang="en-US" dirty="0"/>
              <a:t>If a class does not specify any constructor so compiler automatically called </a:t>
            </a:r>
            <a:r>
              <a:rPr lang="en-US"/>
              <a:t>default constructor.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class Bank {</a:t>
            </a:r>
          </a:p>
          <a:p>
            <a:pPr>
              <a:buNone/>
            </a:pPr>
            <a:r>
              <a:rPr lang="en-US" dirty="0"/>
              <a:t>Bank(float b, float a) 			// parameterized constructor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bal=b; </a:t>
            </a:r>
          </a:p>
          <a:p>
            <a:pPr>
              <a:buNone/>
            </a:pPr>
            <a:r>
              <a:rPr lang="en-US" dirty="0"/>
              <a:t>amt=a;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5444</TotalTime>
  <Words>629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Gallery</vt:lpstr>
      <vt:lpstr>SDF II(15B11CI211)  EVEN Semester 2021</vt:lpstr>
      <vt:lpstr>Lecture 6 – Constructor</vt:lpstr>
      <vt:lpstr>Constructor</vt:lpstr>
      <vt:lpstr>Constructor example</vt:lpstr>
      <vt:lpstr>PowerPoint Presentation</vt:lpstr>
      <vt:lpstr>PowerPoint Presentation</vt:lpstr>
      <vt:lpstr>PowerPoint Presentation</vt:lpstr>
      <vt:lpstr>Default Constructor </vt:lpstr>
      <vt:lpstr>Parameterized Constructor</vt:lpstr>
      <vt:lpstr>Difference between Method and Constructor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Title</dc:title>
  <dc:creator>Shefali</dc:creator>
  <cp:lastModifiedBy>Mukesh Saraswat</cp:lastModifiedBy>
  <cp:revision>104</cp:revision>
  <dcterms:created xsi:type="dcterms:W3CDTF">2020-06-20T13:41:26Z</dcterms:created>
  <dcterms:modified xsi:type="dcterms:W3CDTF">2021-01-24T06:05:59Z</dcterms:modified>
</cp:coreProperties>
</file>