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F9BD317-B0F5-4426-8F9D-83F300A1D736}" type="datetimeFigureOut">
              <a:rPr lang="en-US" smtClean="0"/>
              <a:pPr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8AE8982-727C-44FC-A61B-2FF36E9C3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292100"/>
            <a:ext cx="7543183" cy="633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1" y="1137116"/>
            <a:ext cx="4129088" cy="326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35846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try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try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throw "</a:t>
            </a:r>
            <a:r>
              <a:rPr lang="en-US" dirty="0" err="1" smtClean="0"/>
              <a:t>msg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     </a:t>
            </a:r>
            <a:r>
              <a:rPr lang="en-US" dirty="0" smtClean="0"/>
              <a:t>catch (const char *x)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 &lt;&lt; "Inner </a:t>
            </a:r>
            <a:r>
              <a:rPr lang="en-US" dirty="0" err="1" smtClean="0"/>
              <a:t>Catchn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    throw 1;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catch 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"Outer </a:t>
            </a:r>
            <a:r>
              <a:rPr lang="en-US" dirty="0" err="1" smtClean="0"/>
              <a:t>Catchn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try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try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throw "</a:t>
            </a:r>
            <a:r>
              <a:rPr lang="en-US" dirty="0" err="1" smtClean="0"/>
              <a:t>msg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 (const char *x)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 &lt;&lt; "Inner </a:t>
            </a:r>
            <a:r>
              <a:rPr lang="en-US" dirty="0" err="1" smtClean="0"/>
              <a:t>Catchn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    throw 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catch (const char *x)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"Outer </a:t>
            </a:r>
            <a:r>
              <a:rPr lang="en-US" dirty="0" err="1" smtClean="0"/>
              <a:t>Catchn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using namespace std;</a:t>
            </a:r>
          </a:p>
          <a:p>
            <a:r>
              <a:rPr lang="en-US" dirty="0" smtClean="0"/>
              <a:t>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try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try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throw "</a:t>
            </a:r>
            <a:r>
              <a:rPr lang="en-US" dirty="0" err="1" smtClean="0"/>
              <a:t>msg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 (const char *x)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cout</a:t>
            </a:r>
            <a:r>
              <a:rPr lang="en-US" dirty="0" smtClean="0"/>
              <a:t> &lt;&lt; "Inner </a:t>
            </a:r>
            <a:r>
              <a:rPr lang="en-US" dirty="0" err="1" smtClean="0"/>
              <a:t>Catchn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    throw 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catch ( 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 &lt;&lt; "Outer </a:t>
            </a:r>
            <a:r>
              <a:rPr lang="en-US" dirty="0" err="1" smtClean="0"/>
              <a:t>Catchn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0;</a:t>
            </a:r>
          </a:p>
          <a:p>
            <a:r>
              <a:rPr lang="en-US" dirty="0" smtClean="0"/>
              <a:t>}s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81000"/>
            <a:ext cx="5513294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447800" y="2133600"/>
            <a:ext cx="3124200" cy="754028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itchFamily="49" charset="0"/>
                <a:cs typeface="Arial" pitchFamily="34" charset="0"/>
              </a:rPr>
              <a:t>Inside try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itchFamily="49" charset="0"/>
                <a:cs typeface="Arial" pitchFamily="34" charset="0"/>
              </a:rPr>
              <a:t> Exception Caught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Consolas" pitchFamily="49" charset="0"/>
                <a:cs typeface="Arial" pitchFamily="34" charset="0"/>
              </a:rPr>
              <a:t> After catch</a:t>
            </a: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be put in a </a:t>
            </a:r>
            <a:r>
              <a:rPr lang="en-US" i="1" dirty="0"/>
              <a:t>try </a:t>
            </a:r>
            <a:r>
              <a:rPr lang="en-US" dirty="0"/>
              <a:t>block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1.</a:t>
            </a:r>
            <a:r>
              <a:rPr lang="en-US" dirty="0" smtClean="0"/>
              <a:t> Statements that might cause exceptions </a:t>
            </a:r>
          </a:p>
          <a:p>
            <a:pPr>
              <a:buNone/>
            </a:pPr>
            <a:r>
              <a:rPr lang="en-US" b="1" dirty="0" smtClean="0"/>
              <a:t>2.</a:t>
            </a:r>
            <a:r>
              <a:rPr lang="en-US" dirty="0" smtClean="0"/>
              <a:t> Statements that should be skipped in case of an exception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2400"/>
            <a:ext cx="5562600" cy="622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exception</a:t>
            </a:r>
          </a:p>
          <a:p>
            <a:r>
              <a:rPr lang="en-US" dirty="0" smtClean="0"/>
              <a:t>After Exception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"/>
            <a:ext cx="5899922" cy="647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7772400" cy="4572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489569" cy="393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an object of Test</a:t>
            </a:r>
          </a:p>
          <a:p>
            <a:r>
              <a:rPr lang="en-US" dirty="0" smtClean="0"/>
              <a:t> Destructing an object of Test</a:t>
            </a:r>
          </a:p>
          <a:p>
            <a:r>
              <a:rPr lang="en-US" dirty="0" smtClean="0"/>
              <a:t> Caught 10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97</TotalTime>
  <Words>281</Words>
  <Application>Microsoft Office PowerPoint</Application>
  <PresentationFormat>On-screen Show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Slide 1</vt:lpstr>
      <vt:lpstr> </vt:lpstr>
      <vt:lpstr> </vt:lpstr>
      <vt:lpstr> </vt:lpstr>
      <vt:lpstr>Slide 5</vt:lpstr>
      <vt:lpstr> </vt:lpstr>
      <vt:lpstr> </vt:lpstr>
      <vt:lpstr> </vt:lpstr>
      <vt:lpstr>Slide 9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shailesh.kumar</dc:creator>
  <cp:lastModifiedBy>shailesh.kumar</cp:lastModifiedBy>
  <cp:revision>13</cp:revision>
  <dcterms:created xsi:type="dcterms:W3CDTF">2022-04-13T04:11:04Z</dcterms:created>
  <dcterms:modified xsi:type="dcterms:W3CDTF">2022-04-13T06:06:45Z</dcterms:modified>
</cp:coreProperties>
</file>