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1" r:id="rId3"/>
    <p:sldId id="272" r:id="rId4"/>
    <p:sldId id="257" r:id="rId6"/>
    <p:sldId id="258" r:id="rId7"/>
    <p:sldId id="259" r:id="rId8"/>
    <p:sldId id="261" r:id="rId9"/>
    <p:sldId id="273" r:id="rId10"/>
    <p:sldId id="269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751F-AC46-4EB9-8600-D8C3669868E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06525-6E71-4C80-BF71-8BF00B1581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2E3BF-1A83-41E4-A361-385FAEEC32B2}" type="slidenum">
              <a:rPr lang="en-GB" smtClean="0"/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Systems</a:t>
            </a:r>
            <a:b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18B11EC213</a:t>
            </a:r>
            <a:endParaRPr lang="en-US" sz="53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and their properties</a:t>
            </a:r>
            <a:endParaRPr lang="en-US" sz="3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5181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Invertibility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	y(t) = 2x(t)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	y(t) = x</a:t>
            </a:r>
            <a:r>
              <a:rPr lang="en-US" sz="20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	y[n]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857224" y="2786058"/>
          <a:ext cx="191045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26822400" imgH="7924800" progId="Equation.3">
                  <p:embed/>
                </p:oleObj>
              </mc:Choice>
              <mc:Fallback>
                <p:oleObj name="Equation" r:id="rId1" imgW="26822400" imgH="7924800" progId="Equation.3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2786058"/>
                        <a:ext cx="1910456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28662" y="3429000"/>
          <a:ext cx="1328747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1336000" imgH="10363200" progId="Equation.3">
                  <p:embed/>
                </p:oleObj>
              </mc:Choice>
              <mc:Fallback>
                <p:oleObj name="Equation" r:id="rId3" imgW="21336000" imgH="10363200" progId="Equation.3">
                  <p:embed/>
                  <p:pic>
                    <p:nvPicPr>
                      <p:cNvPr id="0" name="Picture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62" y="3429000"/>
                        <a:ext cx="1328747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6982" y="2071678"/>
            <a:ext cx="418075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I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457200" indent="-457200" algn="just">
              <a:spcBef>
                <a:spcPct val="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Basic System Properties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with and without memory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Invertibility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Invariance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an interconnection of components, devices or subsystems.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processes, transforms or responds to an input x(t) and provides output y(t).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can be classified as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Systems -  Takes continuous time input signal x(t) and gives continuous time output signal y(t)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Discrete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Systems – Takes discrete time input signal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x[n]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gives                                                             continuous time output signal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y[n]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9" b="13068"/>
          <a:stretch>
            <a:fillRect/>
          </a:stretch>
        </p:blipFill>
        <p:spPr bwMode="auto">
          <a:xfrm>
            <a:off x="685800" y="4795837"/>
            <a:ext cx="388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943475"/>
            <a:ext cx="37338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39052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0" y="3695700"/>
            <a:ext cx="2095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29" y="4152900"/>
            <a:ext cx="1457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01" y="487680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8628" y="3699164"/>
            <a:ext cx="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Eq.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28" y="4265014"/>
            <a:ext cx="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Eq.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38" y="49646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Eq. 3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643578"/>
            <a:ext cx="734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3 shows the equation of system shown in fig. 1.1, which takes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input and provides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output across capacitor C.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System Properties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with and without memory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Memoryless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said to be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memoryless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output at any time depends on only the input at that same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y(t) = Rx(t)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any time t depends on the value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that time.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Systems with memory: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said to have memory if output at any time depends on the input other than the present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y[n] = y[n-1] + x[n]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57620" y="5072074"/>
          <a:ext cx="2428892" cy="63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30784800" imgH="7924800" progId="Equation.3">
                  <p:embed/>
                </p:oleObj>
              </mc:Choice>
              <mc:Fallback>
                <p:oleObj name="Equation" r:id="rId1" imgW="30784800" imgH="7924800" progId="Equation.3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7620" y="5072074"/>
                        <a:ext cx="2428892" cy="6312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14492"/>
            <a:ext cx="8229600" cy="455771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 Systems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called causal if its output at the present time depends on only the present and/or past values of the input.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in a causal system, it is not possible to obtain an output before an input is applied to the system.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y[n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x[n] + x[n-1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and y(t) = x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Noncausal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called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noncausal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(or anticipative) if its output at the present time depends on future values of the input.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y(t) = x(t+1)  and y[n] = x[-n]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memoryless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 are causal systems.</a:t>
            </a:r>
            <a:endParaRPr lang="en-US" sz="2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 and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Noncausal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229600" cy="48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said to be linear if it satisfies homogeneity and superposition properties otherwise it will be nonlinear 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F(x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F(x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Homogeneity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F(ax) = ay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scalar a.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F(x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F(x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signals 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above two conditions into a single condition we have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F(ax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bx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ay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by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indent="-450215" algn="just">
              <a:spcBef>
                <a:spcPts val="600"/>
              </a:spcBef>
            </a:pPr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a consequence of the homogeneity (or scaling) property of linear systems is that </a:t>
            </a:r>
            <a:r>
              <a:rPr lang="en-US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zero input yields a zero output.</a:t>
            </a:r>
            <a:endParaRPr lang="en-US" sz="1800" baseline="-25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Nonlinear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5181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Time invariant: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i) y(t) = sin[x(t)]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 = F{x(t)}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F{x(t-t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sin[x(t-t</a:t>
            </a:r>
            <a:r>
              <a:rPr lang="en-US" sz="20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delayed output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sin[x(t-t</a:t>
            </a:r>
            <a:r>
              <a:rPr lang="en-US" sz="20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F{x(t-t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this is a time invariant system.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y(t)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 = F{x(t)}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F{x(t-t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(t-t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(t-t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)x(t-t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F{x(t-t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a time variant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time varying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5181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Linearity: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8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1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system is non-linear.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2834</Words>
  <Application>WPS Presentation</Application>
  <PresentationFormat>On-screen Show (4:3)</PresentationFormat>
  <Paragraphs>116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Equation.3</vt:lpstr>
      <vt:lpstr>Equation.3</vt:lpstr>
      <vt:lpstr>Equation.3</vt:lpstr>
      <vt:lpstr>Digital Systems 18B11EC213</vt:lpstr>
      <vt:lpstr>Contents</vt:lpstr>
      <vt:lpstr>Introduction</vt:lpstr>
      <vt:lpstr>PowerPoint 演示文稿</vt:lpstr>
      <vt:lpstr>Basic System Properties</vt:lpstr>
      <vt:lpstr>Causal and Noncausal System</vt:lpstr>
      <vt:lpstr>Linear and Nonlinear System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and their properties</dc:title>
  <dc:creator>ANKUR</dc:creator>
  <cp:lastModifiedBy>user</cp:lastModifiedBy>
  <cp:revision>84</cp:revision>
  <dcterms:created xsi:type="dcterms:W3CDTF">2006-08-16T00:00:00Z</dcterms:created>
  <dcterms:modified xsi:type="dcterms:W3CDTF">2023-05-07T22:26:43Z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5C0762560FF04452988B4F780387013B</vt:lpwstr>
  </property>
  <property fmtid="{D5CDD505-2E9C-101B-9397-08002B2CF9AE}" pid="3" name="KSOProductBuildVer">
    <vt:lpwstr>1033-11.2.0.11537</vt:lpwstr>
  </property>
</Properties>
</file>