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380" r:id="rId2"/>
    <p:sldId id="382" r:id="rId3"/>
    <p:sldId id="266" r:id="rId4"/>
    <p:sldId id="271" r:id="rId5"/>
    <p:sldId id="273" r:id="rId6"/>
    <p:sldId id="274" r:id="rId7"/>
    <p:sldId id="275" r:id="rId8"/>
    <p:sldId id="276" r:id="rId9"/>
    <p:sldId id="277" r:id="rId10"/>
    <p:sldId id="278" r:id="rId11"/>
    <p:sldId id="384" r:id="rId12"/>
    <p:sldId id="385" r:id="rId13"/>
    <p:sldId id="279" r:id="rId14"/>
    <p:sldId id="280" r:id="rId15"/>
    <p:sldId id="281" r:id="rId16"/>
    <p:sldId id="395" r:id="rId17"/>
    <p:sldId id="397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267" r:id="rId26"/>
    <p:sldId id="268" r:id="rId27"/>
    <p:sldId id="269" r:id="rId28"/>
    <p:sldId id="270" r:id="rId29"/>
    <p:sldId id="416" r:id="rId30"/>
  </p:sldIdLst>
  <p:sldSz cx="9144000" cy="6858000" type="screen4x3"/>
  <p:notesSz cx="6883400" cy="9906000"/>
  <p:embeddedFontLst>
    <p:embeddedFont>
      <p:font typeface="Tahoma" panose="020B0604030504040204" pitchFamily="3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000000"/>
          </p15:clr>
        </p15:guide>
        <p15:guide id="2" pos="2168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0" roundtripDataSignature="AMtx7miqZ2UYd5NNHAx03mcSH3/ib6Dt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0" y="40"/>
      </p:cViewPr>
      <p:guideLst>
        <p:guide orient="horz" pos="3120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6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3900487" y="9410700"/>
            <a:ext cx="29829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325" tIns="47650" rIns="95325" bIns="476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29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325" tIns="47650" rIns="95325" bIns="476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dt" idx="10"/>
          </p:nvPr>
        </p:nvSpPr>
        <p:spPr>
          <a:xfrm>
            <a:off x="3900487" y="0"/>
            <a:ext cx="29829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325" tIns="47650" rIns="95325" bIns="476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965200" y="742950"/>
            <a:ext cx="4953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917575" y="4705350"/>
            <a:ext cx="504825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325" tIns="47650" rIns="95325" bIns="476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9410700"/>
            <a:ext cx="29829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325" tIns="47650" rIns="95325" bIns="476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4"/>
          </p:nvPr>
        </p:nvSpPr>
        <p:spPr>
          <a:xfrm>
            <a:off x="3900487" y="9410700"/>
            <a:ext cx="29829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325" tIns="47650" rIns="95325" bIns="476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E6AD4181-A01B-45C8-9FD7-863FD7671B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F65E287D-A23F-4519-AC12-C8433A4A8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EFA2EFA5-8163-4BCD-9CBA-7EA4F56E9E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C5E7D19-0BC8-4474-802A-78A44AFE66B5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917575" y="4705350"/>
            <a:ext cx="5048250" cy="4457700"/>
          </a:xfrm>
          <a:prstGeom prst="rect">
            <a:avLst/>
          </a:prstGeom>
        </p:spPr>
        <p:txBody>
          <a:bodyPr spcFirstLastPara="1" wrap="square" lIns="95325" tIns="47650" rIns="95325" bIns="47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742950"/>
            <a:ext cx="4953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7828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 txBox="1">
            <a:spLocks noGrp="1"/>
          </p:cNvSpPr>
          <p:nvPr>
            <p:ph type="body" idx="1"/>
          </p:nvPr>
        </p:nvSpPr>
        <p:spPr>
          <a:xfrm>
            <a:off x="917575" y="4705350"/>
            <a:ext cx="5048250" cy="4457700"/>
          </a:xfrm>
          <a:prstGeom prst="rect">
            <a:avLst/>
          </a:prstGeom>
        </p:spPr>
        <p:txBody>
          <a:bodyPr spcFirstLastPara="1" wrap="square" lIns="95325" tIns="47650" rIns="95325" bIns="47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742950"/>
            <a:ext cx="4953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120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:notes"/>
          <p:cNvSpPr txBox="1">
            <a:spLocks noGrp="1"/>
          </p:cNvSpPr>
          <p:nvPr>
            <p:ph type="body" idx="1"/>
          </p:nvPr>
        </p:nvSpPr>
        <p:spPr>
          <a:xfrm>
            <a:off x="917575" y="4705350"/>
            <a:ext cx="5048250" cy="4457700"/>
          </a:xfrm>
          <a:prstGeom prst="rect">
            <a:avLst/>
          </a:prstGeom>
        </p:spPr>
        <p:txBody>
          <a:bodyPr spcFirstLastPara="1" wrap="square" lIns="95325" tIns="47650" rIns="95325" bIns="47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742950"/>
            <a:ext cx="4953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:notes"/>
          <p:cNvSpPr txBox="1">
            <a:spLocks noGrp="1"/>
          </p:cNvSpPr>
          <p:nvPr>
            <p:ph type="body" idx="1"/>
          </p:nvPr>
        </p:nvSpPr>
        <p:spPr>
          <a:xfrm>
            <a:off x="917575" y="4705350"/>
            <a:ext cx="5048250" cy="4457700"/>
          </a:xfrm>
          <a:prstGeom prst="rect">
            <a:avLst/>
          </a:prstGeom>
        </p:spPr>
        <p:txBody>
          <a:bodyPr spcFirstLastPara="1" wrap="square" lIns="95325" tIns="47650" rIns="95325" bIns="47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742950"/>
            <a:ext cx="4953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:notes"/>
          <p:cNvSpPr txBox="1">
            <a:spLocks noGrp="1"/>
          </p:cNvSpPr>
          <p:nvPr>
            <p:ph type="body" idx="1"/>
          </p:nvPr>
        </p:nvSpPr>
        <p:spPr>
          <a:xfrm>
            <a:off x="917575" y="4705350"/>
            <a:ext cx="5048250" cy="4457700"/>
          </a:xfrm>
          <a:prstGeom prst="rect">
            <a:avLst/>
          </a:prstGeom>
        </p:spPr>
        <p:txBody>
          <a:bodyPr spcFirstLastPara="1" wrap="square" lIns="95325" tIns="47650" rIns="95325" bIns="47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742950"/>
            <a:ext cx="4953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:notes"/>
          <p:cNvSpPr txBox="1">
            <a:spLocks noGrp="1"/>
          </p:cNvSpPr>
          <p:nvPr>
            <p:ph type="body" idx="1"/>
          </p:nvPr>
        </p:nvSpPr>
        <p:spPr>
          <a:xfrm>
            <a:off x="917575" y="4705350"/>
            <a:ext cx="5048250" cy="4457700"/>
          </a:xfrm>
          <a:prstGeom prst="rect">
            <a:avLst/>
          </a:prstGeom>
        </p:spPr>
        <p:txBody>
          <a:bodyPr spcFirstLastPara="1" wrap="square" lIns="95325" tIns="47650" rIns="95325" bIns="47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742950"/>
            <a:ext cx="4953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4412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:notes"/>
          <p:cNvSpPr txBox="1">
            <a:spLocks noGrp="1"/>
          </p:cNvSpPr>
          <p:nvPr>
            <p:ph type="body" idx="1"/>
          </p:nvPr>
        </p:nvSpPr>
        <p:spPr>
          <a:xfrm>
            <a:off x="917575" y="4705350"/>
            <a:ext cx="5048250" cy="4457700"/>
          </a:xfrm>
          <a:prstGeom prst="rect">
            <a:avLst/>
          </a:prstGeom>
        </p:spPr>
        <p:txBody>
          <a:bodyPr spcFirstLastPara="1" wrap="square" lIns="95325" tIns="47650" rIns="95325" bIns="47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742950"/>
            <a:ext cx="4953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6180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>
            <a:spLocks noGrp="1"/>
          </p:cNvSpPr>
          <p:nvPr>
            <p:ph type="body" idx="1"/>
          </p:nvPr>
        </p:nvSpPr>
        <p:spPr>
          <a:xfrm>
            <a:off x="917575" y="4705350"/>
            <a:ext cx="5048250" cy="4457700"/>
          </a:xfrm>
          <a:prstGeom prst="rect">
            <a:avLst/>
          </a:prstGeom>
        </p:spPr>
        <p:txBody>
          <a:bodyPr spcFirstLastPara="1" wrap="square" lIns="95325" tIns="47650" rIns="95325" bIns="47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742950"/>
            <a:ext cx="4953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 txBox="1">
            <a:spLocks noGrp="1"/>
          </p:cNvSpPr>
          <p:nvPr>
            <p:ph type="body" idx="1"/>
          </p:nvPr>
        </p:nvSpPr>
        <p:spPr>
          <a:xfrm>
            <a:off x="917575" y="4705350"/>
            <a:ext cx="5048250" cy="4457700"/>
          </a:xfrm>
          <a:prstGeom prst="rect">
            <a:avLst/>
          </a:prstGeom>
        </p:spPr>
        <p:txBody>
          <a:bodyPr spcFirstLastPara="1" wrap="square" lIns="95325" tIns="47650" rIns="95325" bIns="47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742950"/>
            <a:ext cx="4953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:notes"/>
          <p:cNvSpPr txBox="1">
            <a:spLocks noGrp="1"/>
          </p:cNvSpPr>
          <p:nvPr>
            <p:ph type="body" idx="1"/>
          </p:nvPr>
        </p:nvSpPr>
        <p:spPr>
          <a:xfrm>
            <a:off x="917575" y="4705350"/>
            <a:ext cx="5048250" cy="4457700"/>
          </a:xfrm>
          <a:prstGeom prst="rect">
            <a:avLst/>
          </a:prstGeom>
        </p:spPr>
        <p:txBody>
          <a:bodyPr spcFirstLastPara="1" wrap="square" lIns="95325" tIns="47650" rIns="95325" bIns="47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742950"/>
            <a:ext cx="4953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:notes"/>
          <p:cNvSpPr txBox="1">
            <a:spLocks noGrp="1"/>
          </p:cNvSpPr>
          <p:nvPr>
            <p:ph type="body" idx="1"/>
          </p:nvPr>
        </p:nvSpPr>
        <p:spPr>
          <a:xfrm>
            <a:off x="917575" y="4705350"/>
            <a:ext cx="5048250" cy="4457700"/>
          </a:xfrm>
          <a:prstGeom prst="rect">
            <a:avLst/>
          </a:prstGeom>
        </p:spPr>
        <p:txBody>
          <a:bodyPr spcFirstLastPara="1" wrap="square" lIns="95325" tIns="47650" rIns="95325" bIns="47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742950"/>
            <a:ext cx="4953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:notes"/>
          <p:cNvSpPr txBox="1">
            <a:spLocks noGrp="1"/>
          </p:cNvSpPr>
          <p:nvPr>
            <p:ph type="body" idx="1"/>
          </p:nvPr>
        </p:nvSpPr>
        <p:spPr>
          <a:xfrm>
            <a:off x="917575" y="4705350"/>
            <a:ext cx="5048250" cy="4457700"/>
          </a:xfrm>
          <a:prstGeom prst="rect">
            <a:avLst/>
          </a:prstGeom>
        </p:spPr>
        <p:txBody>
          <a:bodyPr spcFirstLastPara="1" wrap="square" lIns="95325" tIns="47650" rIns="95325" bIns="47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742950"/>
            <a:ext cx="4953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:notes"/>
          <p:cNvSpPr txBox="1">
            <a:spLocks noGrp="1"/>
          </p:cNvSpPr>
          <p:nvPr>
            <p:ph type="body" idx="1"/>
          </p:nvPr>
        </p:nvSpPr>
        <p:spPr>
          <a:xfrm>
            <a:off x="917575" y="4705350"/>
            <a:ext cx="5048250" cy="4457700"/>
          </a:xfrm>
          <a:prstGeom prst="rect">
            <a:avLst/>
          </a:prstGeom>
        </p:spPr>
        <p:txBody>
          <a:bodyPr spcFirstLastPara="1" wrap="square" lIns="95325" tIns="47650" rIns="95325" bIns="47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742950"/>
            <a:ext cx="4953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:notes"/>
          <p:cNvSpPr txBox="1">
            <a:spLocks noGrp="1"/>
          </p:cNvSpPr>
          <p:nvPr>
            <p:ph type="body" idx="1"/>
          </p:nvPr>
        </p:nvSpPr>
        <p:spPr>
          <a:xfrm>
            <a:off x="917575" y="4705350"/>
            <a:ext cx="5048250" cy="4457700"/>
          </a:xfrm>
          <a:prstGeom prst="rect">
            <a:avLst/>
          </a:prstGeom>
        </p:spPr>
        <p:txBody>
          <a:bodyPr spcFirstLastPara="1" wrap="square" lIns="95325" tIns="47650" rIns="95325" bIns="47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742950"/>
            <a:ext cx="4953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:notes"/>
          <p:cNvSpPr txBox="1">
            <a:spLocks noGrp="1"/>
          </p:cNvSpPr>
          <p:nvPr>
            <p:ph type="body" idx="1"/>
          </p:nvPr>
        </p:nvSpPr>
        <p:spPr>
          <a:xfrm>
            <a:off x="917575" y="4705350"/>
            <a:ext cx="5048250" cy="4457700"/>
          </a:xfrm>
          <a:prstGeom prst="rect">
            <a:avLst/>
          </a:prstGeom>
        </p:spPr>
        <p:txBody>
          <a:bodyPr spcFirstLastPara="1" wrap="square" lIns="95325" tIns="47650" rIns="95325" bIns="47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742950"/>
            <a:ext cx="4953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4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4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4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4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6444644B-F1F1-49EC-AF57-263768910A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EB344A3-49A7-4F84-80EB-FAB5E478F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68AC8AFB-451D-453D-9ED7-2FBEE87F5C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468ED-313D-4BEE-9E0F-AABA43A064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9D794A4-33FA-4497-A160-F852FB8339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86049B4-9A0C-41F5-8F23-3203E600CA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F2A4AC9-C820-4C11-85B6-9565E24801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528F6-FD12-4E70-BD50-C06B4CB3FF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92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938CE9C-C3D7-4481-B59D-3E2E6CCE40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8D48706-E134-4137-A469-2F5639AF7B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939C196-94C7-4AF7-B40D-B914F21AE8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97225-3FA6-49A0-9420-6A1512AB2A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3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43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43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43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43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43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43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43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9" name="Google Shape;19;p43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Google Shape;22;p43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>
            <a:extLst>
              <a:ext uri="{FF2B5EF4-FFF2-40B4-BE49-F238E27FC236}">
                <a16:creationId xmlns:a16="http://schemas.microsoft.com/office/drawing/2014/main" id="{73996E75-F5A4-411D-AB63-02AF17CC7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ClrTx/>
              <a:buSzTx/>
              <a:buFont typeface="Arial" panose="020B0604020202020204" pitchFamily="34" charset="0"/>
              <a:buNone/>
            </a:pP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ClrTx/>
              <a:buSzTx/>
              <a:buFont typeface="Arial" panose="020B0604020202020204" pitchFamily="34" charset="0"/>
              <a:buNone/>
            </a:pP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ClrTx/>
              <a:buSzTx/>
              <a:buFont typeface="Arial" panose="020B0604020202020204" pitchFamily="34" charset="0"/>
              <a:buNone/>
            </a:pP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ClrTx/>
              <a:buSzTx/>
              <a:buFont typeface="Arial" panose="020B0604020202020204" pitchFamily="34" charset="0"/>
              <a:buNone/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Circuit Design</a:t>
            </a:r>
          </a:p>
          <a:p>
            <a:pPr algn="ctr" eaLnBrk="1" hangingPunct="1">
              <a:buClrTx/>
              <a:buSzTx/>
              <a:buFont typeface="Arial" panose="020B0604020202020204" pitchFamily="34" charset="0"/>
              <a:buNone/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18B11EC215</a:t>
            </a:r>
          </a:p>
          <a:p>
            <a:pPr algn="ctr">
              <a:buClrTx/>
              <a:buSzTx/>
              <a:buFontTx/>
              <a:buNone/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6</a:t>
            </a:r>
          </a:p>
          <a:p>
            <a:pPr algn="ctr">
              <a:buClrTx/>
              <a:buSzTx/>
              <a:buFontTx/>
              <a:buNone/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Algebra and Logic Gates</a:t>
            </a:r>
          </a:p>
          <a:p>
            <a:pPr algn="ctr" eaLnBrk="1" hangingPunct="1">
              <a:buClrTx/>
              <a:buSzTx/>
              <a:buFont typeface="Arial" panose="020B0604020202020204" pitchFamily="34" charset="0"/>
              <a:buNone/>
            </a:pP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ClrTx/>
              <a:buSzTx/>
              <a:buFont typeface="Arial" panose="020B0604020202020204" pitchFamily="34" charset="0"/>
              <a:buNone/>
            </a:pP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ClrTx/>
              <a:buSzTx/>
              <a:buFont typeface="Arial" panose="020B0604020202020204" pitchFamily="34" charset="0"/>
              <a:buNone/>
            </a:pP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Slide Number Placeholder 1">
            <a:extLst>
              <a:ext uri="{FF2B5EF4-FFF2-40B4-BE49-F238E27FC236}">
                <a16:creationId xmlns:a16="http://schemas.microsoft.com/office/drawing/2014/main" id="{46333DC0-E0CE-4C21-9769-A7091D0FDB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2C5160-44D1-4E0E-B2C3-950FC9A0AF2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>
            <a:spLocks noGrp="1"/>
          </p:cNvSpPr>
          <p:nvPr>
            <p:ph type="title"/>
          </p:nvPr>
        </p:nvSpPr>
        <p:spPr>
          <a:xfrm>
            <a:off x="1216573" y="951186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Boolean Functions[1]</a:t>
            </a:r>
            <a:endParaRPr sz="3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0" name="Google Shape;340;p23"/>
          <p:cNvSpPr txBox="1">
            <a:spLocks noGrp="1"/>
          </p:cNvSpPr>
          <p:nvPr>
            <p:ph type="body" idx="1"/>
          </p:nvPr>
        </p:nvSpPr>
        <p:spPr>
          <a:xfrm>
            <a:off x="1216573" y="2170386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80"/>
              <a:buFont typeface="Noto Sans Symbols"/>
              <a:buChar char="▪"/>
            </a:pPr>
            <a:endParaRPr lang="en-US" sz="1600" b="1" i="0" u="none" strike="noStrike" cap="none" dirty="0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80"/>
              <a:buFont typeface="Noto Sans Symbols"/>
              <a:buChar char="▪"/>
            </a:pPr>
            <a:r>
              <a:rPr lang="en-US" sz="1600" b="1" i="0" u="none" strike="noStrike" cap="none" dirty="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Boolean function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an expression formed with binary variables, the two binary operators, OR and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and the unary operator, NOT, parenthesis and the equal sign.</a:t>
            </a:r>
            <a:endParaRPr sz="16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folHlink"/>
              </a:buClr>
              <a:buSzPts val="288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Its result is also a binary value.</a:t>
            </a:r>
            <a:endParaRPr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folHlink"/>
              </a:buClr>
              <a:buSzPts val="288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usually use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for AND,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+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for OR, and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¬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for NOT.  Sometimes, we may omit the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if there is no ambiguity.</a:t>
            </a:r>
            <a:endParaRPr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D7DB3D-F9C7-4C0B-9509-CC3AAE4EF2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 txBox="1">
            <a:spLocks noGrp="1"/>
          </p:cNvSpPr>
          <p:nvPr>
            <p:ph type="title"/>
          </p:nvPr>
        </p:nvSpPr>
        <p:spPr>
          <a:xfrm>
            <a:off x="1206062" y="972207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chemeClr val="dk2"/>
              </a:buClr>
              <a:buSzPts val="4000"/>
            </a:pPr>
            <a:r>
              <a:rPr lang="en-US" sz="3200" dirty="0">
                <a:solidFill>
                  <a:schemeClr val="tx1"/>
                </a:solidFill>
              </a:rPr>
              <a:t>Truth Table[1]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236" name="Google Shape;236;p13"/>
          <p:cNvSpPr txBox="1">
            <a:spLocks noGrp="1"/>
          </p:cNvSpPr>
          <p:nvPr>
            <p:ph type="body" idx="1"/>
          </p:nvPr>
        </p:nvSpPr>
        <p:spPr>
          <a:xfrm>
            <a:off x="1206062" y="2115207"/>
            <a:ext cx="7772400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8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Provides a 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listing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every possible combination of inputs and its corresponding outputs.</a:t>
            </a:r>
            <a:endParaRPr sz="1600" dirty="0"/>
          </a:p>
          <a:p>
            <a:pPr marL="342900" marR="0" lvl="0" indent="-342900" algn="l" rtl="0">
              <a:lnSpc>
                <a:spcPct val="90000"/>
              </a:lnSpc>
              <a:spcBef>
                <a:spcPts val="9600"/>
              </a:spcBef>
              <a:spcAft>
                <a:spcPts val="0"/>
              </a:spcAft>
              <a:buClr>
                <a:schemeClr val="folHlink"/>
              </a:buClr>
              <a:buSzPts val="288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 (2 inputs, 2 outputs):</a:t>
            </a:r>
            <a:endParaRPr sz="1600" dirty="0"/>
          </a:p>
        </p:txBody>
      </p:sp>
      <p:graphicFrame>
        <p:nvGraphicFramePr>
          <p:cNvPr id="237" name="Google Shape;237;p13"/>
          <p:cNvGraphicFramePr/>
          <p:nvPr>
            <p:extLst>
              <p:ext uri="{D42A27DB-BD31-4B8C-83A1-F6EECF244321}">
                <p14:modId xmlns:p14="http://schemas.microsoft.com/office/powerpoint/2010/main" val="4202567104"/>
              </p:ext>
            </p:extLst>
          </p:nvPr>
        </p:nvGraphicFramePr>
        <p:xfrm>
          <a:off x="3034862" y="4858407"/>
          <a:ext cx="3333750" cy="152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333750" imgH="1525587" progId="Word.Document.8">
                  <p:embed/>
                </p:oleObj>
              </mc:Choice>
              <mc:Fallback>
                <p:oleObj r:id="rId3" imgW="3333750" imgH="1525587" progId="Word.Document.8">
                  <p:embed/>
                  <p:pic>
                    <p:nvPicPr>
                      <p:cNvPr id="237" name="Google Shape;237;p13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3034862" y="4858407"/>
                        <a:ext cx="3333750" cy="152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" name="Google Shape;238;p13"/>
          <p:cNvGraphicFramePr/>
          <p:nvPr>
            <p:extLst>
              <p:ext uri="{D42A27DB-BD31-4B8C-83A1-F6EECF244321}">
                <p14:modId xmlns:p14="http://schemas.microsoft.com/office/powerpoint/2010/main" val="4042415018"/>
              </p:ext>
            </p:extLst>
          </p:nvPr>
        </p:nvGraphicFramePr>
        <p:xfrm>
          <a:off x="3273622" y="2502875"/>
          <a:ext cx="2576512" cy="1441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576512" imgH="1014412" progId="Word.Document.8">
                  <p:embed/>
                </p:oleObj>
              </mc:Choice>
              <mc:Fallback>
                <p:oleObj r:id="rId5" imgW="2576512" imgH="1014412" progId="Word.Document.8">
                  <p:embed/>
                  <p:pic>
                    <p:nvPicPr>
                      <p:cNvPr id="238" name="Google Shape;238;p1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/>
                      <a:stretch/>
                    </p:blipFill>
                    <p:spPr>
                      <a:xfrm>
                        <a:off x="3273622" y="2502875"/>
                        <a:ext cx="2576512" cy="1441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4A7B94-09D0-451B-ADC2-052B2004C1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47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"/>
          <p:cNvSpPr txBox="1">
            <a:spLocks noGrp="1"/>
          </p:cNvSpPr>
          <p:nvPr>
            <p:ph type="title"/>
          </p:nvPr>
        </p:nvSpPr>
        <p:spPr>
          <a:xfrm>
            <a:off x="1174531" y="961696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buClr>
                <a:schemeClr val="dk2"/>
              </a:buClr>
              <a:buSzPts val="4000"/>
            </a:pPr>
            <a:r>
              <a:rPr lang="en-US" sz="3200" dirty="0">
                <a:solidFill>
                  <a:schemeClr val="tx1"/>
                </a:solidFill>
              </a:rPr>
              <a:t>Truth Table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248" name="Google Shape;248;p14"/>
          <p:cNvSpPr txBox="1">
            <a:spLocks noGrp="1"/>
          </p:cNvSpPr>
          <p:nvPr>
            <p:ph type="body" idx="1"/>
          </p:nvPr>
        </p:nvSpPr>
        <p:spPr>
          <a:xfrm>
            <a:off x="1174531" y="2333296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8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 (3 inputs, 2 outputs):</a:t>
            </a:r>
            <a:endParaRPr sz="1600" dirty="0"/>
          </a:p>
        </p:txBody>
      </p:sp>
      <p:graphicFrame>
        <p:nvGraphicFramePr>
          <p:cNvPr id="249" name="Google Shape;249;p14"/>
          <p:cNvGraphicFramePr/>
          <p:nvPr>
            <p:extLst>
              <p:ext uri="{D42A27DB-BD31-4B8C-83A1-F6EECF244321}">
                <p14:modId xmlns:p14="http://schemas.microsoft.com/office/powerpoint/2010/main" val="1707130430"/>
              </p:ext>
            </p:extLst>
          </p:nvPr>
        </p:nvGraphicFramePr>
        <p:xfrm>
          <a:off x="2774731" y="3095296"/>
          <a:ext cx="3627437" cy="258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627437" imgH="2587625" progId="Word.Document.8">
                  <p:embed/>
                </p:oleObj>
              </mc:Choice>
              <mc:Fallback>
                <p:oleObj r:id="rId3" imgW="3627437" imgH="2587625" progId="Word.Document.8">
                  <p:embed/>
                  <p:pic>
                    <p:nvPicPr>
                      <p:cNvPr id="249" name="Google Shape;249;p14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2774731" y="3095296"/>
                        <a:ext cx="3627437" cy="258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38AE97-5F3A-4F00-9094-23B76E8E63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9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>
            <a:spLocks noGrp="1"/>
          </p:cNvSpPr>
          <p:nvPr>
            <p:ph type="title"/>
          </p:nvPr>
        </p:nvSpPr>
        <p:spPr>
          <a:xfrm>
            <a:off x="1237594" y="951186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Boolean Functions</a:t>
            </a:r>
            <a:endParaRPr sz="3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0" name="Google Shape;350;p24"/>
          <p:cNvSpPr txBox="1">
            <a:spLocks noGrp="1"/>
          </p:cNvSpPr>
          <p:nvPr>
            <p:ph type="body" idx="1"/>
          </p:nvPr>
        </p:nvSpPr>
        <p:spPr>
          <a:xfrm>
            <a:off x="1709081" y="2649811"/>
            <a:ext cx="3852862" cy="228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Examples:</a:t>
            </a:r>
            <a:endParaRPr sz="1600" dirty="0"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F1=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x.y.z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</a:t>
            </a:r>
            <a:endParaRPr sz="1600" dirty="0"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F2= x +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y'.z</a:t>
            </a:r>
            <a:endParaRPr sz="1600" dirty="0"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F3=(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x'.y'.z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)+(x'.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y.z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)+(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x.y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')</a:t>
            </a:r>
            <a:endParaRPr sz="1600" dirty="0"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F4=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x.y'+x'.z</a:t>
            </a:r>
            <a:endParaRPr sz="1600" dirty="0"/>
          </a:p>
        </p:txBody>
      </p:sp>
      <p:graphicFrame>
        <p:nvGraphicFramePr>
          <p:cNvPr id="351" name="Google Shape;351;p24"/>
          <p:cNvGraphicFramePr/>
          <p:nvPr>
            <p:extLst>
              <p:ext uri="{D42A27DB-BD31-4B8C-83A1-F6EECF244321}">
                <p14:modId xmlns:p14="http://schemas.microsoft.com/office/powerpoint/2010/main" val="1031568333"/>
              </p:ext>
            </p:extLst>
          </p:nvPr>
        </p:nvGraphicFramePr>
        <p:xfrm>
          <a:off x="5199994" y="2398986"/>
          <a:ext cx="3122612" cy="254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122612" imgH="2546350" progId="Word.Document.8">
                  <p:embed/>
                </p:oleObj>
              </mc:Choice>
              <mc:Fallback>
                <p:oleObj r:id="rId3" imgW="3122612" imgH="2546350" progId="Word.Document.8">
                  <p:embed/>
                  <p:pic>
                    <p:nvPicPr>
                      <p:cNvPr id="351" name="Google Shape;351;p24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5199994" y="2398986"/>
                        <a:ext cx="3122612" cy="254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" name="Google Shape;352;p24"/>
          <p:cNvSpPr txBox="1"/>
          <p:nvPr/>
        </p:nvSpPr>
        <p:spPr>
          <a:xfrm>
            <a:off x="1445874" y="5043761"/>
            <a:ext cx="6876732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From the truth table, F3=F4.</a:t>
            </a:r>
            <a:endParaRPr sz="16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7EEB32-B08A-40F3-843F-2F722644E7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"/>
          <p:cNvSpPr txBox="1">
            <a:spLocks noGrp="1"/>
          </p:cNvSpPr>
          <p:nvPr>
            <p:ph type="title"/>
          </p:nvPr>
        </p:nvSpPr>
        <p:spPr>
          <a:xfrm>
            <a:off x="1206062" y="930165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Complement of Functions[1]</a:t>
            </a:r>
            <a:endParaRPr sz="3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2" name="Google Shape;362;p25"/>
          <p:cNvSpPr txBox="1">
            <a:spLocks noGrp="1"/>
          </p:cNvSpPr>
          <p:nvPr>
            <p:ph type="body" idx="1"/>
          </p:nvPr>
        </p:nvSpPr>
        <p:spPr>
          <a:xfrm>
            <a:off x="1206062" y="2225565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8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Given a function, F, the </a:t>
            </a:r>
            <a:r>
              <a:rPr lang="en-US" sz="1600" b="1" i="0" u="none" strike="noStrike" cap="none" dirty="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complement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this function, F', is obtained by interchanging 1 with 0 in the function’s output values.</a:t>
            </a:r>
            <a:endParaRPr sz="1600" dirty="0"/>
          </a:p>
        </p:txBody>
      </p:sp>
      <p:graphicFrame>
        <p:nvGraphicFramePr>
          <p:cNvPr id="363" name="Google Shape;363;p25"/>
          <p:cNvGraphicFramePr/>
          <p:nvPr>
            <p:extLst>
              <p:ext uri="{D42A27DB-BD31-4B8C-83A1-F6EECF244321}">
                <p14:modId xmlns:p14="http://schemas.microsoft.com/office/powerpoint/2010/main" val="3958754966"/>
              </p:ext>
            </p:extLst>
          </p:nvPr>
        </p:nvGraphicFramePr>
        <p:xfrm>
          <a:off x="6159062" y="3446352"/>
          <a:ext cx="2266950" cy="254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266950" imgH="2546350" progId="Word.Document.8">
                  <p:embed/>
                </p:oleObj>
              </mc:Choice>
              <mc:Fallback>
                <p:oleObj r:id="rId3" imgW="2266950" imgH="2546350" progId="Word.Document.8">
                  <p:embed/>
                  <p:pic>
                    <p:nvPicPr>
                      <p:cNvPr id="363" name="Google Shape;363;p25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6159062" y="3446352"/>
                        <a:ext cx="2266950" cy="254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" name="Google Shape;364;p25"/>
          <p:cNvSpPr txBox="1"/>
          <p:nvPr/>
        </p:nvSpPr>
        <p:spPr>
          <a:xfrm>
            <a:off x="1434662" y="3749565"/>
            <a:ext cx="44196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Example:    F1 = </a:t>
            </a:r>
            <a:r>
              <a:rPr lang="en-US" sz="1600" b="0" i="0" u="none" dirty="0" err="1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xyz</a:t>
            </a:r>
            <a:r>
              <a:rPr lang="en-US" sz="1600" b="0" i="0" u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' 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endParaRPr sz="1600" b="0" i="0" u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    Complement: 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        F1' = (</a:t>
            </a:r>
            <a:r>
              <a:rPr lang="en-US" sz="1600" b="0" i="0" u="none" dirty="0" err="1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x.y.z</a:t>
            </a:r>
            <a:r>
              <a:rPr lang="en-US" sz="1600" b="0" i="0" u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')' 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              = x' + y' + (z')'   De Morgan 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              = x' + y' + z       Involution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278905-273A-41D5-AC85-9C205123D9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"/>
          <p:cNvSpPr txBox="1">
            <a:spLocks noGrp="1"/>
          </p:cNvSpPr>
          <p:nvPr>
            <p:ph type="title"/>
          </p:nvPr>
        </p:nvSpPr>
        <p:spPr>
          <a:xfrm>
            <a:off x="1248103" y="898635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Complement of Functions[1]</a:t>
            </a:r>
            <a:endParaRPr sz="3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4" name="Google Shape;374;p26"/>
          <p:cNvSpPr txBox="1">
            <a:spLocks noGrp="1"/>
          </p:cNvSpPr>
          <p:nvPr>
            <p:ph type="body" idx="1"/>
          </p:nvPr>
        </p:nvSpPr>
        <p:spPr>
          <a:xfrm>
            <a:off x="1171903" y="2346435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8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More general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DeMorgan’s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theorems useful for obtaining complement functions:</a:t>
            </a:r>
            <a:endParaRPr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(A + B + C + ... + Z)' = A'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B'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C' … 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Z'</a:t>
            </a:r>
            <a:endParaRPr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(A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 ...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Z)' = A' + B' + C' + … + Z'</a:t>
            </a:r>
            <a:endParaRPr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22D356-6DE3-4E4F-98DF-663B06B1D8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"/>
          <p:cNvSpPr txBox="1">
            <a:spLocks noGrp="1"/>
          </p:cNvSpPr>
          <p:nvPr>
            <p:ph type="title"/>
          </p:nvPr>
        </p:nvSpPr>
        <p:spPr>
          <a:xfrm>
            <a:off x="1248103" y="898635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[2]</a:t>
            </a:r>
            <a:endParaRPr sz="3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4" name="Google Shape;374;p26"/>
          <p:cNvSpPr txBox="1">
            <a:spLocks noGrp="1"/>
          </p:cNvSpPr>
          <p:nvPr>
            <p:ph type="body" idx="1"/>
          </p:nvPr>
        </p:nvSpPr>
        <p:spPr>
          <a:xfrm>
            <a:off x="1171903" y="2346434"/>
            <a:ext cx="7772400" cy="312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8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Find the dual of the following identities: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80"/>
              <a:buNone/>
            </a:pPr>
            <a:endParaRPr lang="en-US" sz="16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80"/>
              <a:buNone/>
            </a:pPr>
            <a:r>
              <a:rPr lang="en-US" sz="1600" dirty="0"/>
              <a:t> A.B +B.C+D.A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80"/>
              <a:buNone/>
            </a:pPr>
            <a:endParaRPr lang="en-US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80"/>
              <a:buNone/>
            </a:pPr>
            <a:r>
              <a:rPr lang="en-US" sz="1600" dirty="0"/>
              <a:t>Ans : (A+B).(B+C).(D+A)</a:t>
            </a:r>
          </a:p>
          <a:p>
            <a:pPr marL="40005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80"/>
              <a:buAutoNum type="romanLcParenBoth"/>
            </a:pPr>
            <a:endParaRPr lang="en-US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80"/>
              <a:buNone/>
            </a:pPr>
            <a:endParaRPr lang="en-US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80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A+1 =1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80"/>
              <a:buNone/>
            </a:pPr>
            <a:endParaRPr lang="en-US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80"/>
              <a:buNone/>
            </a:pPr>
            <a:r>
              <a:rPr lang="en-US" sz="1600" dirty="0"/>
              <a:t>Ans : A.0=0</a:t>
            </a:r>
            <a:endParaRPr lang="en-US" sz="16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554C21-F60F-4E66-8705-DD0E46D5FB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8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"/>
          <p:cNvSpPr txBox="1">
            <a:spLocks noGrp="1"/>
          </p:cNvSpPr>
          <p:nvPr>
            <p:ph type="title"/>
          </p:nvPr>
        </p:nvSpPr>
        <p:spPr>
          <a:xfrm>
            <a:off x="1248103" y="898635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Examples [1]</a:t>
            </a:r>
            <a:endParaRPr sz="3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4" name="Google Shape;374;p26"/>
          <p:cNvSpPr txBox="1">
            <a:spLocks noGrp="1"/>
          </p:cNvSpPr>
          <p:nvPr>
            <p:ph type="body" idx="1"/>
          </p:nvPr>
        </p:nvSpPr>
        <p:spPr>
          <a:xfrm>
            <a:off x="1171903" y="2346434"/>
            <a:ext cx="7772400" cy="386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8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Simplify the following Boolean functions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80"/>
              <a:buNone/>
            </a:pPr>
            <a:endParaRPr lang="en-US" sz="16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80"/>
              <a:buNone/>
            </a:pPr>
            <a:r>
              <a:rPr lang="en-US" sz="1600" dirty="0"/>
              <a:t>1. x(</a:t>
            </a:r>
            <a:r>
              <a:rPr lang="en-US" sz="1600" dirty="0" err="1"/>
              <a:t>x’+y</a:t>
            </a:r>
            <a:r>
              <a:rPr lang="en-US" sz="1600" dirty="0"/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80"/>
              <a:buNone/>
            </a:pPr>
            <a:endParaRPr lang="en-US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80"/>
              <a:buNone/>
            </a:pPr>
            <a:r>
              <a:rPr lang="en-US" sz="1600" dirty="0"/>
              <a:t>Ans : </a:t>
            </a:r>
            <a:r>
              <a:rPr lang="en-US" sz="1600" dirty="0" err="1"/>
              <a:t>xy</a:t>
            </a:r>
            <a:endParaRPr lang="en-US" sz="1600" dirty="0"/>
          </a:p>
          <a:p>
            <a:pPr marL="40005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80"/>
              <a:buAutoNum type="romanLcParenBoth"/>
            </a:pPr>
            <a:endParaRPr lang="en-US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80"/>
              <a:buNone/>
            </a:pPr>
            <a:r>
              <a:rPr lang="en-US" sz="1600" dirty="0"/>
              <a:t>2. </a:t>
            </a:r>
            <a:r>
              <a:rPr lang="en-US" sz="1600" dirty="0" err="1"/>
              <a:t>x+x’y</a:t>
            </a:r>
            <a:r>
              <a:rPr lang="en-US" sz="1600" dirty="0"/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80"/>
              <a:buNone/>
            </a:pPr>
            <a:endParaRPr lang="en-US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80"/>
              <a:buNone/>
            </a:pPr>
            <a:r>
              <a:rPr lang="en-US" sz="1600" dirty="0"/>
              <a:t>Ans : </a:t>
            </a:r>
            <a:r>
              <a:rPr lang="en-US" sz="1600" dirty="0" err="1"/>
              <a:t>x+y</a:t>
            </a:r>
            <a:endParaRPr lang="en-US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80"/>
              <a:buNone/>
            </a:pPr>
            <a:endParaRPr lang="en-US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80"/>
              <a:buNone/>
            </a:pPr>
            <a:r>
              <a:rPr lang="en-US" sz="1600" dirty="0"/>
              <a:t>3. (</a:t>
            </a:r>
            <a:r>
              <a:rPr lang="en-US" sz="1600" dirty="0" err="1"/>
              <a:t>x+y</a:t>
            </a:r>
            <a:r>
              <a:rPr lang="en-US" sz="1600" dirty="0"/>
              <a:t>)(</a:t>
            </a:r>
            <a:r>
              <a:rPr lang="en-US" sz="1600" dirty="0" err="1"/>
              <a:t>x+y</a:t>
            </a:r>
            <a:r>
              <a:rPr lang="en-US" sz="1600" dirty="0"/>
              <a:t>’)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80"/>
              <a:buNone/>
            </a:pPr>
            <a:endParaRPr lang="en-US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80"/>
              <a:buNone/>
            </a:pPr>
            <a:r>
              <a:rPr lang="en-US" sz="1600" dirty="0"/>
              <a:t>Ans : x</a:t>
            </a:r>
            <a:endParaRPr lang="en-US" sz="16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99CEA1-F8AD-4007-BE58-B71D145A22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3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BCF7537-E887-412C-828E-B48237E82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2688" y="1098550"/>
            <a:ext cx="7772400" cy="685800"/>
          </a:xfrm>
        </p:spPr>
        <p:txBody>
          <a:bodyPr/>
          <a:lstStyle/>
          <a:p>
            <a:pPr eaLnBrk="1" hangingPunct="1"/>
            <a:r>
              <a:rPr lang="en-GB" altLang="en-US" sz="3200">
                <a:solidFill>
                  <a:schemeClr val="tx1"/>
                </a:solidFill>
              </a:rPr>
              <a:t>Logic Gates[1,2,3]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169C31-68C2-4E04-8A42-897DDBE9EE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2514600"/>
            <a:ext cx="1882775" cy="630238"/>
          </a:xfrm>
        </p:spPr>
        <p:txBody>
          <a:bodyPr/>
          <a:lstStyle/>
          <a:p>
            <a:pPr eaLnBrk="1" hangingPunct="1">
              <a:spcBef>
                <a:spcPct val="0"/>
              </a:spcBef>
              <a:buSzPct val="120000"/>
              <a:buFont typeface="Wingdings" panose="05000000000000000000" pitchFamily="2" charset="2"/>
              <a:buChar char="§"/>
              <a:defRPr/>
            </a:pPr>
            <a:r>
              <a:rPr lang="en-GB" altLang="en-US" sz="1600" dirty="0">
                <a:latin typeface="+mj-lt"/>
                <a:ea typeface="+mj-ea"/>
                <a:cs typeface="+mj-cs"/>
              </a:rPr>
              <a:t>Gate Symbols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153F7F0D-4DF5-4D32-912E-D1173C2CA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6337300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30000"/>
              </a:spcBef>
              <a:buClrTx/>
              <a:buSzTx/>
              <a:buFontTx/>
              <a:buNone/>
            </a:pPr>
            <a:r>
              <a:rPr lang="en-GB" altLang="en-US" sz="1600">
                <a:latin typeface="Arial" panose="020B0604020202020204" pitchFamily="34" charset="0"/>
              </a:rPr>
              <a:t>EXCLUSIVE OR</a:t>
            </a:r>
            <a:endParaRPr lang="en-GB" altLang="en-US" sz="1400" b="1">
              <a:latin typeface="Arial" panose="020B0604020202020204" pitchFamily="34" charset="0"/>
            </a:endParaRPr>
          </a:p>
        </p:txBody>
      </p:sp>
      <p:grpSp>
        <p:nvGrpSpPr>
          <p:cNvPr id="7173" name="Group 5">
            <a:extLst>
              <a:ext uri="{FF2B5EF4-FFF2-40B4-BE49-F238E27FC236}">
                <a16:creationId xmlns:a16="http://schemas.microsoft.com/office/drawing/2014/main" id="{0E264883-3677-47D3-B86A-CB0B2659A470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162175"/>
            <a:ext cx="5943600" cy="4619625"/>
            <a:chOff x="1824" y="960"/>
            <a:chExt cx="3744" cy="2910"/>
          </a:xfrm>
        </p:grpSpPr>
        <p:grpSp>
          <p:nvGrpSpPr>
            <p:cNvPr id="7175" name="Group 6">
              <a:extLst>
                <a:ext uri="{FF2B5EF4-FFF2-40B4-BE49-F238E27FC236}">
                  <a16:creationId xmlns:a16="http://schemas.microsoft.com/office/drawing/2014/main" id="{20DB5FE6-3112-46D2-A52B-095E9F0753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1296"/>
              <a:ext cx="1296" cy="366"/>
              <a:chOff x="2592" y="1536"/>
              <a:chExt cx="1296" cy="366"/>
            </a:xfrm>
          </p:grpSpPr>
          <p:sp>
            <p:nvSpPr>
              <p:cNvPr id="7293" name="AutoShape 7">
                <a:extLst>
                  <a:ext uri="{FF2B5EF4-FFF2-40B4-BE49-F238E27FC236}">
                    <a16:creationId xmlns:a16="http://schemas.microsoft.com/office/drawing/2014/main" id="{C0E696BB-6AFF-484D-974F-C613942EE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7294" name="Line 8">
                <a:extLst>
                  <a:ext uri="{FF2B5EF4-FFF2-40B4-BE49-F238E27FC236}">
                    <a16:creationId xmlns:a16="http://schemas.microsoft.com/office/drawing/2014/main" id="{C64A8D4C-BCC8-4898-B76F-D80CA90AA4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168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95" name="Line 9">
                <a:extLst>
                  <a:ext uri="{FF2B5EF4-FFF2-40B4-BE49-F238E27FC236}">
                    <a16:creationId xmlns:a16="http://schemas.microsoft.com/office/drawing/2014/main" id="{155E8FFF-1462-4B5A-B2AD-0530EC8283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1824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96" name="Line 10">
                <a:extLst>
                  <a:ext uri="{FF2B5EF4-FFF2-40B4-BE49-F238E27FC236}">
                    <a16:creationId xmlns:a16="http://schemas.microsoft.com/office/drawing/2014/main" id="{4A056F1A-EAF8-4AE5-835D-DAC03D53BC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74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97" name="Text Box 11">
                <a:extLst>
                  <a:ext uri="{FF2B5EF4-FFF2-40B4-BE49-F238E27FC236}">
                    <a16:creationId xmlns:a16="http://schemas.microsoft.com/office/drawing/2014/main" id="{8C6D402A-0058-4DF7-B86D-86D5FB6305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1536"/>
                <a:ext cx="192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a</a:t>
                </a:r>
              </a:p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b</a:t>
                </a:r>
                <a:endParaRPr lang="en-GB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7298" name="Text Box 12">
                <a:extLst>
                  <a:ext uri="{FF2B5EF4-FFF2-40B4-BE49-F238E27FC236}">
                    <a16:creationId xmlns:a16="http://schemas.microsoft.com/office/drawing/2014/main" id="{5FA7E846-B7B5-4BA9-B7B5-73D390F46D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632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a.b</a:t>
                </a:r>
                <a:endParaRPr lang="en-GB" altLang="en-US" sz="16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176" name="Group 13">
              <a:extLst>
                <a:ext uri="{FF2B5EF4-FFF2-40B4-BE49-F238E27FC236}">
                  <a16:creationId xmlns:a16="http://schemas.microsoft.com/office/drawing/2014/main" id="{D5431E50-DAEE-468A-8776-0237BF307E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1776"/>
              <a:ext cx="1296" cy="366"/>
              <a:chOff x="2592" y="2016"/>
              <a:chExt cx="1296" cy="366"/>
            </a:xfrm>
          </p:grpSpPr>
          <p:grpSp>
            <p:nvGrpSpPr>
              <p:cNvPr id="7282" name="Group 14">
                <a:extLst>
                  <a:ext uri="{FF2B5EF4-FFF2-40B4-BE49-F238E27FC236}">
                    <a16:creationId xmlns:a16="http://schemas.microsoft.com/office/drawing/2014/main" id="{6762E7AF-FB6D-41EE-A0FE-9A270C04E4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3" y="2112"/>
                <a:ext cx="288" cy="240"/>
                <a:chOff x="6768" y="11808"/>
                <a:chExt cx="1008" cy="792"/>
              </a:xfrm>
            </p:grpSpPr>
            <p:sp>
              <p:nvSpPr>
                <p:cNvPr id="7288" name="Freeform 15">
                  <a:extLst>
                    <a:ext uri="{FF2B5EF4-FFF2-40B4-BE49-F238E27FC236}">
                      <a16:creationId xmlns:a16="http://schemas.microsoft.com/office/drawing/2014/main" id="{9B66942E-519D-40B1-951E-CDD4F82E3F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1 w 288"/>
                    <a:gd name="T3" fmla="*/ 182 h 864"/>
                    <a:gd name="T4" fmla="*/ 0 w 288"/>
                    <a:gd name="T5" fmla="*/ 362 h 86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289" name="Line 16">
                  <a:extLst>
                    <a:ext uri="{FF2B5EF4-FFF2-40B4-BE49-F238E27FC236}">
                      <a16:creationId xmlns:a16="http://schemas.microsoft.com/office/drawing/2014/main" id="{4AAE9685-691C-4C51-8B9D-C5034849B7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290" name="Line 17">
                  <a:extLst>
                    <a:ext uri="{FF2B5EF4-FFF2-40B4-BE49-F238E27FC236}">
                      <a16:creationId xmlns:a16="http://schemas.microsoft.com/office/drawing/2014/main" id="{C10FABD3-779E-491A-99EB-E9F76BF6AE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291" name="Freeform 18">
                  <a:extLst>
                    <a:ext uri="{FF2B5EF4-FFF2-40B4-BE49-F238E27FC236}">
                      <a16:creationId xmlns:a16="http://schemas.microsoft.com/office/drawing/2014/main" id="{15220084-5DCD-4CA8-8005-16FB11CB97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1404 w 576"/>
                    <a:gd name="T3" fmla="*/ 144 h 432"/>
                    <a:gd name="T4" fmla="*/ 1871 w 576"/>
                    <a:gd name="T5" fmla="*/ 432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292" name="Freeform 19">
                  <a:extLst>
                    <a:ext uri="{FF2B5EF4-FFF2-40B4-BE49-F238E27FC236}">
                      <a16:creationId xmlns:a16="http://schemas.microsoft.com/office/drawing/2014/main" id="{09D88312-8B16-4134-9262-E7942827AB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1404 w 576"/>
                    <a:gd name="T3" fmla="*/ 144 h 432"/>
                    <a:gd name="T4" fmla="*/ 1871 w 576"/>
                    <a:gd name="T5" fmla="*/ 432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7283" name="Line 20">
                <a:extLst>
                  <a:ext uri="{FF2B5EF4-FFF2-40B4-BE49-F238E27FC236}">
                    <a16:creationId xmlns:a16="http://schemas.microsoft.com/office/drawing/2014/main" id="{E1598EDD-7898-41B8-972F-649988340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216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84" name="Line 21">
                <a:extLst>
                  <a:ext uri="{FF2B5EF4-FFF2-40B4-BE49-F238E27FC236}">
                    <a16:creationId xmlns:a16="http://schemas.microsoft.com/office/drawing/2014/main" id="{19DF135A-2C9F-45AC-BD2E-A8933FF10C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2304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85" name="Line 22">
                <a:extLst>
                  <a:ext uri="{FF2B5EF4-FFF2-40B4-BE49-F238E27FC236}">
                    <a16:creationId xmlns:a16="http://schemas.microsoft.com/office/drawing/2014/main" id="{7582240B-29F9-4C86-88A9-754A51D107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8" y="2236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86" name="Text Box 23">
                <a:extLst>
                  <a:ext uri="{FF2B5EF4-FFF2-40B4-BE49-F238E27FC236}">
                    <a16:creationId xmlns:a16="http://schemas.microsoft.com/office/drawing/2014/main" id="{02941456-BA32-41EC-9E96-DB78CB713E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2016"/>
                <a:ext cx="192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a</a:t>
                </a:r>
              </a:p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b</a:t>
                </a:r>
                <a:endParaRPr lang="en-GB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7287" name="Text Box 24">
                <a:extLst>
                  <a:ext uri="{FF2B5EF4-FFF2-40B4-BE49-F238E27FC236}">
                    <a16:creationId xmlns:a16="http://schemas.microsoft.com/office/drawing/2014/main" id="{13466292-628D-4999-BEFE-57DDF02E1E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2112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a+b</a:t>
                </a:r>
                <a:endParaRPr lang="en-GB" altLang="en-US" sz="16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177" name="Group 25">
              <a:extLst>
                <a:ext uri="{FF2B5EF4-FFF2-40B4-BE49-F238E27FC236}">
                  <a16:creationId xmlns:a16="http://schemas.microsoft.com/office/drawing/2014/main" id="{08B5AA00-D120-49F8-8450-72F90B5A8C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304"/>
              <a:ext cx="1248" cy="240"/>
              <a:chOff x="2400" y="2352"/>
              <a:chExt cx="1248" cy="240"/>
            </a:xfrm>
          </p:grpSpPr>
          <p:grpSp>
            <p:nvGrpSpPr>
              <p:cNvPr id="7275" name="Group 26">
                <a:extLst>
                  <a:ext uri="{FF2B5EF4-FFF2-40B4-BE49-F238E27FC236}">
                    <a16:creationId xmlns:a16="http://schemas.microsoft.com/office/drawing/2014/main" id="{F845E8D0-7DC1-4E4F-B7E4-69A074BDCE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66" y="2352"/>
                <a:ext cx="254" cy="240"/>
                <a:chOff x="3058" y="2526"/>
                <a:chExt cx="254" cy="240"/>
              </a:xfrm>
            </p:grpSpPr>
            <p:sp>
              <p:nvSpPr>
                <p:cNvPr id="7280" name="AutoShape 27">
                  <a:extLst>
                    <a:ext uri="{FF2B5EF4-FFF2-40B4-BE49-F238E27FC236}">
                      <a16:creationId xmlns:a16="http://schemas.microsoft.com/office/drawing/2014/main" id="{BE3001DA-C152-4692-B8CD-472F87CF79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3022" y="2562"/>
                  <a:ext cx="240" cy="167"/>
                </a:xfrm>
                <a:prstGeom prst="flowChartMerge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IN" altLang="en-US" sz="2400"/>
                </a:p>
              </p:txBody>
            </p:sp>
            <p:sp>
              <p:nvSpPr>
                <p:cNvPr id="7281" name="Oval 28">
                  <a:extLst>
                    <a:ext uri="{FF2B5EF4-FFF2-40B4-BE49-F238E27FC236}">
                      <a16:creationId xmlns:a16="http://schemas.microsoft.com/office/drawing/2014/main" id="{43D95458-9816-4068-962B-C864CDB002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1" y="2624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IN" altLang="en-US" sz="2400"/>
                </a:p>
              </p:txBody>
            </p:sp>
          </p:grpSp>
          <p:sp>
            <p:nvSpPr>
              <p:cNvPr id="7276" name="Line 29">
                <a:extLst>
                  <a:ext uri="{FF2B5EF4-FFF2-40B4-BE49-F238E27FC236}">
                    <a16:creationId xmlns:a16="http://schemas.microsoft.com/office/drawing/2014/main" id="{353CDA6B-FDF5-4A36-8830-A6361E2F73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2466"/>
                <a:ext cx="264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77" name="Text Box 30">
                <a:extLst>
                  <a:ext uri="{FF2B5EF4-FFF2-40B4-BE49-F238E27FC236}">
                    <a16:creationId xmlns:a16="http://schemas.microsoft.com/office/drawing/2014/main" id="{2967511B-A793-4020-BA62-1714D32030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237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7278" name="Text Box 31">
                <a:extLst>
                  <a:ext uri="{FF2B5EF4-FFF2-40B4-BE49-F238E27FC236}">
                    <a16:creationId xmlns:a16="http://schemas.microsoft.com/office/drawing/2014/main" id="{391837BD-3ED1-48D8-A2D0-874F5B4C6B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2370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a'</a:t>
                </a:r>
                <a:endParaRPr lang="en-GB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7279" name="Line 32">
                <a:extLst>
                  <a:ext uri="{FF2B5EF4-FFF2-40B4-BE49-F238E27FC236}">
                    <a16:creationId xmlns:a16="http://schemas.microsoft.com/office/drawing/2014/main" id="{8F6A1AF2-FC58-4014-B2A6-62E7FB7F5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3" y="2479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178" name="Group 33">
              <a:extLst>
                <a:ext uri="{FF2B5EF4-FFF2-40B4-BE49-F238E27FC236}">
                  <a16:creationId xmlns:a16="http://schemas.microsoft.com/office/drawing/2014/main" id="{1E91A324-61F7-4C0E-AE0C-0341D456A4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3072"/>
              <a:ext cx="1392" cy="366"/>
              <a:chOff x="2544" y="3072"/>
              <a:chExt cx="1392" cy="366"/>
            </a:xfrm>
          </p:grpSpPr>
          <p:sp>
            <p:nvSpPr>
              <p:cNvPr id="7262" name="Line 34">
                <a:extLst>
                  <a:ext uri="{FF2B5EF4-FFF2-40B4-BE49-F238E27FC236}">
                    <a16:creationId xmlns:a16="http://schemas.microsoft.com/office/drawing/2014/main" id="{217409E7-2762-4F21-8867-E798484D10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3216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63" name="Line 35">
                <a:extLst>
                  <a:ext uri="{FF2B5EF4-FFF2-40B4-BE49-F238E27FC236}">
                    <a16:creationId xmlns:a16="http://schemas.microsoft.com/office/drawing/2014/main" id="{42855357-FD2E-4076-A931-06AFF4AF41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336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64" name="Line 36">
                <a:extLst>
                  <a:ext uri="{FF2B5EF4-FFF2-40B4-BE49-F238E27FC236}">
                    <a16:creationId xmlns:a16="http://schemas.microsoft.com/office/drawing/2014/main" id="{046B8808-87F8-4E8A-9A09-916FE30B2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6" y="3292"/>
                <a:ext cx="16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65" name="Text Box 37">
                <a:extLst>
                  <a:ext uri="{FF2B5EF4-FFF2-40B4-BE49-F238E27FC236}">
                    <a16:creationId xmlns:a16="http://schemas.microsoft.com/office/drawing/2014/main" id="{A7B916EA-E5F0-441E-AE2A-3A5B741B1C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3072"/>
                <a:ext cx="192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a</a:t>
                </a:r>
              </a:p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b</a:t>
                </a:r>
                <a:endParaRPr lang="en-GB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7266" name="Text Box 38">
                <a:extLst>
                  <a:ext uri="{FF2B5EF4-FFF2-40B4-BE49-F238E27FC236}">
                    <a16:creationId xmlns:a16="http://schemas.microsoft.com/office/drawing/2014/main" id="{1A97A54E-7225-47A6-9612-9AD9DB0B71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3168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(a+b)'</a:t>
                </a:r>
                <a:endParaRPr lang="en-GB" altLang="en-US" sz="1600">
                  <a:latin typeface="Arial" panose="020B0604020202020204" pitchFamily="34" charset="0"/>
                </a:endParaRPr>
              </a:p>
            </p:txBody>
          </p:sp>
          <p:grpSp>
            <p:nvGrpSpPr>
              <p:cNvPr id="7267" name="Group 39">
                <a:extLst>
                  <a:ext uri="{FF2B5EF4-FFF2-40B4-BE49-F238E27FC236}">
                    <a16:creationId xmlns:a16="http://schemas.microsoft.com/office/drawing/2014/main" id="{CC3A31DC-9DB3-4C53-A79F-99415ECC39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55" y="3168"/>
                <a:ext cx="360" cy="240"/>
                <a:chOff x="2955" y="3168"/>
                <a:chExt cx="360" cy="240"/>
              </a:xfrm>
            </p:grpSpPr>
            <p:grpSp>
              <p:nvGrpSpPr>
                <p:cNvPr id="7268" name="Group 40">
                  <a:extLst>
                    <a:ext uri="{FF2B5EF4-FFF2-40B4-BE49-F238E27FC236}">
                      <a16:creationId xmlns:a16="http://schemas.microsoft.com/office/drawing/2014/main" id="{71FB3CE4-6B74-488E-BE5A-E3A2DBC80E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55" y="3168"/>
                  <a:ext cx="288" cy="240"/>
                  <a:chOff x="6768" y="11808"/>
                  <a:chExt cx="1008" cy="792"/>
                </a:xfrm>
              </p:grpSpPr>
              <p:sp>
                <p:nvSpPr>
                  <p:cNvPr id="7270" name="Freeform 41">
                    <a:extLst>
                      <a:ext uri="{FF2B5EF4-FFF2-40B4-BE49-F238E27FC236}">
                        <a16:creationId xmlns:a16="http://schemas.microsoft.com/office/drawing/2014/main" id="{19F7EC3B-3060-43FB-B8B8-304D9D3C29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1 w 288"/>
                      <a:gd name="T3" fmla="*/ 182 h 864"/>
                      <a:gd name="T4" fmla="*/ 0 w 288"/>
                      <a:gd name="T5" fmla="*/ 362 h 86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7271" name="Line 42">
                    <a:extLst>
                      <a:ext uri="{FF2B5EF4-FFF2-40B4-BE49-F238E27FC236}">
                        <a16:creationId xmlns:a16="http://schemas.microsoft.com/office/drawing/2014/main" id="{A532B446-4E89-4212-BD07-2DCDE47ADD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7272" name="Line 43">
                    <a:extLst>
                      <a:ext uri="{FF2B5EF4-FFF2-40B4-BE49-F238E27FC236}">
                        <a16:creationId xmlns:a16="http://schemas.microsoft.com/office/drawing/2014/main" id="{8BAF16A1-FF92-4086-B2CF-6E6C642DB31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7273" name="Freeform 44">
                    <a:extLst>
                      <a:ext uri="{FF2B5EF4-FFF2-40B4-BE49-F238E27FC236}">
                        <a16:creationId xmlns:a16="http://schemas.microsoft.com/office/drawing/2014/main" id="{0683F20F-CDF7-4B81-9FD7-D645F8E007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404 w 576"/>
                      <a:gd name="T3" fmla="*/ 144 h 432"/>
                      <a:gd name="T4" fmla="*/ 1871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7274" name="Freeform 45">
                    <a:extLst>
                      <a:ext uri="{FF2B5EF4-FFF2-40B4-BE49-F238E27FC236}">
                        <a16:creationId xmlns:a16="http://schemas.microsoft.com/office/drawing/2014/main" id="{638C982B-1790-4B9E-9A2A-F1AFE1AB1B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404 w 576"/>
                      <a:gd name="T3" fmla="*/ 144 h 432"/>
                      <a:gd name="T4" fmla="*/ 1871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sp>
              <p:nvSpPr>
                <p:cNvPr id="7269" name="Oval 46">
                  <a:extLst>
                    <a:ext uri="{FF2B5EF4-FFF2-40B4-BE49-F238E27FC236}">
                      <a16:creationId xmlns:a16="http://schemas.microsoft.com/office/drawing/2014/main" id="{B7B3ABD1-8998-454D-8D3B-AE2D84CEAD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4" y="3264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IN" altLang="en-US" sz="2400"/>
                </a:p>
              </p:txBody>
            </p:sp>
          </p:grpSp>
        </p:grpSp>
        <p:grpSp>
          <p:nvGrpSpPr>
            <p:cNvPr id="7179" name="Group 47">
              <a:extLst>
                <a:ext uri="{FF2B5EF4-FFF2-40B4-BE49-F238E27FC236}">
                  <a16:creationId xmlns:a16="http://schemas.microsoft.com/office/drawing/2014/main" id="{75690B5A-8142-47BD-876A-3E8752962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640"/>
              <a:ext cx="1344" cy="366"/>
              <a:chOff x="2544" y="2640"/>
              <a:chExt cx="1344" cy="366"/>
            </a:xfrm>
          </p:grpSpPr>
          <p:sp>
            <p:nvSpPr>
              <p:cNvPr id="7254" name="Line 48">
                <a:extLst>
                  <a:ext uri="{FF2B5EF4-FFF2-40B4-BE49-F238E27FC236}">
                    <a16:creationId xmlns:a16="http://schemas.microsoft.com/office/drawing/2014/main" id="{3BC56725-E77C-4EDF-8D62-7229959B25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784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55" name="Line 49">
                <a:extLst>
                  <a:ext uri="{FF2B5EF4-FFF2-40B4-BE49-F238E27FC236}">
                    <a16:creationId xmlns:a16="http://schemas.microsoft.com/office/drawing/2014/main" id="{DCCBD0E3-483C-43D0-90B3-E6C7740F5F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92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56" name="Line 50">
                <a:extLst>
                  <a:ext uri="{FF2B5EF4-FFF2-40B4-BE49-F238E27FC236}">
                    <a16:creationId xmlns:a16="http://schemas.microsoft.com/office/drawing/2014/main" id="{270A6B99-584C-4F69-A1EA-1B8B552118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4" y="2860"/>
                <a:ext cx="16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57" name="Text Box 51">
                <a:extLst>
                  <a:ext uri="{FF2B5EF4-FFF2-40B4-BE49-F238E27FC236}">
                    <a16:creationId xmlns:a16="http://schemas.microsoft.com/office/drawing/2014/main" id="{D5F0199A-030A-48FF-ACF1-1AFA7CF507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640"/>
                <a:ext cx="192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a</a:t>
                </a:r>
              </a:p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b</a:t>
                </a:r>
                <a:endParaRPr lang="en-GB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7258" name="Text Box 52">
                <a:extLst>
                  <a:ext uri="{FF2B5EF4-FFF2-40B4-BE49-F238E27FC236}">
                    <a16:creationId xmlns:a16="http://schemas.microsoft.com/office/drawing/2014/main" id="{F77D5193-E678-42B5-978F-6C27EAB0D2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736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(a.b)'</a:t>
                </a:r>
                <a:endParaRPr lang="en-GB" altLang="en-US" sz="1600">
                  <a:latin typeface="Arial" panose="020B0604020202020204" pitchFamily="34" charset="0"/>
                </a:endParaRPr>
              </a:p>
            </p:txBody>
          </p:sp>
          <p:grpSp>
            <p:nvGrpSpPr>
              <p:cNvPr id="7259" name="Group 53">
                <a:extLst>
                  <a:ext uri="{FF2B5EF4-FFF2-40B4-BE49-F238E27FC236}">
                    <a16:creationId xmlns:a16="http://schemas.microsoft.com/office/drawing/2014/main" id="{DD26431D-864F-4CC9-802C-54DB9048D4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2736"/>
                <a:ext cx="359" cy="240"/>
                <a:chOff x="2976" y="2736"/>
                <a:chExt cx="359" cy="240"/>
              </a:xfrm>
            </p:grpSpPr>
            <p:sp>
              <p:nvSpPr>
                <p:cNvPr id="7260" name="AutoShape 54">
                  <a:extLst>
                    <a:ext uri="{FF2B5EF4-FFF2-40B4-BE49-F238E27FC236}">
                      <a16:creationId xmlns:a16="http://schemas.microsoft.com/office/drawing/2014/main" id="{2C3A497C-BDC2-406C-AF54-E7507FCCBD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736"/>
                  <a:ext cx="288" cy="240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IN" altLang="en-US" sz="2400"/>
                </a:p>
              </p:txBody>
            </p:sp>
            <p:sp>
              <p:nvSpPr>
                <p:cNvPr id="7261" name="Oval 55">
                  <a:extLst>
                    <a:ext uri="{FF2B5EF4-FFF2-40B4-BE49-F238E27FC236}">
                      <a16:creationId xmlns:a16="http://schemas.microsoft.com/office/drawing/2014/main" id="{8E6565EB-DA97-4326-BD90-912538E78A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26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IN" altLang="en-US" sz="2400"/>
                </a:p>
              </p:txBody>
            </p:sp>
          </p:grpSp>
        </p:grpSp>
        <p:grpSp>
          <p:nvGrpSpPr>
            <p:cNvPr id="7180" name="Group 56">
              <a:extLst>
                <a:ext uri="{FF2B5EF4-FFF2-40B4-BE49-F238E27FC236}">
                  <a16:creationId xmlns:a16="http://schemas.microsoft.com/office/drawing/2014/main" id="{65F8BC1C-BA72-471E-80CD-8BF8D0CE39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3504"/>
              <a:ext cx="1392" cy="366"/>
              <a:chOff x="2400" y="3552"/>
              <a:chExt cx="1392" cy="366"/>
            </a:xfrm>
          </p:grpSpPr>
          <p:sp>
            <p:nvSpPr>
              <p:cNvPr id="7241" name="Line 57">
                <a:extLst>
                  <a:ext uri="{FF2B5EF4-FFF2-40B4-BE49-F238E27FC236}">
                    <a16:creationId xmlns:a16="http://schemas.microsoft.com/office/drawing/2014/main" id="{AFBCAE00-18E1-4840-AE71-F756827325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3696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42" name="Line 58">
                <a:extLst>
                  <a:ext uri="{FF2B5EF4-FFF2-40B4-BE49-F238E27FC236}">
                    <a16:creationId xmlns:a16="http://schemas.microsoft.com/office/drawing/2014/main" id="{A0F44890-F145-48C6-834B-B8D479C455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3840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43" name="Line 59">
                <a:extLst>
                  <a:ext uri="{FF2B5EF4-FFF2-40B4-BE49-F238E27FC236}">
                    <a16:creationId xmlns:a16="http://schemas.microsoft.com/office/drawing/2014/main" id="{DB3A13F5-EF06-4507-B415-051E29DED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6" y="377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44" name="Text Box 60">
                <a:extLst>
                  <a:ext uri="{FF2B5EF4-FFF2-40B4-BE49-F238E27FC236}">
                    <a16:creationId xmlns:a16="http://schemas.microsoft.com/office/drawing/2014/main" id="{9DD798C1-880B-4492-9548-A1937C360D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3552"/>
                <a:ext cx="192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a</a:t>
                </a:r>
              </a:p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b</a:t>
                </a:r>
                <a:endParaRPr lang="en-GB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7245" name="Text Box 61">
                <a:extLst>
                  <a:ext uri="{FF2B5EF4-FFF2-40B4-BE49-F238E27FC236}">
                    <a16:creationId xmlns:a16="http://schemas.microsoft.com/office/drawing/2014/main" id="{1D616EBD-E3C2-44F6-B689-B116430D12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3648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a </a:t>
                </a:r>
                <a:r>
                  <a:rPr lang="en-GB" altLang="en-US" sz="1400" b="1">
                    <a:latin typeface="Arial" panose="020B0604020202020204" pitchFamily="34" charset="0"/>
                    <a:sym typeface="Symbol" panose="05050102010706020507" pitchFamily="18" charset="2"/>
                  </a:rPr>
                  <a:t> </a:t>
                </a:r>
                <a:r>
                  <a:rPr lang="en-GB" altLang="en-US" sz="1400" b="1">
                    <a:latin typeface="Arial" panose="020B0604020202020204" pitchFamily="34" charset="0"/>
                  </a:rPr>
                  <a:t>b</a:t>
                </a:r>
                <a:endParaRPr lang="en-GB" altLang="en-US" sz="1600">
                  <a:latin typeface="Arial" panose="020B0604020202020204" pitchFamily="34" charset="0"/>
                </a:endParaRPr>
              </a:p>
            </p:txBody>
          </p:sp>
          <p:grpSp>
            <p:nvGrpSpPr>
              <p:cNvPr id="7246" name="Group 62">
                <a:extLst>
                  <a:ext uri="{FF2B5EF4-FFF2-40B4-BE49-F238E27FC236}">
                    <a16:creationId xmlns:a16="http://schemas.microsoft.com/office/drawing/2014/main" id="{33FD8831-D54D-49B7-8535-C524226798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0" y="3648"/>
                <a:ext cx="329" cy="240"/>
                <a:chOff x="2770" y="3648"/>
                <a:chExt cx="329" cy="240"/>
              </a:xfrm>
            </p:grpSpPr>
            <p:grpSp>
              <p:nvGrpSpPr>
                <p:cNvPr id="7247" name="Group 63">
                  <a:extLst>
                    <a:ext uri="{FF2B5EF4-FFF2-40B4-BE49-F238E27FC236}">
                      <a16:creationId xmlns:a16="http://schemas.microsoft.com/office/drawing/2014/main" id="{B062489E-77CD-4DDE-B696-B0A2DF234C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11" y="3648"/>
                  <a:ext cx="288" cy="240"/>
                  <a:chOff x="6768" y="11808"/>
                  <a:chExt cx="1008" cy="792"/>
                </a:xfrm>
              </p:grpSpPr>
              <p:sp>
                <p:nvSpPr>
                  <p:cNvPr id="7249" name="Freeform 64">
                    <a:extLst>
                      <a:ext uri="{FF2B5EF4-FFF2-40B4-BE49-F238E27FC236}">
                        <a16:creationId xmlns:a16="http://schemas.microsoft.com/office/drawing/2014/main" id="{45A9A383-451F-45C0-A914-4CBB87CA73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1 w 288"/>
                      <a:gd name="T3" fmla="*/ 182 h 864"/>
                      <a:gd name="T4" fmla="*/ 0 w 288"/>
                      <a:gd name="T5" fmla="*/ 362 h 86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7250" name="Line 65">
                    <a:extLst>
                      <a:ext uri="{FF2B5EF4-FFF2-40B4-BE49-F238E27FC236}">
                        <a16:creationId xmlns:a16="http://schemas.microsoft.com/office/drawing/2014/main" id="{38F8B404-D62B-44C1-B01D-CA9336A03F9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7251" name="Line 66">
                    <a:extLst>
                      <a:ext uri="{FF2B5EF4-FFF2-40B4-BE49-F238E27FC236}">
                        <a16:creationId xmlns:a16="http://schemas.microsoft.com/office/drawing/2014/main" id="{B78A7286-6691-40CC-B947-C5115906FE2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7252" name="Freeform 67">
                    <a:extLst>
                      <a:ext uri="{FF2B5EF4-FFF2-40B4-BE49-F238E27FC236}">
                        <a16:creationId xmlns:a16="http://schemas.microsoft.com/office/drawing/2014/main" id="{0D16F343-6D11-4E7B-AD3E-281CD7F9F3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404 w 576"/>
                      <a:gd name="T3" fmla="*/ 144 h 432"/>
                      <a:gd name="T4" fmla="*/ 1871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7253" name="Freeform 68">
                    <a:extLst>
                      <a:ext uri="{FF2B5EF4-FFF2-40B4-BE49-F238E27FC236}">
                        <a16:creationId xmlns:a16="http://schemas.microsoft.com/office/drawing/2014/main" id="{C3C7F505-1EE7-4954-8A46-27EEB55096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404 w 576"/>
                      <a:gd name="T3" fmla="*/ 144 h 432"/>
                      <a:gd name="T4" fmla="*/ 1871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sp>
              <p:nvSpPr>
                <p:cNvPr id="7248" name="Freeform 69">
                  <a:extLst>
                    <a:ext uri="{FF2B5EF4-FFF2-40B4-BE49-F238E27FC236}">
                      <a16:creationId xmlns:a16="http://schemas.microsoft.com/office/drawing/2014/main" id="{3C866523-91C7-4AB6-9C34-FCE5129E51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70" y="3648"/>
                  <a:ext cx="41" cy="240"/>
                </a:xfrm>
                <a:custGeom>
                  <a:avLst/>
                  <a:gdLst>
                    <a:gd name="T0" fmla="*/ 0 w 288"/>
                    <a:gd name="T1" fmla="*/ 0 h 864"/>
                    <a:gd name="T2" fmla="*/ 0 w 288"/>
                    <a:gd name="T3" fmla="*/ 0 h 864"/>
                    <a:gd name="T4" fmla="*/ 0 w 288"/>
                    <a:gd name="T5" fmla="*/ 0 h 86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grpSp>
          <p:nvGrpSpPr>
            <p:cNvPr id="7181" name="Group 70">
              <a:extLst>
                <a:ext uri="{FF2B5EF4-FFF2-40B4-BE49-F238E27FC236}">
                  <a16:creationId xmlns:a16="http://schemas.microsoft.com/office/drawing/2014/main" id="{2F955D23-9A37-4532-A8B8-F3F8CAF83B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1296"/>
              <a:ext cx="1344" cy="366"/>
              <a:chOff x="3888" y="1344"/>
              <a:chExt cx="1344" cy="366"/>
            </a:xfrm>
          </p:grpSpPr>
          <p:sp>
            <p:nvSpPr>
              <p:cNvPr id="7234" name="Rectangle 71">
                <a:extLst>
                  <a:ext uri="{FF2B5EF4-FFF2-40B4-BE49-F238E27FC236}">
                    <a16:creationId xmlns:a16="http://schemas.microsoft.com/office/drawing/2014/main" id="{6D33A771-CFED-478D-9A83-80D0AD48A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1440"/>
                <a:ext cx="336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7235" name="Line 72">
                <a:extLst>
                  <a:ext uri="{FF2B5EF4-FFF2-40B4-BE49-F238E27FC236}">
                    <a16:creationId xmlns:a16="http://schemas.microsoft.com/office/drawing/2014/main" id="{C0728E5F-D54A-4313-BBF4-FE283FE59A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148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36" name="Line 73">
                <a:extLst>
                  <a:ext uri="{FF2B5EF4-FFF2-40B4-BE49-F238E27FC236}">
                    <a16:creationId xmlns:a16="http://schemas.microsoft.com/office/drawing/2014/main" id="{3016AA38-15C5-4050-8C91-1F600F03F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163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37" name="Line 74">
                <a:extLst>
                  <a:ext uri="{FF2B5EF4-FFF2-40B4-BE49-F238E27FC236}">
                    <a16:creationId xmlns:a16="http://schemas.microsoft.com/office/drawing/2014/main" id="{484B59DA-E936-4B71-881B-D6058A3D3D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155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38" name="Text Box 75">
                <a:extLst>
                  <a:ext uri="{FF2B5EF4-FFF2-40B4-BE49-F238E27FC236}">
                    <a16:creationId xmlns:a16="http://schemas.microsoft.com/office/drawing/2014/main" id="{CACF9B59-D172-4586-9A1F-E533B02C20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344"/>
                <a:ext cx="192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a</a:t>
                </a:r>
              </a:p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b</a:t>
                </a:r>
                <a:endParaRPr lang="en-GB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7239" name="Text Box 76">
                <a:extLst>
                  <a:ext uri="{FF2B5EF4-FFF2-40B4-BE49-F238E27FC236}">
                    <a16:creationId xmlns:a16="http://schemas.microsoft.com/office/drawing/2014/main" id="{30989474-385C-4B64-AE91-B556E2F059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1440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a.b</a:t>
                </a:r>
                <a:endParaRPr lang="en-GB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7240" name="Text Box 77">
                <a:extLst>
                  <a:ext uri="{FF2B5EF4-FFF2-40B4-BE49-F238E27FC236}">
                    <a16:creationId xmlns:a16="http://schemas.microsoft.com/office/drawing/2014/main" id="{881D53A7-3B81-49A8-94B8-1D9C7B4DB0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1419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&amp;</a:t>
                </a:r>
              </a:p>
            </p:txBody>
          </p:sp>
        </p:grpSp>
        <p:grpSp>
          <p:nvGrpSpPr>
            <p:cNvPr id="7182" name="Group 78">
              <a:extLst>
                <a:ext uri="{FF2B5EF4-FFF2-40B4-BE49-F238E27FC236}">
                  <a16:creationId xmlns:a16="http://schemas.microsoft.com/office/drawing/2014/main" id="{39154CA7-8544-4DC1-A65D-42F34F1714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1776"/>
              <a:ext cx="1344" cy="366"/>
              <a:chOff x="3936" y="1824"/>
              <a:chExt cx="1344" cy="366"/>
            </a:xfrm>
          </p:grpSpPr>
          <p:sp>
            <p:nvSpPr>
              <p:cNvPr id="7227" name="Rectangle 79">
                <a:extLst>
                  <a:ext uri="{FF2B5EF4-FFF2-40B4-BE49-F238E27FC236}">
                    <a16:creationId xmlns:a16="http://schemas.microsoft.com/office/drawing/2014/main" id="{F255541C-2B46-47C3-A75E-E6F96988D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1920"/>
                <a:ext cx="336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7228" name="Line 80">
                <a:extLst>
                  <a:ext uri="{FF2B5EF4-FFF2-40B4-BE49-F238E27FC236}">
                    <a16:creationId xmlns:a16="http://schemas.microsoft.com/office/drawing/2014/main" id="{35A0EC00-F45E-4692-9324-68EDAB533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96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29" name="Line 81">
                <a:extLst>
                  <a:ext uri="{FF2B5EF4-FFF2-40B4-BE49-F238E27FC236}">
                    <a16:creationId xmlns:a16="http://schemas.microsoft.com/office/drawing/2014/main" id="{B5970C4F-4F3D-444B-BDB0-0DEBA2C55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211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30" name="Line 82">
                <a:extLst>
                  <a:ext uri="{FF2B5EF4-FFF2-40B4-BE49-F238E27FC236}">
                    <a16:creationId xmlns:a16="http://schemas.microsoft.com/office/drawing/2014/main" id="{7A7242B5-320F-4A20-A2F0-03659BE4EF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203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31" name="Text Box 83">
                <a:extLst>
                  <a:ext uri="{FF2B5EF4-FFF2-40B4-BE49-F238E27FC236}">
                    <a16:creationId xmlns:a16="http://schemas.microsoft.com/office/drawing/2014/main" id="{B8955D5A-09E3-4C11-B2A1-495D41E57B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192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a</a:t>
                </a:r>
              </a:p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b</a:t>
                </a:r>
                <a:endParaRPr lang="en-GB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7232" name="Text Box 84">
                <a:extLst>
                  <a:ext uri="{FF2B5EF4-FFF2-40B4-BE49-F238E27FC236}">
                    <a16:creationId xmlns:a16="http://schemas.microsoft.com/office/drawing/2014/main" id="{7D0F1251-26AD-4417-802E-E1B0691CEC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1920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a+b</a:t>
                </a:r>
                <a:endParaRPr lang="en-GB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7233" name="Text Box 85">
                <a:extLst>
                  <a:ext uri="{FF2B5EF4-FFF2-40B4-BE49-F238E27FC236}">
                    <a16:creationId xmlns:a16="http://schemas.microsoft.com/office/drawing/2014/main" id="{3F568E3A-DEEA-40F0-8CB5-C48242F7BB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1899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  <a:sym typeface="Symbol" panose="05050102010706020507" pitchFamily="18" charset="2"/>
                  </a:rPr>
                  <a:t>1</a:t>
                </a:r>
                <a:endParaRPr lang="en-GB" altLang="en-US" sz="1400" b="1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183" name="Text Box 86">
              <a:extLst>
                <a:ext uri="{FF2B5EF4-FFF2-40B4-BE49-F238E27FC236}">
                  <a16:creationId xmlns:a16="http://schemas.microsoft.com/office/drawing/2014/main" id="{6FC0562D-DB80-456F-BB54-D555A1FC5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392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AND</a:t>
              </a:r>
              <a:endParaRPr lang="en-GB" altLang="en-US" sz="1400" b="1">
                <a:latin typeface="Arial" panose="020B0604020202020204" pitchFamily="34" charset="0"/>
              </a:endParaRPr>
            </a:p>
          </p:txBody>
        </p:sp>
        <p:grpSp>
          <p:nvGrpSpPr>
            <p:cNvPr id="7184" name="Group 87">
              <a:extLst>
                <a:ext uri="{FF2B5EF4-FFF2-40B4-BE49-F238E27FC236}">
                  <a16:creationId xmlns:a16="http://schemas.microsoft.com/office/drawing/2014/main" id="{36362445-711D-402F-AE65-74B80ADC3D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2269"/>
              <a:ext cx="1344" cy="261"/>
              <a:chOff x="3936" y="2365"/>
              <a:chExt cx="1344" cy="261"/>
            </a:xfrm>
          </p:grpSpPr>
          <p:sp>
            <p:nvSpPr>
              <p:cNvPr id="7219" name="Line 88">
                <a:extLst>
                  <a:ext uri="{FF2B5EF4-FFF2-40B4-BE49-F238E27FC236}">
                    <a16:creationId xmlns:a16="http://schemas.microsoft.com/office/drawing/2014/main" id="{CCD3ED6E-3007-499E-B0BF-16C96629ED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2496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20" name="Line 89">
                <a:extLst>
                  <a:ext uri="{FF2B5EF4-FFF2-40B4-BE49-F238E27FC236}">
                    <a16:creationId xmlns:a16="http://schemas.microsoft.com/office/drawing/2014/main" id="{850ED0F7-74DA-45C7-8B3E-FFA8DA858E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0" y="251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21" name="Text Box 90">
                <a:extLst>
                  <a:ext uri="{FF2B5EF4-FFF2-40B4-BE49-F238E27FC236}">
                    <a16:creationId xmlns:a16="http://schemas.microsoft.com/office/drawing/2014/main" id="{606CBC17-D8B1-4FC2-AF3C-F03B533E3D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240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a</a:t>
                </a:r>
                <a:endParaRPr lang="en-GB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7222" name="Text Box 91">
                <a:extLst>
                  <a:ext uri="{FF2B5EF4-FFF2-40B4-BE49-F238E27FC236}">
                    <a16:creationId xmlns:a16="http://schemas.microsoft.com/office/drawing/2014/main" id="{556A6EA0-CD4A-404C-8373-3B6BC927B9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2400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a'</a:t>
                </a:r>
                <a:endParaRPr lang="en-GB" altLang="en-US" sz="1600">
                  <a:latin typeface="Arial" panose="020B0604020202020204" pitchFamily="34" charset="0"/>
                </a:endParaRPr>
              </a:p>
            </p:txBody>
          </p:sp>
          <p:grpSp>
            <p:nvGrpSpPr>
              <p:cNvPr id="7223" name="Group 92">
                <a:extLst>
                  <a:ext uri="{FF2B5EF4-FFF2-40B4-BE49-F238E27FC236}">
                    <a16:creationId xmlns:a16="http://schemas.microsoft.com/office/drawing/2014/main" id="{F9569471-42FE-478E-99AA-F480AA269A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2365"/>
                <a:ext cx="311" cy="261"/>
                <a:chOff x="4368" y="2379"/>
                <a:chExt cx="311" cy="261"/>
              </a:xfrm>
            </p:grpSpPr>
            <p:sp>
              <p:nvSpPr>
                <p:cNvPr id="7224" name="Rectangle 93">
                  <a:extLst>
                    <a:ext uri="{FF2B5EF4-FFF2-40B4-BE49-F238E27FC236}">
                      <a16:creationId xmlns:a16="http://schemas.microsoft.com/office/drawing/2014/main" id="{691847A2-F42E-4C70-9CB8-0BEE54B9B7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6" y="2400"/>
                  <a:ext cx="192" cy="240"/>
                </a:xfrm>
                <a:prstGeom prst="rect">
                  <a:avLst/>
                </a:prstGeom>
                <a:noFill/>
                <a:ln w="254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IN" altLang="en-US" sz="2400"/>
                </a:p>
              </p:txBody>
            </p:sp>
            <p:sp>
              <p:nvSpPr>
                <p:cNvPr id="7225" name="Text Box 94">
                  <a:extLst>
                    <a:ext uri="{FF2B5EF4-FFF2-40B4-BE49-F238E27FC236}">
                      <a16:creationId xmlns:a16="http://schemas.microsoft.com/office/drawing/2014/main" id="{81BC69EE-2214-4069-B49D-02A61C57C2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68" y="2379"/>
                  <a:ext cx="28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GB" altLang="en-US" sz="1400" b="1">
                      <a:latin typeface="Arial" panose="020B0604020202020204" pitchFamily="34" charset="0"/>
                      <a:sym typeface="Symbol" panose="05050102010706020507" pitchFamily="18" charset="2"/>
                    </a:rPr>
                    <a:t>1</a:t>
                  </a:r>
                  <a:endParaRPr lang="en-GB" altLang="en-US" sz="1400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26" name="Oval 95">
                  <a:extLst>
                    <a:ext uri="{FF2B5EF4-FFF2-40B4-BE49-F238E27FC236}">
                      <a16:creationId xmlns:a16="http://schemas.microsoft.com/office/drawing/2014/main" id="{9D1BD549-3F16-4A86-8AE9-B04AC53566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2496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IN" altLang="en-US" sz="2400"/>
                </a:p>
              </p:txBody>
            </p:sp>
          </p:grpSp>
        </p:grpSp>
        <p:grpSp>
          <p:nvGrpSpPr>
            <p:cNvPr id="7185" name="Group 96">
              <a:extLst>
                <a:ext uri="{FF2B5EF4-FFF2-40B4-BE49-F238E27FC236}">
                  <a16:creationId xmlns:a16="http://schemas.microsoft.com/office/drawing/2014/main" id="{EE7DB1C6-275F-454D-8E69-5648A250A7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2640"/>
              <a:ext cx="1392" cy="366"/>
              <a:chOff x="3936" y="2688"/>
              <a:chExt cx="1392" cy="366"/>
            </a:xfrm>
          </p:grpSpPr>
          <p:sp>
            <p:nvSpPr>
              <p:cNvPr id="7210" name="Line 97">
                <a:extLst>
                  <a:ext uri="{FF2B5EF4-FFF2-40B4-BE49-F238E27FC236}">
                    <a16:creationId xmlns:a16="http://schemas.microsoft.com/office/drawing/2014/main" id="{86909226-3AC3-4775-A458-4530EFBAAC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283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11" name="Line 98">
                <a:extLst>
                  <a:ext uri="{FF2B5EF4-FFF2-40B4-BE49-F238E27FC236}">
                    <a16:creationId xmlns:a16="http://schemas.microsoft.com/office/drawing/2014/main" id="{13981264-F225-49A3-8F64-CA3FBF9EE7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2976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12" name="Line 99">
                <a:extLst>
                  <a:ext uri="{FF2B5EF4-FFF2-40B4-BE49-F238E27FC236}">
                    <a16:creationId xmlns:a16="http://schemas.microsoft.com/office/drawing/2014/main" id="{BE65949B-9581-4F76-9C20-3F31CECAF4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6" y="2901"/>
                <a:ext cx="17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13" name="Text Box 100">
                <a:extLst>
                  <a:ext uri="{FF2B5EF4-FFF2-40B4-BE49-F238E27FC236}">
                    <a16:creationId xmlns:a16="http://schemas.microsoft.com/office/drawing/2014/main" id="{8A58DC18-0E4D-4174-9453-F4FFDEB57D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2688"/>
                <a:ext cx="192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a</a:t>
                </a:r>
              </a:p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b</a:t>
                </a:r>
                <a:endParaRPr lang="en-GB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7214" name="Text Box 101">
                <a:extLst>
                  <a:ext uri="{FF2B5EF4-FFF2-40B4-BE49-F238E27FC236}">
                    <a16:creationId xmlns:a16="http://schemas.microsoft.com/office/drawing/2014/main" id="{F8CDB110-AD71-4AEC-9711-4B8CA5182D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2784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(a.b)'</a:t>
                </a:r>
                <a:endParaRPr lang="en-GB" altLang="en-US" sz="1600">
                  <a:latin typeface="Arial" panose="020B0604020202020204" pitchFamily="34" charset="0"/>
                </a:endParaRPr>
              </a:p>
            </p:txBody>
          </p:sp>
          <p:grpSp>
            <p:nvGrpSpPr>
              <p:cNvPr id="7215" name="Group 102">
                <a:extLst>
                  <a:ext uri="{FF2B5EF4-FFF2-40B4-BE49-F238E27FC236}">
                    <a16:creationId xmlns:a16="http://schemas.microsoft.com/office/drawing/2014/main" id="{D3BCF8B4-F5C8-45EA-9B81-7D061DAED6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2763"/>
                <a:ext cx="407" cy="261"/>
                <a:chOff x="4368" y="2763"/>
                <a:chExt cx="407" cy="261"/>
              </a:xfrm>
            </p:grpSpPr>
            <p:sp>
              <p:nvSpPr>
                <p:cNvPr id="7216" name="Oval 103">
                  <a:extLst>
                    <a:ext uri="{FF2B5EF4-FFF2-40B4-BE49-F238E27FC236}">
                      <a16:creationId xmlns:a16="http://schemas.microsoft.com/office/drawing/2014/main" id="{BA976BA7-FB77-4944-96EA-41E3FC3C63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880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IN" altLang="en-US" sz="2400"/>
                </a:p>
              </p:txBody>
            </p:sp>
            <p:sp>
              <p:nvSpPr>
                <p:cNvPr id="7217" name="Rectangle 104">
                  <a:extLst>
                    <a:ext uri="{FF2B5EF4-FFF2-40B4-BE49-F238E27FC236}">
                      <a16:creationId xmlns:a16="http://schemas.microsoft.com/office/drawing/2014/main" id="{E15B6278-BC37-42FF-8566-F9E2B96C87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2784"/>
                  <a:ext cx="336" cy="240"/>
                </a:xfrm>
                <a:prstGeom prst="rect">
                  <a:avLst/>
                </a:prstGeom>
                <a:noFill/>
                <a:ln w="254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IN" altLang="en-US" sz="2400"/>
                </a:p>
              </p:txBody>
            </p:sp>
            <p:sp>
              <p:nvSpPr>
                <p:cNvPr id="7218" name="Text Box 105">
                  <a:extLst>
                    <a:ext uri="{FF2B5EF4-FFF2-40B4-BE49-F238E27FC236}">
                      <a16:creationId xmlns:a16="http://schemas.microsoft.com/office/drawing/2014/main" id="{53FFA619-096A-43D7-94B1-C7D4C133271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6" y="2763"/>
                  <a:ext cx="24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GB" altLang="en-US" sz="1400" b="1">
                      <a:latin typeface="Arial" panose="020B0604020202020204" pitchFamily="34" charset="0"/>
                    </a:rPr>
                    <a:t>&amp;</a:t>
                  </a:r>
                </a:p>
              </p:txBody>
            </p:sp>
          </p:grpSp>
        </p:grpSp>
        <p:grpSp>
          <p:nvGrpSpPr>
            <p:cNvPr id="7186" name="Group 106">
              <a:extLst>
                <a:ext uri="{FF2B5EF4-FFF2-40B4-BE49-F238E27FC236}">
                  <a16:creationId xmlns:a16="http://schemas.microsoft.com/office/drawing/2014/main" id="{194A3BF4-20C2-4FF8-9C22-5F9711E043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3072"/>
              <a:ext cx="1488" cy="366"/>
              <a:chOff x="3936" y="3120"/>
              <a:chExt cx="1488" cy="366"/>
            </a:xfrm>
          </p:grpSpPr>
          <p:sp>
            <p:nvSpPr>
              <p:cNvPr id="7201" name="Line 107">
                <a:extLst>
                  <a:ext uri="{FF2B5EF4-FFF2-40B4-BE49-F238E27FC236}">
                    <a16:creationId xmlns:a16="http://schemas.microsoft.com/office/drawing/2014/main" id="{B580D62B-7DAF-40CE-A95E-CF83C61338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3264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02" name="Line 108">
                <a:extLst>
                  <a:ext uri="{FF2B5EF4-FFF2-40B4-BE49-F238E27FC236}">
                    <a16:creationId xmlns:a16="http://schemas.microsoft.com/office/drawing/2014/main" id="{8E8C631A-F3F6-4A31-8707-EAE4D0212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340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03" name="Line 109">
                <a:extLst>
                  <a:ext uri="{FF2B5EF4-FFF2-40B4-BE49-F238E27FC236}">
                    <a16:creationId xmlns:a16="http://schemas.microsoft.com/office/drawing/2014/main" id="{4D54B3F3-A63C-4D6E-825E-72738B1995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0" y="3332"/>
                <a:ext cx="164" cy="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04" name="Text Box 110">
                <a:extLst>
                  <a:ext uri="{FF2B5EF4-FFF2-40B4-BE49-F238E27FC236}">
                    <a16:creationId xmlns:a16="http://schemas.microsoft.com/office/drawing/2014/main" id="{9CDF27CB-A3ED-4396-B39B-A2F434F96B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3120"/>
                <a:ext cx="192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a</a:t>
                </a:r>
              </a:p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b</a:t>
                </a:r>
                <a:endParaRPr lang="en-GB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7205" name="Text Box 111">
                <a:extLst>
                  <a:ext uri="{FF2B5EF4-FFF2-40B4-BE49-F238E27FC236}">
                    <a16:creationId xmlns:a16="http://schemas.microsoft.com/office/drawing/2014/main" id="{DAFC3CE9-D239-4C06-BB64-E664DC8E02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3216"/>
                <a:ext cx="4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(a+b)'</a:t>
                </a:r>
                <a:endParaRPr lang="en-GB" altLang="en-US" sz="1600">
                  <a:latin typeface="Arial" panose="020B0604020202020204" pitchFamily="34" charset="0"/>
                </a:endParaRPr>
              </a:p>
            </p:txBody>
          </p:sp>
          <p:grpSp>
            <p:nvGrpSpPr>
              <p:cNvPr id="7206" name="Group 112">
                <a:extLst>
                  <a:ext uri="{FF2B5EF4-FFF2-40B4-BE49-F238E27FC236}">
                    <a16:creationId xmlns:a16="http://schemas.microsoft.com/office/drawing/2014/main" id="{2382EA3D-14A6-4FEA-912C-467DFCC249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3195"/>
                <a:ext cx="407" cy="261"/>
                <a:chOff x="4368" y="3195"/>
                <a:chExt cx="407" cy="261"/>
              </a:xfrm>
            </p:grpSpPr>
            <p:sp>
              <p:nvSpPr>
                <p:cNvPr id="7207" name="Oval 113">
                  <a:extLst>
                    <a:ext uri="{FF2B5EF4-FFF2-40B4-BE49-F238E27FC236}">
                      <a16:creationId xmlns:a16="http://schemas.microsoft.com/office/drawing/2014/main" id="{926F5AE3-A721-4383-B2EF-3071A65146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3312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IN" altLang="en-US" sz="2400"/>
                </a:p>
              </p:txBody>
            </p:sp>
            <p:sp>
              <p:nvSpPr>
                <p:cNvPr id="7208" name="Rectangle 114">
                  <a:extLst>
                    <a:ext uri="{FF2B5EF4-FFF2-40B4-BE49-F238E27FC236}">
                      <a16:creationId xmlns:a16="http://schemas.microsoft.com/office/drawing/2014/main" id="{8A54B970-D481-4609-A71B-E5120E6D58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3216"/>
                  <a:ext cx="336" cy="240"/>
                </a:xfrm>
                <a:prstGeom prst="rect">
                  <a:avLst/>
                </a:prstGeom>
                <a:noFill/>
                <a:ln w="254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IN" altLang="en-US" sz="2400"/>
                </a:p>
              </p:txBody>
            </p:sp>
            <p:sp>
              <p:nvSpPr>
                <p:cNvPr id="7209" name="Text Box 115">
                  <a:extLst>
                    <a:ext uri="{FF2B5EF4-FFF2-40B4-BE49-F238E27FC236}">
                      <a16:creationId xmlns:a16="http://schemas.microsoft.com/office/drawing/2014/main" id="{263A2EEA-D82A-4507-A010-9367EABF4C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68" y="3195"/>
                  <a:ext cx="28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GB" altLang="en-US" sz="1400" b="1">
                      <a:latin typeface="Arial" panose="020B0604020202020204" pitchFamily="34" charset="0"/>
                      <a:sym typeface="Symbol" panose="05050102010706020507" pitchFamily="18" charset="2"/>
                    </a:rPr>
                    <a:t>1</a:t>
                  </a:r>
                  <a:endParaRPr lang="en-GB" altLang="en-US" sz="1400" b="1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7187" name="Group 116">
              <a:extLst>
                <a:ext uri="{FF2B5EF4-FFF2-40B4-BE49-F238E27FC236}">
                  <a16:creationId xmlns:a16="http://schemas.microsoft.com/office/drawing/2014/main" id="{728ADCCF-C648-46E1-8947-5F86B59BC5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3504"/>
              <a:ext cx="1488" cy="366"/>
              <a:chOff x="3936" y="3552"/>
              <a:chExt cx="1488" cy="366"/>
            </a:xfrm>
          </p:grpSpPr>
          <p:sp>
            <p:nvSpPr>
              <p:cNvPr id="7194" name="Rectangle 117">
                <a:extLst>
                  <a:ext uri="{FF2B5EF4-FFF2-40B4-BE49-F238E27FC236}">
                    <a16:creationId xmlns:a16="http://schemas.microsoft.com/office/drawing/2014/main" id="{FCF49A8A-ADA2-4C1F-BA67-470F527A0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3648"/>
                <a:ext cx="336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7195" name="Line 118">
                <a:extLst>
                  <a:ext uri="{FF2B5EF4-FFF2-40B4-BE49-F238E27FC236}">
                    <a16:creationId xmlns:a16="http://schemas.microsoft.com/office/drawing/2014/main" id="{1D59DE0B-97B1-4DEC-951F-B1C2FE2FCA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3696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96" name="Line 119">
                <a:extLst>
                  <a:ext uri="{FF2B5EF4-FFF2-40B4-BE49-F238E27FC236}">
                    <a16:creationId xmlns:a16="http://schemas.microsoft.com/office/drawing/2014/main" id="{9A32B50B-651E-42E2-9D54-FA27125B75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384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97" name="Line 120">
                <a:extLst>
                  <a:ext uri="{FF2B5EF4-FFF2-40B4-BE49-F238E27FC236}">
                    <a16:creationId xmlns:a16="http://schemas.microsoft.com/office/drawing/2014/main" id="{43465D47-2931-4B47-A852-3F01674B09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375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98" name="Text Box 121">
                <a:extLst>
                  <a:ext uri="{FF2B5EF4-FFF2-40B4-BE49-F238E27FC236}">
                    <a16:creationId xmlns:a16="http://schemas.microsoft.com/office/drawing/2014/main" id="{D5D61DBB-9205-4B5D-916C-39061E8940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3552"/>
                <a:ext cx="192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a</a:t>
                </a:r>
              </a:p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b</a:t>
                </a:r>
                <a:endParaRPr lang="en-GB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7199" name="Text Box 122">
                <a:extLst>
                  <a:ext uri="{FF2B5EF4-FFF2-40B4-BE49-F238E27FC236}">
                    <a16:creationId xmlns:a16="http://schemas.microsoft.com/office/drawing/2014/main" id="{91055004-F18E-452C-9598-E461BAAD94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3648"/>
                <a:ext cx="4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a </a:t>
                </a:r>
                <a:r>
                  <a:rPr lang="en-GB" altLang="en-US" sz="1400" b="1">
                    <a:latin typeface="Arial" panose="020B0604020202020204" pitchFamily="34" charset="0"/>
                    <a:sym typeface="Symbol" panose="05050102010706020507" pitchFamily="18" charset="2"/>
                  </a:rPr>
                  <a:t></a:t>
                </a:r>
                <a:r>
                  <a:rPr lang="en-GB" altLang="en-US" sz="1400" b="1">
                    <a:latin typeface="Arial" panose="020B0604020202020204" pitchFamily="34" charset="0"/>
                  </a:rPr>
                  <a:t> b</a:t>
                </a:r>
              </a:p>
            </p:txBody>
          </p:sp>
          <p:sp>
            <p:nvSpPr>
              <p:cNvPr id="7200" name="Text Box 123">
                <a:extLst>
                  <a:ext uri="{FF2B5EF4-FFF2-40B4-BE49-F238E27FC236}">
                    <a16:creationId xmlns:a16="http://schemas.microsoft.com/office/drawing/2014/main" id="{A199FAC1-5106-4E9D-8D19-BB50232D3C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3627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  <a:sym typeface="Symbol" panose="05050102010706020507" pitchFamily="18" charset="2"/>
                  </a:rPr>
                  <a:t>=1</a:t>
                </a:r>
                <a:endParaRPr lang="en-GB" altLang="en-US" sz="1400" b="1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188" name="Text Box 124">
              <a:extLst>
                <a:ext uri="{FF2B5EF4-FFF2-40B4-BE49-F238E27FC236}">
                  <a16:creationId xmlns:a16="http://schemas.microsoft.com/office/drawing/2014/main" id="{33834327-4365-4EF0-A0F2-C06BA75F2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824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OR</a:t>
              </a:r>
              <a:endParaRPr lang="en-GB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7189" name="Text Box 125">
              <a:extLst>
                <a:ext uri="{FF2B5EF4-FFF2-40B4-BE49-F238E27FC236}">
                  <a16:creationId xmlns:a16="http://schemas.microsoft.com/office/drawing/2014/main" id="{A94EE5F0-37A8-4358-89CA-E2E0883A0D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304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NOT</a:t>
              </a:r>
              <a:endParaRPr lang="en-GB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7190" name="Text Box 126">
              <a:extLst>
                <a:ext uri="{FF2B5EF4-FFF2-40B4-BE49-F238E27FC236}">
                  <a16:creationId xmlns:a16="http://schemas.microsoft.com/office/drawing/2014/main" id="{789DC4D6-BC00-4482-9F77-14D2B449E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784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NAND</a:t>
              </a:r>
              <a:endParaRPr lang="en-GB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7191" name="Text Box 127">
              <a:extLst>
                <a:ext uri="{FF2B5EF4-FFF2-40B4-BE49-F238E27FC236}">
                  <a16:creationId xmlns:a16="http://schemas.microsoft.com/office/drawing/2014/main" id="{7985A735-D706-4BE5-B44D-8131B82E6C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168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NOR</a:t>
              </a:r>
              <a:endParaRPr lang="en-GB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7192" name="Text Box 128">
              <a:extLst>
                <a:ext uri="{FF2B5EF4-FFF2-40B4-BE49-F238E27FC236}">
                  <a16:creationId xmlns:a16="http://schemas.microsoft.com/office/drawing/2014/main" id="{F8949B7A-C4BA-49F0-BE4D-A2E5272ED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008"/>
              <a:ext cx="8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Symbol set 1</a:t>
              </a:r>
              <a:endParaRPr lang="en-GB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7193" name="Text Box 129">
              <a:extLst>
                <a:ext uri="{FF2B5EF4-FFF2-40B4-BE49-F238E27FC236}">
                  <a16:creationId xmlns:a16="http://schemas.microsoft.com/office/drawing/2014/main" id="{510CD79B-AE6F-43F6-A2BA-7A6EB618D9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960"/>
              <a:ext cx="1728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Symbol set 2</a:t>
              </a:r>
            </a:p>
            <a:p>
              <a:pPr algn="ct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400">
                  <a:latin typeface="Arial" panose="020B0604020202020204" pitchFamily="34" charset="0"/>
                </a:rPr>
                <a:t>(ANSI/IEEE Standard 91-1984)</a:t>
              </a:r>
              <a:endParaRPr lang="en-GB" altLang="en-US" sz="1400" b="1">
                <a:latin typeface="Arial" panose="020B0604020202020204" pitchFamily="34" charset="0"/>
              </a:endParaRPr>
            </a:p>
          </p:txBody>
        </p:sp>
      </p:grpSp>
      <p:sp>
        <p:nvSpPr>
          <p:cNvPr id="7174" name="Slide Number Placeholder 1">
            <a:extLst>
              <a:ext uri="{FF2B5EF4-FFF2-40B4-BE49-F238E27FC236}">
                <a16:creationId xmlns:a16="http://schemas.microsoft.com/office/drawing/2014/main" id="{C8BCAA56-7A27-482F-8C3E-D3536FB91B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2C96E2-FD30-4AFD-99A8-AF45E7F4960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52A0526-565E-40D1-A953-2B4EBA25C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963613"/>
            <a:ext cx="7772400" cy="762000"/>
          </a:xfrm>
        </p:spPr>
        <p:txBody>
          <a:bodyPr/>
          <a:lstStyle/>
          <a:p>
            <a:pPr eaLnBrk="1" hangingPunct="1"/>
            <a:r>
              <a:rPr lang="en-GB" altLang="en-US" sz="3200">
                <a:solidFill>
                  <a:schemeClr val="tx1"/>
                </a:solidFill>
              </a:rPr>
              <a:t>Logic Gates: The Inverter[1,3]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3D60242-F8BD-495B-B195-CF49CD9C7B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828800"/>
            <a:ext cx="7167563" cy="477838"/>
          </a:xfrm>
        </p:spPr>
        <p:txBody>
          <a:bodyPr/>
          <a:lstStyle/>
          <a:p>
            <a:pPr eaLnBrk="1" hangingPunct="1">
              <a:buSzPct val="120000"/>
              <a:buFont typeface="Wingdings" panose="05000000000000000000" pitchFamily="2" charset="2"/>
              <a:buChar char="§"/>
            </a:pPr>
            <a:r>
              <a:rPr lang="en-GB" altLang="en-US" sz="2400"/>
              <a:t>The </a:t>
            </a:r>
            <a:r>
              <a:rPr lang="en-GB" altLang="en-US" sz="2400" b="1">
                <a:solidFill>
                  <a:srgbClr val="0000FF"/>
                </a:solidFill>
              </a:rPr>
              <a:t>Inverter</a:t>
            </a:r>
            <a:endParaRPr lang="en-GB" altLang="en-US" sz="2400"/>
          </a:p>
        </p:txBody>
      </p:sp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3E1B6A24-4342-4885-9C30-1E57D48E74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1905000"/>
          <a:ext cx="1050925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714875" imgH="5648325" progId="Word.Document.8">
                  <p:embed/>
                </p:oleObj>
              </mc:Choice>
              <mc:Fallback>
                <p:oleObj name="Document" r:id="rId2" imgW="4714875" imgH="5648325" progId="Word.Document.8">
                  <p:embed/>
                  <p:pic>
                    <p:nvPicPr>
                      <p:cNvPr id="8196" name="Object 4">
                        <a:extLst>
                          <a:ext uri="{FF2B5EF4-FFF2-40B4-BE49-F238E27FC236}">
                            <a16:creationId xmlns:a16="http://schemas.microsoft.com/office/drawing/2014/main" id="{3E1B6A24-4342-4885-9C30-1E57D48E74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905000"/>
                        <a:ext cx="1050925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7" name="Group 5">
            <a:extLst>
              <a:ext uri="{FF2B5EF4-FFF2-40B4-BE49-F238E27FC236}">
                <a16:creationId xmlns:a16="http://schemas.microsoft.com/office/drawing/2014/main" id="{9BF90DE9-3B77-412B-989C-B36B3809A342}"/>
              </a:ext>
            </a:extLst>
          </p:cNvPr>
          <p:cNvGrpSpPr>
            <a:grpSpLocks/>
          </p:cNvGrpSpPr>
          <p:nvPr/>
        </p:nvGrpSpPr>
        <p:grpSpPr bwMode="auto">
          <a:xfrm>
            <a:off x="2022634" y="2370931"/>
            <a:ext cx="1981200" cy="457200"/>
            <a:chOff x="1255" y="1392"/>
            <a:chExt cx="1248" cy="288"/>
          </a:xfrm>
        </p:grpSpPr>
        <p:grpSp>
          <p:nvGrpSpPr>
            <p:cNvPr id="8283" name="Group 6">
              <a:extLst>
                <a:ext uri="{FF2B5EF4-FFF2-40B4-BE49-F238E27FC236}">
                  <a16:creationId xmlns:a16="http://schemas.microsoft.com/office/drawing/2014/main" id="{8BC9C173-AA24-412C-B496-0164203233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1392"/>
              <a:ext cx="308" cy="288"/>
              <a:chOff x="2160" y="1584"/>
              <a:chExt cx="308" cy="288"/>
            </a:xfrm>
          </p:grpSpPr>
          <p:sp>
            <p:nvSpPr>
              <p:cNvPr id="8288" name="AutoShape 7">
                <a:extLst>
                  <a:ext uri="{FF2B5EF4-FFF2-40B4-BE49-F238E27FC236}">
                    <a16:creationId xmlns:a16="http://schemas.microsoft.com/office/drawing/2014/main" id="{7478083C-4238-45E8-BCC3-FE0ABDE44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8289" name="Oval 8">
                <a:extLst>
                  <a:ext uri="{FF2B5EF4-FFF2-40B4-BE49-F238E27FC236}">
                    <a16:creationId xmlns:a16="http://schemas.microsoft.com/office/drawing/2014/main" id="{743FA64E-2E32-4599-BC89-890930AD6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</p:grpSp>
        <p:sp>
          <p:nvSpPr>
            <p:cNvPr id="8284" name="Line 9">
              <a:extLst>
                <a:ext uri="{FF2B5EF4-FFF2-40B4-BE49-F238E27FC236}">
                  <a16:creationId xmlns:a16="http://schemas.microsoft.com/office/drawing/2014/main" id="{E5E3145A-B991-4FA5-943B-534C8D842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4" y="1536"/>
              <a:ext cx="264" cy="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85" name="Text Box 10">
              <a:extLst>
                <a:ext uri="{FF2B5EF4-FFF2-40B4-BE49-F238E27FC236}">
                  <a16:creationId xmlns:a16="http://schemas.microsoft.com/office/drawing/2014/main" id="{E035F754-4D88-4D8C-A01A-CFCC6755D3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5" y="1440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8286" name="Text Box 11">
              <a:extLst>
                <a:ext uri="{FF2B5EF4-FFF2-40B4-BE49-F238E27FC236}">
                  <a16:creationId xmlns:a16="http://schemas.microsoft.com/office/drawing/2014/main" id="{C65FA912-4F57-42AA-98FD-1CDDC2709D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3" y="144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A'</a:t>
              </a:r>
            </a:p>
          </p:txBody>
        </p:sp>
        <p:sp>
          <p:nvSpPr>
            <p:cNvPr id="8287" name="Line 12">
              <a:extLst>
                <a:ext uri="{FF2B5EF4-FFF2-40B4-BE49-F238E27FC236}">
                  <a16:creationId xmlns:a16="http://schemas.microsoft.com/office/drawing/2014/main" id="{5E3D4AAB-1E67-4B2F-A42D-34F07C327C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1" y="1536"/>
              <a:ext cx="22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198" name="Group 13">
            <a:extLst>
              <a:ext uri="{FF2B5EF4-FFF2-40B4-BE49-F238E27FC236}">
                <a16:creationId xmlns:a16="http://schemas.microsoft.com/office/drawing/2014/main" id="{E4AF48CF-C3A4-4F81-8ADB-0218A042747A}"/>
              </a:ext>
            </a:extLst>
          </p:cNvPr>
          <p:cNvGrpSpPr>
            <a:grpSpLocks/>
          </p:cNvGrpSpPr>
          <p:nvPr/>
        </p:nvGrpSpPr>
        <p:grpSpPr bwMode="auto">
          <a:xfrm>
            <a:off x="4397375" y="2382838"/>
            <a:ext cx="2025650" cy="457200"/>
            <a:chOff x="2770" y="1392"/>
            <a:chExt cx="1276" cy="288"/>
          </a:xfrm>
        </p:grpSpPr>
        <p:grpSp>
          <p:nvGrpSpPr>
            <p:cNvPr id="8276" name="Group 14">
              <a:extLst>
                <a:ext uri="{FF2B5EF4-FFF2-40B4-BE49-F238E27FC236}">
                  <a16:creationId xmlns:a16="http://schemas.microsoft.com/office/drawing/2014/main" id="{A1AE162A-2F99-4359-B895-C9149E351D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8" y="1392"/>
              <a:ext cx="316" cy="288"/>
              <a:chOff x="3258" y="1392"/>
              <a:chExt cx="316" cy="288"/>
            </a:xfrm>
          </p:grpSpPr>
          <p:sp>
            <p:nvSpPr>
              <p:cNvPr id="8281" name="AutoShape 15">
                <a:extLst>
                  <a:ext uri="{FF2B5EF4-FFF2-40B4-BE49-F238E27FC236}">
                    <a16:creationId xmlns:a16="http://schemas.microsoft.com/office/drawing/2014/main" id="{0A087D0E-E426-4BB8-B9D0-2FDF520BB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320" y="1425"/>
                <a:ext cx="288" cy="221"/>
              </a:xfrm>
              <a:prstGeom prst="flowChartMerg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8282" name="Oval 16">
                <a:extLst>
                  <a:ext uri="{FF2B5EF4-FFF2-40B4-BE49-F238E27FC236}">
                    <a16:creationId xmlns:a16="http://schemas.microsoft.com/office/drawing/2014/main" id="{DC975DAE-7F76-4872-AE9B-971FE9CAE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8" y="1507"/>
                <a:ext cx="80" cy="6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</p:grpSp>
        <p:sp>
          <p:nvSpPr>
            <p:cNvPr id="8277" name="Line 17">
              <a:extLst>
                <a:ext uri="{FF2B5EF4-FFF2-40B4-BE49-F238E27FC236}">
                  <a16:creationId xmlns:a16="http://schemas.microsoft.com/office/drawing/2014/main" id="{F9BB4C07-1A48-4ACB-8505-4BE49AA6E4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536"/>
              <a:ext cx="264" cy="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78" name="Text Box 18">
              <a:extLst>
                <a:ext uri="{FF2B5EF4-FFF2-40B4-BE49-F238E27FC236}">
                  <a16:creationId xmlns:a16="http://schemas.microsoft.com/office/drawing/2014/main" id="{1F398A37-5EA1-466C-9BF9-B2BD8F758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0" y="1440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8279" name="Text Box 19">
              <a:extLst>
                <a:ext uri="{FF2B5EF4-FFF2-40B4-BE49-F238E27FC236}">
                  <a16:creationId xmlns:a16="http://schemas.microsoft.com/office/drawing/2014/main" id="{35801216-F631-4224-94CB-708F12A3B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6" y="144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A'</a:t>
              </a:r>
            </a:p>
          </p:txBody>
        </p:sp>
        <p:sp>
          <p:nvSpPr>
            <p:cNvPr id="8280" name="Line 20">
              <a:extLst>
                <a:ext uri="{FF2B5EF4-FFF2-40B4-BE49-F238E27FC236}">
                  <a16:creationId xmlns:a16="http://schemas.microsoft.com/office/drawing/2014/main" id="{FDC0D14A-0C1A-4C7D-9EFD-738A45C734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7" y="1536"/>
              <a:ext cx="22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199" name="Rectangle 21">
            <a:extLst>
              <a:ext uri="{FF2B5EF4-FFF2-40B4-BE49-F238E27FC236}">
                <a16:creationId xmlns:a16="http://schemas.microsoft.com/office/drawing/2014/main" id="{43C47988-D88F-4050-9FAB-D53F2C512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048000"/>
            <a:ext cx="7589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Pct val="120000"/>
              <a:buFont typeface="Wingdings" panose="05000000000000000000" pitchFamily="2" charset="2"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Application of the inverter: complement.</a:t>
            </a:r>
          </a:p>
        </p:txBody>
      </p:sp>
      <p:grpSp>
        <p:nvGrpSpPr>
          <p:cNvPr id="8200" name="Group 22">
            <a:extLst>
              <a:ext uri="{FF2B5EF4-FFF2-40B4-BE49-F238E27FC236}">
                <a16:creationId xmlns:a16="http://schemas.microsoft.com/office/drawing/2014/main" id="{BF4C0F82-A753-4728-B11E-87A1C30F7F05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581400"/>
            <a:ext cx="4191000" cy="2546350"/>
            <a:chOff x="1680" y="2256"/>
            <a:chExt cx="2640" cy="1604"/>
          </a:xfrm>
        </p:grpSpPr>
        <p:grpSp>
          <p:nvGrpSpPr>
            <p:cNvPr id="8202" name="Group 23">
              <a:extLst>
                <a:ext uri="{FF2B5EF4-FFF2-40B4-BE49-F238E27FC236}">
                  <a16:creationId xmlns:a16="http://schemas.microsoft.com/office/drawing/2014/main" id="{598FBC5B-A931-491D-826A-5D1B2ED62C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2448"/>
              <a:ext cx="288" cy="1220"/>
              <a:chOff x="1920" y="2352"/>
              <a:chExt cx="288" cy="1220"/>
            </a:xfrm>
          </p:grpSpPr>
          <p:sp>
            <p:nvSpPr>
              <p:cNvPr id="8268" name="Text Box 24">
                <a:extLst>
                  <a:ext uri="{FF2B5EF4-FFF2-40B4-BE49-F238E27FC236}">
                    <a16:creationId xmlns:a16="http://schemas.microsoft.com/office/drawing/2014/main" id="{8CF5DC49-DF22-453F-ADE5-ED876ED267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352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8269" name="Text Box 25">
                <a:extLst>
                  <a:ext uri="{FF2B5EF4-FFF2-40B4-BE49-F238E27FC236}">
                    <a16:creationId xmlns:a16="http://schemas.microsoft.com/office/drawing/2014/main" id="{B76BD58A-FE78-4924-A297-3B0D275F2D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3360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0</a:t>
                </a:r>
              </a:p>
            </p:txBody>
          </p:sp>
          <p:grpSp>
            <p:nvGrpSpPr>
              <p:cNvPr id="8270" name="Group 26">
                <a:extLst>
                  <a:ext uri="{FF2B5EF4-FFF2-40B4-BE49-F238E27FC236}">
                    <a16:creationId xmlns:a16="http://schemas.microsoft.com/office/drawing/2014/main" id="{FF4D4595-975D-4E2C-9CEF-82ABE45C8E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1652" y="2812"/>
                <a:ext cx="823" cy="288"/>
                <a:chOff x="1399" y="2448"/>
                <a:chExt cx="823" cy="288"/>
              </a:xfrm>
            </p:grpSpPr>
            <p:grpSp>
              <p:nvGrpSpPr>
                <p:cNvPr id="8271" name="Group 27">
                  <a:extLst>
                    <a:ext uri="{FF2B5EF4-FFF2-40B4-BE49-F238E27FC236}">
                      <a16:creationId xmlns:a16="http://schemas.microsoft.com/office/drawing/2014/main" id="{211142E3-9C95-4535-9DE8-E0999CA6B05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73" y="2448"/>
                  <a:ext cx="308" cy="288"/>
                  <a:chOff x="2160" y="1584"/>
                  <a:chExt cx="308" cy="288"/>
                </a:xfrm>
              </p:grpSpPr>
              <p:sp>
                <p:nvSpPr>
                  <p:cNvPr id="8274" name="AutoShape 28">
                    <a:extLst>
                      <a:ext uri="{FF2B5EF4-FFF2-40B4-BE49-F238E27FC236}">
                        <a16:creationId xmlns:a16="http://schemas.microsoft.com/office/drawing/2014/main" id="{F045A268-2049-43EA-8CB5-0C79299AAE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127" y="1617"/>
                    <a:ext cx="288" cy="221"/>
                  </a:xfrm>
                  <a:prstGeom prst="flowChartMerge">
                    <a:avLst/>
                  </a:prstGeom>
                  <a:noFill/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IN" altLang="en-US" sz="2400"/>
                  </a:p>
                </p:txBody>
              </p:sp>
              <p:sp>
                <p:nvSpPr>
                  <p:cNvPr id="8275" name="Oval 29">
                    <a:extLst>
                      <a:ext uri="{FF2B5EF4-FFF2-40B4-BE49-F238E27FC236}">
                        <a16:creationId xmlns:a16="http://schemas.microsoft.com/office/drawing/2014/main" id="{24927BB0-6A5B-45C5-9C8F-8817F029F5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88" y="1688"/>
                    <a:ext cx="80" cy="68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IN" altLang="en-US" sz="2400"/>
                  </a:p>
                </p:txBody>
              </p:sp>
            </p:grpSp>
            <p:sp>
              <p:nvSpPr>
                <p:cNvPr id="8272" name="Line 30">
                  <a:extLst>
                    <a:ext uri="{FF2B5EF4-FFF2-40B4-BE49-F238E27FC236}">
                      <a16:creationId xmlns:a16="http://schemas.microsoft.com/office/drawing/2014/main" id="{7BCDA17B-4069-4105-9AE8-1988BABF1A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9" y="2592"/>
                  <a:ext cx="264" cy="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8273" name="Line 31">
                  <a:extLst>
                    <a:ext uri="{FF2B5EF4-FFF2-40B4-BE49-F238E27FC236}">
                      <a16:creationId xmlns:a16="http://schemas.microsoft.com/office/drawing/2014/main" id="{FDB704A4-F009-438D-B28D-A7499AC025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96" y="2592"/>
                  <a:ext cx="22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8203" name="Group 32">
              <a:extLst>
                <a:ext uri="{FF2B5EF4-FFF2-40B4-BE49-F238E27FC236}">
                  <a16:creationId xmlns:a16="http://schemas.microsoft.com/office/drawing/2014/main" id="{DBB59F47-5242-423A-954E-41F02AAA46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48"/>
              <a:ext cx="288" cy="1220"/>
              <a:chOff x="1920" y="2352"/>
              <a:chExt cx="288" cy="1220"/>
            </a:xfrm>
          </p:grpSpPr>
          <p:sp>
            <p:nvSpPr>
              <p:cNvPr id="8260" name="Text Box 33">
                <a:extLst>
                  <a:ext uri="{FF2B5EF4-FFF2-40B4-BE49-F238E27FC236}">
                    <a16:creationId xmlns:a16="http://schemas.microsoft.com/office/drawing/2014/main" id="{5C2BBDF2-9F74-45A8-9934-27068D1820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352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8261" name="Text Box 34">
                <a:extLst>
                  <a:ext uri="{FF2B5EF4-FFF2-40B4-BE49-F238E27FC236}">
                    <a16:creationId xmlns:a16="http://schemas.microsoft.com/office/drawing/2014/main" id="{76B7371E-968B-473F-A328-11691AA41A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3360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1</a:t>
                </a:r>
              </a:p>
            </p:txBody>
          </p:sp>
          <p:grpSp>
            <p:nvGrpSpPr>
              <p:cNvPr id="8262" name="Group 35">
                <a:extLst>
                  <a:ext uri="{FF2B5EF4-FFF2-40B4-BE49-F238E27FC236}">
                    <a16:creationId xmlns:a16="http://schemas.microsoft.com/office/drawing/2014/main" id="{FF7AD71A-65B3-4EB9-85AD-4C6D687BDF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1652" y="2812"/>
                <a:ext cx="823" cy="288"/>
                <a:chOff x="1399" y="2448"/>
                <a:chExt cx="823" cy="288"/>
              </a:xfrm>
            </p:grpSpPr>
            <p:grpSp>
              <p:nvGrpSpPr>
                <p:cNvPr id="8263" name="Group 36">
                  <a:extLst>
                    <a:ext uri="{FF2B5EF4-FFF2-40B4-BE49-F238E27FC236}">
                      <a16:creationId xmlns:a16="http://schemas.microsoft.com/office/drawing/2014/main" id="{68230BE2-17EA-463C-BB0F-17D234362F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73" y="2448"/>
                  <a:ext cx="308" cy="288"/>
                  <a:chOff x="2160" y="1584"/>
                  <a:chExt cx="308" cy="288"/>
                </a:xfrm>
              </p:grpSpPr>
              <p:sp>
                <p:nvSpPr>
                  <p:cNvPr id="8266" name="AutoShape 37">
                    <a:extLst>
                      <a:ext uri="{FF2B5EF4-FFF2-40B4-BE49-F238E27FC236}">
                        <a16:creationId xmlns:a16="http://schemas.microsoft.com/office/drawing/2014/main" id="{9BDEED77-8CE6-48BF-9FB6-17426867F5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127" y="1617"/>
                    <a:ext cx="288" cy="221"/>
                  </a:xfrm>
                  <a:prstGeom prst="flowChartMerge">
                    <a:avLst/>
                  </a:prstGeom>
                  <a:noFill/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IN" altLang="en-US" sz="2400"/>
                  </a:p>
                </p:txBody>
              </p:sp>
              <p:sp>
                <p:nvSpPr>
                  <p:cNvPr id="8267" name="Oval 38">
                    <a:extLst>
                      <a:ext uri="{FF2B5EF4-FFF2-40B4-BE49-F238E27FC236}">
                        <a16:creationId xmlns:a16="http://schemas.microsoft.com/office/drawing/2014/main" id="{735525BF-D3C1-455D-B5E2-A3FA7A7DE1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88" y="1688"/>
                    <a:ext cx="80" cy="68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IN" altLang="en-US" sz="2400"/>
                  </a:p>
                </p:txBody>
              </p:sp>
            </p:grpSp>
            <p:sp>
              <p:nvSpPr>
                <p:cNvPr id="8264" name="Line 39">
                  <a:extLst>
                    <a:ext uri="{FF2B5EF4-FFF2-40B4-BE49-F238E27FC236}">
                      <a16:creationId xmlns:a16="http://schemas.microsoft.com/office/drawing/2014/main" id="{805D86CC-3076-47DD-9C53-E84A8411C7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9" y="2592"/>
                  <a:ext cx="264" cy="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8265" name="Line 40">
                  <a:extLst>
                    <a:ext uri="{FF2B5EF4-FFF2-40B4-BE49-F238E27FC236}">
                      <a16:creationId xmlns:a16="http://schemas.microsoft.com/office/drawing/2014/main" id="{895FDC98-F4FA-47D4-BC10-2B0E1E9761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96" y="2592"/>
                  <a:ext cx="22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8204" name="Group 41">
              <a:extLst>
                <a:ext uri="{FF2B5EF4-FFF2-40B4-BE49-F238E27FC236}">
                  <a16:creationId xmlns:a16="http://schemas.microsoft.com/office/drawing/2014/main" id="{22E7B350-7EBE-475A-AC65-4A6E6DAD22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448"/>
              <a:ext cx="288" cy="1220"/>
              <a:chOff x="1920" y="2352"/>
              <a:chExt cx="288" cy="1220"/>
            </a:xfrm>
          </p:grpSpPr>
          <p:sp>
            <p:nvSpPr>
              <p:cNvPr id="8252" name="Text Box 42">
                <a:extLst>
                  <a:ext uri="{FF2B5EF4-FFF2-40B4-BE49-F238E27FC236}">
                    <a16:creationId xmlns:a16="http://schemas.microsoft.com/office/drawing/2014/main" id="{738027B0-BC7B-4DCF-98B1-2EA9BBC357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352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8253" name="Text Box 43">
                <a:extLst>
                  <a:ext uri="{FF2B5EF4-FFF2-40B4-BE49-F238E27FC236}">
                    <a16:creationId xmlns:a16="http://schemas.microsoft.com/office/drawing/2014/main" id="{958E7B3D-2E4F-4CA4-A917-33D13D9060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3360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1</a:t>
                </a:r>
              </a:p>
            </p:txBody>
          </p:sp>
          <p:grpSp>
            <p:nvGrpSpPr>
              <p:cNvPr id="8254" name="Group 44">
                <a:extLst>
                  <a:ext uri="{FF2B5EF4-FFF2-40B4-BE49-F238E27FC236}">
                    <a16:creationId xmlns:a16="http://schemas.microsoft.com/office/drawing/2014/main" id="{8879D73D-E7DB-4A7A-B25D-54A3DE8B8F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1652" y="2812"/>
                <a:ext cx="823" cy="288"/>
                <a:chOff x="1399" y="2448"/>
                <a:chExt cx="823" cy="288"/>
              </a:xfrm>
            </p:grpSpPr>
            <p:grpSp>
              <p:nvGrpSpPr>
                <p:cNvPr id="8255" name="Group 45">
                  <a:extLst>
                    <a:ext uri="{FF2B5EF4-FFF2-40B4-BE49-F238E27FC236}">
                      <a16:creationId xmlns:a16="http://schemas.microsoft.com/office/drawing/2014/main" id="{3CDC6ECF-79E9-4B21-A5F6-DC9B4EC075C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73" y="2448"/>
                  <a:ext cx="308" cy="288"/>
                  <a:chOff x="2160" y="1584"/>
                  <a:chExt cx="308" cy="288"/>
                </a:xfrm>
              </p:grpSpPr>
              <p:sp>
                <p:nvSpPr>
                  <p:cNvPr id="8258" name="AutoShape 46">
                    <a:extLst>
                      <a:ext uri="{FF2B5EF4-FFF2-40B4-BE49-F238E27FC236}">
                        <a16:creationId xmlns:a16="http://schemas.microsoft.com/office/drawing/2014/main" id="{375E05CF-340B-449F-AF70-C517D52CEB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127" y="1617"/>
                    <a:ext cx="288" cy="221"/>
                  </a:xfrm>
                  <a:prstGeom prst="flowChartMerge">
                    <a:avLst/>
                  </a:prstGeom>
                  <a:noFill/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IN" altLang="en-US" sz="2400"/>
                  </a:p>
                </p:txBody>
              </p:sp>
              <p:sp>
                <p:nvSpPr>
                  <p:cNvPr id="8259" name="Oval 47">
                    <a:extLst>
                      <a:ext uri="{FF2B5EF4-FFF2-40B4-BE49-F238E27FC236}">
                        <a16:creationId xmlns:a16="http://schemas.microsoft.com/office/drawing/2014/main" id="{C9DF615D-9534-4FBC-8DF6-C248C89D4C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88" y="1688"/>
                    <a:ext cx="80" cy="68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IN" altLang="en-US" sz="2400"/>
                  </a:p>
                </p:txBody>
              </p:sp>
            </p:grpSp>
            <p:sp>
              <p:nvSpPr>
                <p:cNvPr id="8256" name="Line 48">
                  <a:extLst>
                    <a:ext uri="{FF2B5EF4-FFF2-40B4-BE49-F238E27FC236}">
                      <a16:creationId xmlns:a16="http://schemas.microsoft.com/office/drawing/2014/main" id="{F92A8351-7393-46FE-BA0F-7286091FFB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9" y="2592"/>
                  <a:ext cx="264" cy="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8257" name="Line 49">
                  <a:extLst>
                    <a:ext uri="{FF2B5EF4-FFF2-40B4-BE49-F238E27FC236}">
                      <a16:creationId xmlns:a16="http://schemas.microsoft.com/office/drawing/2014/main" id="{54AD2FF5-15BA-4BAB-815E-6D80DEA8C8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96" y="2592"/>
                  <a:ext cx="22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8205" name="Group 50">
              <a:extLst>
                <a:ext uri="{FF2B5EF4-FFF2-40B4-BE49-F238E27FC236}">
                  <a16:creationId xmlns:a16="http://schemas.microsoft.com/office/drawing/2014/main" id="{CF3E6817-E3F5-4257-8325-61DF3A6F38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2448"/>
              <a:ext cx="288" cy="1220"/>
              <a:chOff x="1920" y="2352"/>
              <a:chExt cx="288" cy="1220"/>
            </a:xfrm>
          </p:grpSpPr>
          <p:sp>
            <p:nvSpPr>
              <p:cNvPr id="8244" name="Text Box 51">
                <a:extLst>
                  <a:ext uri="{FF2B5EF4-FFF2-40B4-BE49-F238E27FC236}">
                    <a16:creationId xmlns:a16="http://schemas.microsoft.com/office/drawing/2014/main" id="{5E4BA905-5182-4FCC-A8AA-39C26D06A5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352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8245" name="Text Box 52">
                <a:extLst>
                  <a:ext uri="{FF2B5EF4-FFF2-40B4-BE49-F238E27FC236}">
                    <a16:creationId xmlns:a16="http://schemas.microsoft.com/office/drawing/2014/main" id="{6D152C68-7DD8-4AF2-9EAB-70942F3BF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3360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1</a:t>
                </a:r>
              </a:p>
            </p:txBody>
          </p:sp>
          <p:grpSp>
            <p:nvGrpSpPr>
              <p:cNvPr id="8246" name="Group 53">
                <a:extLst>
                  <a:ext uri="{FF2B5EF4-FFF2-40B4-BE49-F238E27FC236}">
                    <a16:creationId xmlns:a16="http://schemas.microsoft.com/office/drawing/2014/main" id="{CF286BEA-71DC-4551-A3BE-85FC9EFEB8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1652" y="2812"/>
                <a:ext cx="823" cy="288"/>
                <a:chOff x="1399" y="2448"/>
                <a:chExt cx="823" cy="288"/>
              </a:xfrm>
            </p:grpSpPr>
            <p:grpSp>
              <p:nvGrpSpPr>
                <p:cNvPr id="8247" name="Group 54">
                  <a:extLst>
                    <a:ext uri="{FF2B5EF4-FFF2-40B4-BE49-F238E27FC236}">
                      <a16:creationId xmlns:a16="http://schemas.microsoft.com/office/drawing/2014/main" id="{E8FF1C97-8F9E-4849-90EE-0334CE93F07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73" y="2448"/>
                  <a:ext cx="308" cy="288"/>
                  <a:chOff x="2160" y="1584"/>
                  <a:chExt cx="308" cy="288"/>
                </a:xfrm>
              </p:grpSpPr>
              <p:sp>
                <p:nvSpPr>
                  <p:cNvPr id="8250" name="AutoShape 55">
                    <a:extLst>
                      <a:ext uri="{FF2B5EF4-FFF2-40B4-BE49-F238E27FC236}">
                        <a16:creationId xmlns:a16="http://schemas.microsoft.com/office/drawing/2014/main" id="{D6F36257-9807-457A-977A-822D98D76D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127" y="1617"/>
                    <a:ext cx="288" cy="221"/>
                  </a:xfrm>
                  <a:prstGeom prst="flowChartMerge">
                    <a:avLst/>
                  </a:prstGeom>
                  <a:noFill/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IN" altLang="en-US" sz="2400"/>
                  </a:p>
                </p:txBody>
              </p:sp>
              <p:sp>
                <p:nvSpPr>
                  <p:cNvPr id="8251" name="Oval 56">
                    <a:extLst>
                      <a:ext uri="{FF2B5EF4-FFF2-40B4-BE49-F238E27FC236}">
                        <a16:creationId xmlns:a16="http://schemas.microsoft.com/office/drawing/2014/main" id="{04E6CC77-C417-479B-BB47-A73888DC4D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88" y="1688"/>
                    <a:ext cx="80" cy="68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IN" altLang="en-US" sz="2400"/>
                  </a:p>
                </p:txBody>
              </p:sp>
            </p:grpSp>
            <p:sp>
              <p:nvSpPr>
                <p:cNvPr id="8248" name="Line 57">
                  <a:extLst>
                    <a:ext uri="{FF2B5EF4-FFF2-40B4-BE49-F238E27FC236}">
                      <a16:creationId xmlns:a16="http://schemas.microsoft.com/office/drawing/2014/main" id="{1A90561E-8D2E-4124-8881-E3ACB3C58E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9" y="2592"/>
                  <a:ext cx="264" cy="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8249" name="Line 58">
                  <a:extLst>
                    <a:ext uri="{FF2B5EF4-FFF2-40B4-BE49-F238E27FC236}">
                      <a16:creationId xmlns:a16="http://schemas.microsoft.com/office/drawing/2014/main" id="{B57DEEF2-C58A-4B21-9775-883A724BC9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96" y="2592"/>
                  <a:ext cx="22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8206" name="Group 59">
              <a:extLst>
                <a:ext uri="{FF2B5EF4-FFF2-40B4-BE49-F238E27FC236}">
                  <a16:creationId xmlns:a16="http://schemas.microsoft.com/office/drawing/2014/main" id="{8066B8F3-DEE9-49F2-89A4-45E5987E17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448"/>
              <a:ext cx="288" cy="1220"/>
              <a:chOff x="1920" y="2352"/>
              <a:chExt cx="288" cy="1220"/>
            </a:xfrm>
          </p:grpSpPr>
          <p:sp>
            <p:nvSpPr>
              <p:cNvPr id="8236" name="Text Box 60">
                <a:extLst>
                  <a:ext uri="{FF2B5EF4-FFF2-40B4-BE49-F238E27FC236}">
                    <a16:creationId xmlns:a16="http://schemas.microsoft.com/office/drawing/2014/main" id="{2C728709-D503-44BA-8DD7-CE1E6606BB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352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8237" name="Text Box 61">
                <a:extLst>
                  <a:ext uri="{FF2B5EF4-FFF2-40B4-BE49-F238E27FC236}">
                    <a16:creationId xmlns:a16="http://schemas.microsoft.com/office/drawing/2014/main" id="{C4D9107F-3364-4FCB-8CB1-D72F48935B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3360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0</a:t>
                </a:r>
              </a:p>
            </p:txBody>
          </p:sp>
          <p:grpSp>
            <p:nvGrpSpPr>
              <p:cNvPr id="8238" name="Group 62">
                <a:extLst>
                  <a:ext uri="{FF2B5EF4-FFF2-40B4-BE49-F238E27FC236}">
                    <a16:creationId xmlns:a16="http://schemas.microsoft.com/office/drawing/2014/main" id="{1065F591-82F3-4495-97DC-B377B89C75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1652" y="2812"/>
                <a:ext cx="823" cy="288"/>
                <a:chOff x="1399" y="2448"/>
                <a:chExt cx="823" cy="288"/>
              </a:xfrm>
            </p:grpSpPr>
            <p:grpSp>
              <p:nvGrpSpPr>
                <p:cNvPr id="8239" name="Group 63">
                  <a:extLst>
                    <a:ext uri="{FF2B5EF4-FFF2-40B4-BE49-F238E27FC236}">
                      <a16:creationId xmlns:a16="http://schemas.microsoft.com/office/drawing/2014/main" id="{A9684785-3275-466E-B57D-075F756652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73" y="2448"/>
                  <a:ext cx="308" cy="288"/>
                  <a:chOff x="2160" y="1584"/>
                  <a:chExt cx="308" cy="288"/>
                </a:xfrm>
              </p:grpSpPr>
              <p:sp>
                <p:nvSpPr>
                  <p:cNvPr id="8242" name="AutoShape 64">
                    <a:extLst>
                      <a:ext uri="{FF2B5EF4-FFF2-40B4-BE49-F238E27FC236}">
                        <a16:creationId xmlns:a16="http://schemas.microsoft.com/office/drawing/2014/main" id="{1FB43D5C-E59F-4A90-B9A9-251B86AB5D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127" y="1617"/>
                    <a:ext cx="288" cy="221"/>
                  </a:xfrm>
                  <a:prstGeom prst="flowChartMerge">
                    <a:avLst/>
                  </a:prstGeom>
                  <a:noFill/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IN" altLang="en-US" sz="2400"/>
                  </a:p>
                </p:txBody>
              </p:sp>
              <p:sp>
                <p:nvSpPr>
                  <p:cNvPr id="8243" name="Oval 65">
                    <a:extLst>
                      <a:ext uri="{FF2B5EF4-FFF2-40B4-BE49-F238E27FC236}">
                        <a16:creationId xmlns:a16="http://schemas.microsoft.com/office/drawing/2014/main" id="{F215A634-B0AE-42CE-A992-7148785305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88" y="1688"/>
                    <a:ext cx="80" cy="68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IN" altLang="en-US" sz="2400"/>
                  </a:p>
                </p:txBody>
              </p:sp>
            </p:grpSp>
            <p:sp>
              <p:nvSpPr>
                <p:cNvPr id="8240" name="Line 66">
                  <a:extLst>
                    <a:ext uri="{FF2B5EF4-FFF2-40B4-BE49-F238E27FC236}">
                      <a16:creationId xmlns:a16="http://schemas.microsoft.com/office/drawing/2014/main" id="{E1CD0893-B1C1-46B5-9EBF-E7FF838B55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9" y="2592"/>
                  <a:ext cx="264" cy="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8241" name="Line 67">
                  <a:extLst>
                    <a:ext uri="{FF2B5EF4-FFF2-40B4-BE49-F238E27FC236}">
                      <a16:creationId xmlns:a16="http://schemas.microsoft.com/office/drawing/2014/main" id="{F18C3595-194F-49B3-9A69-06E2564358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96" y="2592"/>
                  <a:ext cx="22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8207" name="Group 68">
              <a:extLst>
                <a:ext uri="{FF2B5EF4-FFF2-40B4-BE49-F238E27FC236}">
                  <a16:creationId xmlns:a16="http://schemas.microsoft.com/office/drawing/2014/main" id="{A999FE48-9CAD-435A-8A19-80D5F365A6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448"/>
              <a:ext cx="288" cy="1220"/>
              <a:chOff x="1920" y="2352"/>
              <a:chExt cx="288" cy="1220"/>
            </a:xfrm>
          </p:grpSpPr>
          <p:sp>
            <p:nvSpPr>
              <p:cNvPr id="8228" name="Text Box 69">
                <a:extLst>
                  <a:ext uri="{FF2B5EF4-FFF2-40B4-BE49-F238E27FC236}">
                    <a16:creationId xmlns:a16="http://schemas.microsoft.com/office/drawing/2014/main" id="{3FBCE756-7CE7-46BE-B995-5C4CBE0E74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352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8229" name="Text Box 70">
                <a:extLst>
                  <a:ext uri="{FF2B5EF4-FFF2-40B4-BE49-F238E27FC236}">
                    <a16:creationId xmlns:a16="http://schemas.microsoft.com/office/drawing/2014/main" id="{2D69F50C-7CA5-4971-945A-78200F6DCD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3360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1</a:t>
                </a:r>
              </a:p>
            </p:txBody>
          </p:sp>
          <p:grpSp>
            <p:nvGrpSpPr>
              <p:cNvPr id="8230" name="Group 71">
                <a:extLst>
                  <a:ext uri="{FF2B5EF4-FFF2-40B4-BE49-F238E27FC236}">
                    <a16:creationId xmlns:a16="http://schemas.microsoft.com/office/drawing/2014/main" id="{511141A2-9AA8-41BD-BEF2-6CE34E14EA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1652" y="2812"/>
                <a:ext cx="823" cy="288"/>
                <a:chOff x="1399" y="2448"/>
                <a:chExt cx="823" cy="288"/>
              </a:xfrm>
            </p:grpSpPr>
            <p:grpSp>
              <p:nvGrpSpPr>
                <p:cNvPr id="8231" name="Group 72">
                  <a:extLst>
                    <a:ext uri="{FF2B5EF4-FFF2-40B4-BE49-F238E27FC236}">
                      <a16:creationId xmlns:a16="http://schemas.microsoft.com/office/drawing/2014/main" id="{02FFE47C-D111-4FE6-819E-6B6153C7D5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73" y="2448"/>
                  <a:ext cx="308" cy="288"/>
                  <a:chOff x="2160" y="1584"/>
                  <a:chExt cx="308" cy="288"/>
                </a:xfrm>
              </p:grpSpPr>
              <p:sp>
                <p:nvSpPr>
                  <p:cNvPr id="8234" name="AutoShape 73">
                    <a:extLst>
                      <a:ext uri="{FF2B5EF4-FFF2-40B4-BE49-F238E27FC236}">
                        <a16:creationId xmlns:a16="http://schemas.microsoft.com/office/drawing/2014/main" id="{28EAFE09-B1AA-490A-93AA-207163BA2F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127" y="1617"/>
                    <a:ext cx="288" cy="221"/>
                  </a:xfrm>
                  <a:prstGeom prst="flowChartMerge">
                    <a:avLst/>
                  </a:prstGeom>
                  <a:noFill/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IN" altLang="en-US" sz="2400"/>
                  </a:p>
                </p:txBody>
              </p:sp>
              <p:sp>
                <p:nvSpPr>
                  <p:cNvPr id="8235" name="Oval 74">
                    <a:extLst>
                      <a:ext uri="{FF2B5EF4-FFF2-40B4-BE49-F238E27FC236}">
                        <a16:creationId xmlns:a16="http://schemas.microsoft.com/office/drawing/2014/main" id="{9E724541-808B-44AF-B5EC-FEA3FD9EB1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88" y="1688"/>
                    <a:ext cx="80" cy="68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IN" altLang="en-US" sz="2400"/>
                  </a:p>
                </p:txBody>
              </p:sp>
            </p:grpSp>
            <p:sp>
              <p:nvSpPr>
                <p:cNvPr id="8232" name="Line 75">
                  <a:extLst>
                    <a:ext uri="{FF2B5EF4-FFF2-40B4-BE49-F238E27FC236}">
                      <a16:creationId xmlns:a16="http://schemas.microsoft.com/office/drawing/2014/main" id="{B01E2889-2F71-43D0-9301-C32E6B5D08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9" y="2592"/>
                  <a:ext cx="264" cy="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8233" name="Line 76">
                  <a:extLst>
                    <a:ext uri="{FF2B5EF4-FFF2-40B4-BE49-F238E27FC236}">
                      <a16:creationId xmlns:a16="http://schemas.microsoft.com/office/drawing/2014/main" id="{61C44816-D8F6-4F70-9186-79B122DB2D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96" y="2592"/>
                  <a:ext cx="22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8208" name="Group 77">
              <a:extLst>
                <a:ext uri="{FF2B5EF4-FFF2-40B4-BE49-F238E27FC236}">
                  <a16:creationId xmlns:a16="http://schemas.microsoft.com/office/drawing/2014/main" id="{5ABED6F6-BD51-4388-829E-28D37439BF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2448"/>
              <a:ext cx="288" cy="1220"/>
              <a:chOff x="1920" y="2352"/>
              <a:chExt cx="288" cy="1220"/>
            </a:xfrm>
          </p:grpSpPr>
          <p:sp>
            <p:nvSpPr>
              <p:cNvPr id="8220" name="Text Box 78">
                <a:extLst>
                  <a:ext uri="{FF2B5EF4-FFF2-40B4-BE49-F238E27FC236}">
                    <a16:creationId xmlns:a16="http://schemas.microsoft.com/office/drawing/2014/main" id="{03ABB4C9-B22A-48A8-B909-64C182902D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352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8221" name="Text Box 79">
                <a:extLst>
                  <a:ext uri="{FF2B5EF4-FFF2-40B4-BE49-F238E27FC236}">
                    <a16:creationId xmlns:a16="http://schemas.microsoft.com/office/drawing/2014/main" id="{5A6204B2-4779-4AF0-8180-7BFC71D117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3360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0</a:t>
                </a:r>
              </a:p>
            </p:txBody>
          </p:sp>
          <p:grpSp>
            <p:nvGrpSpPr>
              <p:cNvPr id="8222" name="Group 80">
                <a:extLst>
                  <a:ext uri="{FF2B5EF4-FFF2-40B4-BE49-F238E27FC236}">
                    <a16:creationId xmlns:a16="http://schemas.microsoft.com/office/drawing/2014/main" id="{5AA13862-0544-4949-B6BE-9960FD3ABA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1652" y="2812"/>
                <a:ext cx="823" cy="288"/>
                <a:chOff x="1399" y="2448"/>
                <a:chExt cx="823" cy="288"/>
              </a:xfrm>
            </p:grpSpPr>
            <p:grpSp>
              <p:nvGrpSpPr>
                <p:cNvPr id="8223" name="Group 81">
                  <a:extLst>
                    <a:ext uri="{FF2B5EF4-FFF2-40B4-BE49-F238E27FC236}">
                      <a16:creationId xmlns:a16="http://schemas.microsoft.com/office/drawing/2014/main" id="{59470571-BC70-47D5-A742-10F90F2E13D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73" y="2448"/>
                  <a:ext cx="308" cy="288"/>
                  <a:chOff x="2160" y="1584"/>
                  <a:chExt cx="308" cy="288"/>
                </a:xfrm>
              </p:grpSpPr>
              <p:sp>
                <p:nvSpPr>
                  <p:cNvPr id="8226" name="AutoShape 82">
                    <a:extLst>
                      <a:ext uri="{FF2B5EF4-FFF2-40B4-BE49-F238E27FC236}">
                        <a16:creationId xmlns:a16="http://schemas.microsoft.com/office/drawing/2014/main" id="{E04151DF-7950-4066-95F6-1CB82F2AE1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127" y="1617"/>
                    <a:ext cx="288" cy="221"/>
                  </a:xfrm>
                  <a:prstGeom prst="flowChartMerge">
                    <a:avLst/>
                  </a:prstGeom>
                  <a:noFill/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IN" altLang="en-US" sz="2400"/>
                  </a:p>
                </p:txBody>
              </p:sp>
              <p:sp>
                <p:nvSpPr>
                  <p:cNvPr id="8227" name="Oval 83">
                    <a:extLst>
                      <a:ext uri="{FF2B5EF4-FFF2-40B4-BE49-F238E27FC236}">
                        <a16:creationId xmlns:a16="http://schemas.microsoft.com/office/drawing/2014/main" id="{8DC54F23-9AE3-4117-B3FE-CBD39381F6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88" y="1688"/>
                    <a:ext cx="80" cy="68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IN" altLang="en-US" sz="2400"/>
                  </a:p>
                </p:txBody>
              </p:sp>
            </p:grpSp>
            <p:sp>
              <p:nvSpPr>
                <p:cNvPr id="8224" name="Line 84">
                  <a:extLst>
                    <a:ext uri="{FF2B5EF4-FFF2-40B4-BE49-F238E27FC236}">
                      <a16:creationId xmlns:a16="http://schemas.microsoft.com/office/drawing/2014/main" id="{E56BD5EE-43E5-46B9-9072-8D781ED324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9" y="2592"/>
                  <a:ext cx="264" cy="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8225" name="Line 85">
                  <a:extLst>
                    <a:ext uri="{FF2B5EF4-FFF2-40B4-BE49-F238E27FC236}">
                      <a16:creationId xmlns:a16="http://schemas.microsoft.com/office/drawing/2014/main" id="{60917650-6FA7-4810-BDE3-E2BC6CB584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96" y="2592"/>
                  <a:ext cx="22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8209" name="Group 86">
              <a:extLst>
                <a:ext uri="{FF2B5EF4-FFF2-40B4-BE49-F238E27FC236}">
                  <a16:creationId xmlns:a16="http://schemas.microsoft.com/office/drawing/2014/main" id="{692E1060-9AC2-44CD-985D-48D3A9920A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448"/>
              <a:ext cx="288" cy="1220"/>
              <a:chOff x="1920" y="2352"/>
              <a:chExt cx="288" cy="1220"/>
            </a:xfrm>
          </p:grpSpPr>
          <p:sp>
            <p:nvSpPr>
              <p:cNvPr id="8212" name="Text Box 87">
                <a:extLst>
                  <a:ext uri="{FF2B5EF4-FFF2-40B4-BE49-F238E27FC236}">
                    <a16:creationId xmlns:a16="http://schemas.microsoft.com/office/drawing/2014/main" id="{488E20A3-1313-48FC-BAFA-551765A0B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352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8213" name="Text Box 88">
                <a:extLst>
                  <a:ext uri="{FF2B5EF4-FFF2-40B4-BE49-F238E27FC236}">
                    <a16:creationId xmlns:a16="http://schemas.microsoft.com/office/drawing/2014/main" id="{BE099168-9D3B-4165-8A48-5FF4F44BD4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3360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0</a:t>
                </a:r>
              </a:p>
            </p:txBody>
          </p:sp>
          <p:grpSp>
            <p:nvGrpSpPr>
              <p:cNvPr id="8214" name="Group 89">
                <a:extLst>
                  <a:ext uri="{FF2B5EF4-FFF2-40B4-BE49-F238E27FC236}">
                    <a16:creationId xmlns:a16="http://schemas.microsoft.com/office/drawing/2014/main" id="{0115997F-8DBE-4172-A5E3-DB9B54BB05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1652" y="2812"/>
                <a:ext cx="823" cy="288"/>
                <a:chOff x="1399" y="2448"/>
                <a:chExt cx="823" cy="288"/>
              </a:xfrm>
            </p:grpSpPr>
            <p:grpSp>
              <p:nvGrpSpPr>
                <p:cNvPr id="8215" name="Group 90">
                  <a:extLst>
                    <a:ext uri="{FF2B5EF4-FFF2-40B4-BE49-F238E27FC236}">
                      <a16:creationId xmlns:a16="http://schemas.microsoft.com/office/drawing/2014/main" id="{D68A432E-403C-4D3A-AE9A-267BA7CEC6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73" y="2448"/>
                  <a:ext cx="308" cy="288"/>
                  <a:chOff x="2160" y="1584"/>
                  <a:chExt cx="308" cy="288"/>
                </a:xfrm>
              </p:grpSpPr>
              <p:sp>
                <p:nvSpPr>
                  <p:cNvPr id="8218" name="AutoShape 91">
                    <a:extLst>
                      <a:ext uri="{FF2B5EF4-FFF2-40B4-BE49-F238E27FC236}">
                        <a16:creationId xmlns:a16="http://schemas.microsoft.com/office/drawing/2014/main" id="{EA0F1A17-D204-4E95-A48C-9BBD32AF3A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127" y="1617"/>
                    <a:ext cx="288" cy="221"/>
                  </a:xfrm>
                  <a:prstGeom prst="flowChartMerge">
                    <a:avLst/>
                  </a:prstGeom>
                  <a:noFill/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IN" altLang="en-US" sz="2400"/>
                  </a:p>
                </p:txBody>
              </p:sp>
              <p:sp>
                <p:nvSpPr>
                  <p:cNvPr id="8219" name="Oval 92">
                    <a:extLst>
                      <a:ext uri="{FF2B5EF4-FFF2-40B4-BE49-F238E27FC236}">
                        <a16:creationId xmlns:a16="http://schemas.microsoft.com/office/drawing/2014/main" id="{58643C96-AE94-4417-8605-DD582D451B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88" y="1688"/>
                    <a:ext cx="80" cy="68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IN" altLang="en-US" sz="2400"/>
                  </a:p>
                </p:txBody>
              </p:sp>
            </p:grpSp>
            <p:sp>
              <p:nvSpPr>
                <p:cNvPr id="8216" name="Line 93">
                  <a:extLst>
                    <a:ext uri="{FF2B5EF4-FFF2-40B4-BE49-F238E27FC236}">
                      <a16:creationId xmlns:a16="http://schemas.microsoft.com/office/drawing/2014/main" id="{E3AA65E5-CB26-4C22-BABB-0A6AC593CB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9" y="2592"/>
                  <a:ext cx="264" cy="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8217" name="Line 94">
                  <a:extLst>
                    <a:ext uri="{FF2B5EF4-FFF2-40B4-BE49-F238E27FC236}">
                      <a16:creationId xmlns:a16="http://schemas.microsoft.com/office/drawing/2014/main" id="{BEC00CA1-A862-4BBC-A762-960691AE6C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96" y="2592"/>
                  <a:ext cx="22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8210" name="Text Box 95">
              <a:extLst>
                <a:ext uri="{FF2B5EF4-FFF2-40B4-BE49-F238E27FC236}">
                  <a16:creationId xmlns:a16="http://schemas.microsoft.com/office/drawing/2014/main" id="{EC10A649-6A33-46BE-98C6-29D47C704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256"/>
              <a:ext cx="12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Binary number</a:t>
              </a:r>
            </a:p>
          </p:txBody>
        </p:sp>
        <p:sp>
          <p:nvSpPr>
            <p:cNvPr id="8211" name="Text Box 96">
              <a:extLst>
                <a:ext uri="{FF2B5EF4-FFF2-40B4-BE49-F238E27FC236}">
                  <a16:creationId xmlns:a16="http://schemas.microsoft.com/office/drawing/2014/main" id="{6D3B9690-1577-4BF0-B88D-E799A628E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648"/>
              <a:ext cx="12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1’s Complement</a:t>
              </a:r>
            </a:p>
          </p:txBody>
        </p:sp>
      </p:grpSp>
      <p:sp>
        <p:nvSpPr>
          <p:cNvPr id="8201" name="Slide Number Placeholder 1">
            <a:extLst>
              <a:ext uri="{FF2B5EF4-FFF2-40B4-BE49-F238E27FC236}">
                <a16:creationId xmlns:a16="http://schemas.microsoft.com/office/drawing/2014/main" id="{A9E2B64F-A89C-4A38-B8EE-AAB9DB1CB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E388E-48F9-4D8F-B33D-6EE27C53797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3D9E744-81BA-4F35-A562-6226646726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215FD78-9006-49D8-AE13-C05BFFE948D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1778000"/>
            <a:ext cx="7340600" cy="4546599"/>
          </a:xfrm>
        </p:spPr>
        <p:txBody>
          <a:bodyPr/>
          <a:lstStyle/>
          <a:p>
            <a:pPr marL="342900" lvl="0" indent="-342900">
              <a:spcBef>
                <a:spcPts val="960"/>
              </a:spcBef>
              <a:buSzPts val="2880"/>
              <a:buFont typeface="Noto Sans Symbols"/>
              <a:buChar char="▪"/>
            </a:pPr>
            <a:r>
              <a:rPr lang="en-US" sz="1600" dirty="0"/>
              <a:t>Precedence of Operators</a:t>
            </a:r>
          </a:p>
          <a:p>
            <a:pPr marL="342900" lvl="0" indent="-342900">
              <a:spcBef>
                <a:spcPts val="960"/>
              </a:spcBef>
              <a:buSzPts val="2880"/>
              <a:buFont typeface="Noto Sans Symbols"/>
              <a:buChar char="▪"/>
            </a:pPr>
            <a:r>
              <a:rPr lang="en-US" sz="1600" dirty="0"/>
              <a:t>Truth Table &amp; Proofs</a:t>
            </a:r>
          </a:p>
          <a:p>
            <a:pPr marL="342900" lvl="0" indent="-342900">
              <a:spcBef>
                <a:spcPts val="960"/>
              </a:spcBef>
              <a:buSzPts val="2880"/>
              <a:buFont typeface="Noto Sans Symbols"/>
              <a:buChar char="▪"/>
            </a:pPr>
            <a:r>
              <a:rPr lang="en-US" sz="1600" dirty="0"/>
              <a:t>Duality</a:t>
            </a:r>
          </a:p>
          <a:p>
            <a:pPr marL="342900" lvl="0" indent="-342900">
              <a:spcBef>
                <a:spcPts val="960"/>
              </a:spcBef>
              <a:buSzPts val="2880"/>
              <a:buFont typeface="Noto Sans Symbols"/>
              <a:buChar char="▪"/>
            </a:pPr>
            <a:r>
              <a:rPr lang="en-US" sz="1600" dirty="0"/>
              <a:t>Basic Theorems of Boolean Algebra</a:t>
            </a:r>
          </a:p>
          <a:p>
            <a:pPr marL="342900" lvl="0" indent="-342900">
              <a:spcBef>
                <a:spcPts val="960"/>
              </a:spcBef>
              <a:buSzPts val="2880"/>
              <a:buFont typeface="Noto Sans Symbols"/>
              <a:buChar char="▪"/>
            </a:pPr>
            <a:r>
              <a:rPr lang="en-US" sz="1600" dirty="0"/>
              <a:t>Boolean Functions</a:t>
            </a:r>
          </a:p>
          <a:p>
            <a:pPr marL="342900" lvl="0" indent="-342900">
              <a:spcBef>
                <a:spcPts val="960"/>
              </a:spcBef>
              <a:buSzPts val="2880"/>
              <a:buFont typeface="Noto Sans Symbols"/>
              <a:buChar char="▪"/>
            </a:pPr>
            <a:r>
              <a:rPr lang="en-US" sz="1600" dirty="0"/>
              <a:t>Complement of Functions</a:t>
            </a:r>
          </a:p>
          <a:p>
            <a:pPr marL="342900" indent="-342900" eaLnBrk="1" hangingPunct="1">
              <a:spcBef>
                <a:spcPts val="960"/>
              </a:spcBef>
              <a:buSzPts val="2880"/>
              <a:buFont typeface="Noto Sans Symbols"/>
              <a:buChar char="▪"/>
              <a:defRPr/>
            </a:pPr>
            <a:r>
              <a:rPr lang="en-GB" altLang="en-US" sz="1600" dirty="0"/>
              <a:t>Logic Gates</a:t>
            </a:r>
          </a:p>
          <a:p>
            <a:pPr marL="342900" indent="-342900" eaLnBrk="1" hangingPunct="1">
              <a:spcBef>
                <a:spcPts val="960"/>
              </a:spcBef>
              <a:buSzPts val="2880"/>
              <a:buFont typeface="Noto Sans Symbols"/>
              <a:buChar char="▪"/>
              <a:defRPr/>
            </a:pPr>
            <a:r>
              <a:rPr lang="en-GB" altLang="en-US" sz="1600" dirty="0"/>
              <a:t>Drawing Logic Circuit</a:t>
            </a:r>
          </a:p>
          <a:p>
            <a:pPr marL="342900" indent="-342900" eaLnBrk="1" hangingPunct="1">
              <a:spcBef>
                <a:spcPts val="960"/>
              </a:spcBef>
              <a:buSzPts val="2880"/>
              <a:buFont typeface="Noto Sans Symbols"/>
              <a:buChar char="▪"/>
              <a:defRPr/>
            </a:pPr>
            <a:r>
              <a:rPr lang="en-GB" altLang="en-US" sz="1600" dirty="0"/>
              <a:t>Analysing Logic Circuit</a:t>
            </a:r>
          </a:p>
          <a:p>
            <a:pPr marL="0" indent="0">
              <a:spcBef>
                <a:spcPts val="960"/>
              </a:spcBef>
              <a:buSzPts val="2880"/>
              <a:buNone/>
            </a:pPr>
            <a:endParaRPr lang="en-US" sz="1600" dirty="0"/>
          </a:p>
          <a:p>
            <a:pPr marL="342900" indent="-342900">
              <a:spcBef>
                <a:spcPts val="960"/>
              </a:spcBef>
              <a:buSzPts val="2880"/>
              <a:buFont typeface="Noto Sans Symbols"/>
              <a:buChar char="▪"/>
            </a:pPr>
            <a:endParaRPr lang="en-US" sz="1600" dirty="0"/>
          </a:p>
          <a:p>
            <a:pPr eaLnBrk="1" hangingPunct="1">
              <a:defRPr/>
            </a:pPr>
            <a:endParaRPr lang="en-US" altLang="en-US" sz="1600" dirty="0"/>
          </a:p>
        </p:txBody>
      </p:sp>
      <p:sp>
        <p:nvSpPr>
          <p:cNvPr id="5124" name="Slide Number Placeholder 1">
            <a:extLst>
              <a:ext uri="{FF2B5EF4-FFF2-40B4-BE49-F238E27FC236}">
                <a16:creationId xmlns:a16="http://schemas.microsoft.com/office/drawing/2014/main" id="{93FE846C-0925-431B-9D48-30891958CB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C294D2-3C76-4910-9C0B-0153C7DF1C1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504309D-327D-4522-9ABD-6E82D8EAE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944563"/>
            <a:ext cx="7772400" cy="762000"/>
          </a:xfrm>
        </p:spPr>
        <p:txBody>
          <a:bodyPr/>
          <a:lstStyle/>
          <a:p>
            <a:pPr eaLnBrk="1" hangingPunct="1"/>
            <a:r>
              <a:rPr lang="en-GB" altLang="en-US" sz="3200">
                <a:solidFill>
                  <a:schemeClr val="tx1"/>
                </a:solidFill>
              </a:rPr>
              <a:t>Logic Gates: The AND Gate[1,3]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4D885AD-D73B-4377-915F-06E255C0F5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14488" y="2087563"/>
            <a:ext cx="7167562" cy="546100"/>
          </a:xfrm>
        </p:spPr>
        <p:txBody>
          <a:bodyPr/>
          <a:lstStyle/>
          <a:p>
            <a:pPr eaLnBrk="1" hangingPunct="1">
              <a:buSzPct val="120000"/>
              <a:buFont typeface="Wingdings" panose="05000000000000000000" pitchFamily="2" charset="2"/>
              <a:buChar char="§"/>
            </a:pPr>
            <a:r>
              <a:rPr lang="en-GB" altLang="en-US" sz="2400"/>
              <a:t>The </a:t>
            </a:r>
            <a:r>
              <a:rPr lang="en-GB" altLang="en-US" sz="2400" b="1">
                <a:solidFill>
                  <a:srgbClr val="0000FF"/>
                </a:solidFill>
              </a:rPr>
              <a:t>AND</a:t>
            </a:r>
            <a:r>
              <a:rPr lang="en-GB" altLang="en-US" sz="2400"/>
              <a:t> Gate</a:t>
            </a:r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C58C9E87-FE2F-43D4-A0CE-CD7BAD9EBE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9813" y="3810000"/>
          <a:ext cx="227806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334625" imgH="9867900" progId="Word.Document.8">
                  <p:embed/>
                </p:oleObj>
              </mc:Choice>
              <mc:Fallback>
                <p:oleObj name="Document" r:id="rId2" imgW="10334625" imgH="9867900" progId="Word.Document.8">
                  <p:embed/>
                  <p:pic>
                    <p:nvPicPr>
                      <p:cNvPr id="9220" name="Object 4">
                        <a:extLst>
                          <a:ext uri="{FF2B5EF4-FFF2-40B4-BE49-F238E27FC236}">
                            <a16:creationId xmlns:a16="http://schemas.microsoft.com/office/drawing/2014/main" id="{C58C9E87-FE2F-43D4-A0CE-CD7BAD9EBE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813" y="3810000"/>
                        <a:ext cx="2278062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1" name="Group 5">
            <a:extLst>
              <a:ext uri="{FF2B5EF4-FFF2-40B4-BE49-F238E27FC236}">
                <a16:creationId xmlns:a16="http://schemas.microsoft.com/office/drawing/2014/main" id="{4FBE86B8-5DD0-47F6-855D-5046482F4D98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514600"/>
            <a:ext cx="5334000" cy="654050"/>
            <a:chOff x="1680" y="1584"/>
            <a:chExt cx="3360" cy="412"/>
          </a:xfrm>
        </p:grpSpPr>
        <p:grpSp>
          <p:nvGrpSpPr>
            <p:cNvPr id="9223" name="Group 6">
              <a:extLst>
                <a:ext uri="{FF2B5EF4-FFF2-40B4-BE49-F238E27FC236}">
                  <a16:creationId xmlns:a16="http://schemas.microsoft.com/office/drawing/2014/main" id="{F8E873A6-AC18-4393-B080-A00B63AD3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1584"/>
              <a:ext cx="1584" cy="412"/>
              <a:chOff x="1584" y="1536"/>
              <a:chExt cx="1584" cy="412"/>
            </a:xfrm>
          </p:grpSpPr>
          <p:sp>
            <p:nvSpPr>
              <p:cNvPr id="9233" name="AutoShape 7">
                <a:extLst>
                  <a:ext uri="{FF2B5EF4-FFF2-40B4-BE49-F238E27FC236}">
                    <a16:creationId xmlns:a16="http://schemas.microsoft.com/office/drawing/2014/main" id="{310E6635-29BF-4B9F-AE76-8D485BD8D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584"/>
                <a:ext cx="384" cy="336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9234" name="Line 8">
                <a:extLst>
                  <a:ext uri="{FF2B5EF4-FFF2-40B4-BE49-F238E27FC236}">
                    <a16:creationId xmlns:a16="http://schemas.microsoft.com/office/drawing/2014/main" id="{5FAF75E7-8BDB-4632-82E1-27F1A1AA3B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632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235" name="Line 9">
                <a:extLst>
                  <a:ext uri="{FF2B5EF4-FFF2-40B4-BE49-F238E27FC236}">
                    <a16:creationId xmlns:a16="http://schemas.microsoft.com/office/drawing/2014/main" id="{70FBD5E6-A4E7-4B1E-A9F3-558963807D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872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236" name="Line 10">
                <a:extLst>
                  <a:ext uri="{FF2B5EF4-FFF2-40B4-BE49-F238E27FC236}">
                    <a16:creationId xmlns:a16="http://schemas.microsoft.com/office/drawing/2014/main" id="{2425ED07-F2AC-430B-897A-B3712564A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10" y="1742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237" name="Text Box 11">
                <a:extLst>
                  <a:ext uri="{FF2B5EF4-FFF2-40B4-BE49-F238E27FC236}">
                    <a16:creationId xmlns:a16="http://schemas.microsoft.com/office/drawing/2014/main" id="{A9008499-B721-493B-B3E4-D3B22932C9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1536"/>
                <a:ext cx="192" cy="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A</a:t>
                </a:r>
              </a:p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9238" name="Text Box 12">
                <a:extLst>
                  <a:ext uri="{FF2B5EF4-FFF2-40B4-BE49-F238E27FC236}">
                    <a16:creationId xmlns:a16="http://schemas.microsoft.com/office/drawing/2014/main" id="{66D39947-4583-4B35-B3CC-047D146D00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1632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A.B</a:t>
                </a:r>
              </a:p>
            </p:txBody>
          </p:sp>
        </p:grpSp>
        <p:grpSp>
          <p:nvGrpSpPr>
            <p:cNvPr id="9224" name="Group 13">
              <a:extLst>
                <a:ext uri="{FF2B5EF4-FFF2-40B4-BE49-F238E27FC236}">
                  <a16:creationId xmlns:a16="http://schemas.microsoft.com/office/drawing/2014/main" id="{D2A62A48-6376-4CA9-A44E-7B5ACF94FE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1584"/>
              <a:ext cx="1488" cy="412"/>
              <a:chOff x="3744" y="1577"/>
              <a:chExt cx="1488" cy="412"/>
            </a:xfrm>
          </p:grpSpPr>
          <p:grpSp>
            <p:nvGrpSpPr>
              <p:cNvPr id="9225" name="Group 14">
                <a:extLst>
                  <a:ext uri="{FF2B5EF4-FFF2-40B4-BE49-F238E27FC236}">
                    <a16:creationId xmlns:a16="http://schemas.microsoft.com/office/drawing/2014/main" id="{AB455BA2-5374-4FF8-83A1-E6BAAD804E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72" y="1614"/>
                <a:ext cx="336" cy="354"/>
                <a:chOff x="4272" y="1614"/>
                <a:chExt cx="336" cy="354"/>
              </a:xfrm>
            </p:grpSpPr>
            <p:sp>
              <p:nvSpPr>
                <p:cNvPr id="9231" name="Rectangle 15">
                  <a:extLst>
                    <a:ext uri="{FF2B5EF4-FFF2-40B4-BE49-F238E27FC236}">
                      <a16:creationId xmlns:a16="http://schemas.microsoft.com/office/drawing/2014/main" id="{AAC23F1D-5DDD-49EE-B946-8DACEF29E8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2" y="1632"/>
                  <a:ext cx="336" cy="336"/>
                </a:xfrm>
                <a:prstGeom prst="rect">
                  <a:avLst/>
                </a:prstGeom>
                <a:noFill/>
                <a:ln w="254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IN" altLang="en-US" sz="2400"/>
                </a:p>
              </p:txBody>
            </p:sp>
            <p:sp>
              <p:nvSpPr>
                <p:cNvPr id="9232" name="Text Box 16">
                  <a:extLst>
                    <a:ext uri="{FF2B5EF4-FFF2-40B4-BE49-F238E27FC236}">
                      <a16:creationId xmlns:a16="http://schemas.microsoft.com/office/drawing/2014/main" id="{5C76DF42-EC10-4A6A-A4DF-06FE9FDB03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05" y="1614"/>
                  <a:ext cx="24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GB" altLang="en-US" sz="1400" b="1">
                      <a:latin typeface="Arial" panose="020B0604020202020204" pitchFamily="34" charset="0"/>
                    </a:rPr>
                    <a:t>&amp;</a:t>
                  </a:r>
                </a:p>
              </p:txBody>
            </p:sp>
          </p:grpSp>
          <p:sp>
            <p:nvSpPr>
              <p:cNvPr id="9226" name="Line 17">
                <a:extLst>
                  <a:ext uri="{FF2B5EF4-FFF2-40B4-BE49-F238E27FC236}">
                    <a16:creationId xmlns:a16="http://schemas.microsoft.com/office/drawing/2014/main" id="{311E2654-EC5D-426B-8201-BB9CD26548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673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227" name="Line 18">
                <a:extLst>
                  <a:ext uri="{FF2B5EF4-FFF2-40B4-BE49-F238E27FC236}">
                    <a16:creationId xmlns:a16="http://schemas.microsoft.com/office/drawing/2014/main" id="{51E48636-32D1-4CB7-9EAD-F885F0C7C9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913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228" name="Line 19">
                <a:extLst>
                  <a:ext uri="{FF2B5EF4-FFF2-40B4-BE49-F238E27FC236}">
                    <a16:creationId xmlns:a16="http://schemas.microsoft.com/office/drawing/2014/main" id="{A3F8D13B-C18A-40E9-9808-8A5BE2377D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22" y="1790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229" name="Text Box 20">
                <a:extLst>
                  <a:ext uri="{FF2B5EF4-FFF2-40B4-BE49-F238E27FC236}">
                    <a16:creationId xmlns:a16="http://schemas.microsoft.com/office/drawing/2014/main" id="{F576BC72-B6AF-4240-A215-3C770D772F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577"/>
                <a:ext cx="192" cy="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A</a:t>
                </a:r>
              </a:p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9230" name="Text Box 21">
                <a:extLst>
                  <a:ext uri="{FF2B5EF4-FFF2-40B4-BE49-F238E27FC236}">
                    <a16:creationId xmlns:a16="http://schemas.microsoft.com/office/drawing/2014/main" id="{6B7AC4BC-1C9E-44B7-9EEF-5241966420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1680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A.B</a:t>
                </a:r>
              </a:p>
            </p:txBody>
          </p:sp>
        </p:grpSp>
      </p:grpSp>
      <p:sp>
        <p:nvSpPr>
          <p:cNvPr id="9222" name="Slide Number Placeholder 1">
            <a:extLst>
              <a:ext uri="{FF2B5EF4-FFF2-40B4-BE49-F238E27FC236}">
                <a16:creationId xmlns:a16="http://schemas.microsoft.com/office/drawing/2014/main" id="{D88AC4BC-F2D9-4783-B7FD-2CE5B4A68F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79A324-5592-48E3-A10A-628E7B73DB3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965EB15-7504-4B71-853C-362A29DBFA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944563"/>
            <a:ext cx="7772400" cy="762000"/>
          </a:xfrm>
        </p:spPr>
        <p:txBody>
          <a:bodyPr/>
          <a:lstStyle/>
          <a:p>
            <a:pPr eaLnBrk="1" hangingPunct="1"/>
            <a:r>
              <a:rPr lang="en-GB" altLang="en-US" sz="3200">
                <a:solidFill>
                  <a:schemeClr val="tx1"/>
                </a:solidFill>
              </a:rPr>
              <a:t>Logic Gates: The OR Gate[1,3]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2472241-D6BA-460E-AB8F-D3780C842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5925" y="2087563"/>
            <a:ext cx="7169150" cy="477837"/>
          </a:xfrm>
        </p:spPr>
        <p:txBody>
          <a:bodyPr/>
          <a:lstStyle/>
          <a:p>
            <a:pPr eaLnBrk="1" hangingPunct="1">
              <a:buSzPct val="120000"/>
              <a:buFont typeface="Wingdings" panose="05000000000000000000" pitchFamily="2" charset="2"/>
              <a:buChar char="§"/>
            </a:pPr>
            <a:r>
              <a:rPr lang="en-GB" altLang="en-US" sz="2400"/>
              <a:t>The </a:t>
            </a:r>
            <a:r>
              <a:rPr lang="en-GB" altLang="en-US" sz="2400" b="1">
                <a:solidFill>
                  <a:srgbClr val="0000FF"/>
                </a:solidFill>
              </a:rPr>
              <a:t>OR</a:t>
            </a:r>
            <a:r>
              <a:rPr lang="en-GB" altLang="en-US" sz="2400"/>
              <a:t> Gate</a:t>
            </a:r>
          </a:p>
        </p:txBody>
      </p:sp>
      <p:grpSp>
        <p:nvGrpSpPr>
          <p:cNvPr id="10244" name="Group 4">
            <a:extLst>
              <a:ext uri="{FF2B5EF4-FFF2-40B4-BE49-F238E27FC236}">
                <a16:creationId xmlns:a16="http://schemas.microsoft.com/office/drawing/2014/main" id="{1E6E9BEC-76AE-4450-A594-8A49146A56CD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514600"/>
            <a:ext cx="5410200" cy="654050"/>
            <a:chOff x="1584" y="1536"/>
            <a:chExt cx="3408" cy="412"/>
          </a:xfrm>
        </p:grpSpPr>
        <p:grpSp>
          <p:nvGrpSpPr>
            <p:cNvPr id="10247" name="Group 5">
              <a:extLst>
                <a:ext uri="{FF2B5EF4-FFF2-40B4-BE49-F238E27FC236}">
                  <a16:creationId xmlns:a16="http://schemas.microsoft.com/office/drawing/2014/main" id="{F9A9D66B-08B9-45A0-B379-E3A8DBC5F0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536"/>
              <a:ext cx="1536" cy="412"/>
              <a:chOff x="3456" y="1536"/>
              <a:chExt cx="1536" cy="412"/>
            </a:xfrm>
          </p:grpSpPr>
          <p:grpSp>
            <p:nvGrpSpPr>
              <p:cNvPr id="10260" name="Group 6">
                <a:extLst>
                  <a:ext uri="{FF2B5EF4-FFF2-40B4-BE49-F238E27FC236}">
                    <a16:creationId xmlns:a16="http://schemas.microsoft.com/office/drawing/2014/main" id="{26258D9A-D21C-4D46-8A4D-927801B013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4" y="1573"/>
                <a:ext cx="336" cy="354"/>
                <a:chOff x="3984" y="1573"/>
                <a:chExt cx="336" cy="354"/>
              </a:xfrm>
            </p:grpSpPr>
            <p:sp>
              <p:nvSpPr>
                <p:cNvPr id="10266" name="Rectangle 7">
                  <a:extLst>
                    <a:ext uri="{FF2B5EF4-FFF2-40B4-BE49-F238E27FC236}">
                      <a16:creationId xmlns:a16="http://schemas.microsoft.com/office/drawing/2014/main" id="{A61CCF6C-6126-4BB7-9D33-C1DDDC6269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4" y="1591"/>
                  <a:ext cx="336" cy="336"/>
                </a:xfrm>
                <a:prstGeom prst="rect">
                  <a:avLst/>
                </a:prstGeom>
                <a:noFill/>
                <a:ln w="254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IN" altLang="en-US" sz="2400"/>
                </a:p>
              </p:txBody>
            </p:sp>
            <p:sp>
              <p:nvSpPr>
                <p:cNvPr id="10267" name="Text Box 8">
                  <a:extLst>
                    <a:ext uri="{FF2B5EF4-FFF2-40B4-BE49-F238E27FC236}">
                      <a16:creationId xmlns:a16="http://schemas.microsoft.com/office/drawing/2014/main" id="{132FFAE7-2F70-4007-94A6-F82428EBB9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17" y="1573"/>
                  <a:ext cx="24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GB" altLang="en-US" sz="1400" b="1">
                      <a:latin typeface="Arial" panose="020B0604020202020204" pitchFamily="34" charset="0"/>
                      <a:sym typeface="Symbol" panose="05050102010706020507" pitchFamily="18" charset="2"/>
                    </a:rPr>
                    <a:t>1</a:t>
                  </a:r>
                </a:p>
              </p:txBody>
            </p:sp>
          </p:grpSp>
          <p:sp>
            <p:nvSpPr>
              <p:cNvPr id="10261" name="Line 9">
                <a:extLst>
                  <a:ext uri="{FF2B5EF4-FFF2-40B4-BE49-F238E27FC236}">
                    <a16:creationId xmlns:a16="http://schemas.microsoft.com/office/drawing/2014/main" id="{23D48488-56A1-423B-A2CA-B817233890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632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262" name="Line 10">
                <a:extLst>
                  <a:ext uri="{FF2B5EF4-FFF2-40B4-BE49-F238E27FC236}">
                    <a16:creationId xmlns:a16="http://schemas.microsoft.com/office/drawing/2014/main" id="{E9DA6F4E-7E2B-44C7-86B2-55CF0E2E26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872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263" name="Line 11">
                <a:extLst>
                  <a:ext uri="{FF2B5EF4-FFF2-40B4-BE49-F238E27FC236}">
                    <a16:creationId xmlns:a16="http://schemas.microsoft.com/office/drawing/2014/main" id="{FC0578C4-B3C1-4F2C-952D-C8653E27ED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4" y="1749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264" name="Text Box 12">
                <a:extLst>
                  <a:ext uri="{FF2B5EF4-FFF2-40B4-BE49-F238E27FC236}">
                    <a16:creationId xmlns:a16="http://schemas.microsoft.com/office/drawing/2014/main" id="{B4B278BC-2B5A-4A7C-B370-7631A2678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1536"/>
                <a:ext cx="192" cy="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A</a:t>
                </a:r>
              </a:p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0265" name="Text Box 13">
                <a:extLst>
                  <a:ext uri="{FF2B5EF4-FFF2-40B4-BE49-F238E27FC236}">
                    <a16:creationId xmlns:a16="http://schemas.microsoft.com/office/drawing/2014/main" id="{7EBE246B-F8AA-48CF-A8B3-99BA3769E0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1639"/>
                <a:ext cx="38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A+B</a:t>
                </a:r>
              </a:p>
            </p:txBody>
          </p:sp>
        </p:grpSp>
        <p:grpSp>
          <p:nvGrpSpPr>
            <p:cNvPr id="10248" name="Group 14">
              <a:extLst>
                <a:ext uri="{FF2B5EF4-FFF2-40B4-BE49-F238E27FC236}">
                  <a16:creationId xmlns:a16="http://schemas.microsoft.com/office/drawing/2014/main" id="{59E7D6D6-3F24-4F08-980E-DED80F9B69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536"/>
              <a:ext cx="1584" cy="412"/>
              <a:chOff x="1584" y="1536"/>
              <a:chExt cx="1584" cy="412"/>
            </a:xfrm>
          </p:grpSpPr>
          <p:sp>
            <p:nvSpPr>
              <p:cNvPr id="10249" name="Line 15">
                <a:extLst>
                  <a:ext uri="{FF2B5EF4-FFF2-40B4-BE49-F238E27FC236}">
                    <a16:creationId xmlns:a16="http://schemas.microsoft.com/office/drawing/2014/main" id="{F8569840-4FD4-46A9-816A-4E50F69265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632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250" name="Line 16">
                <a:extLst>
                  <a:ext uri="{FF2B5EF4-FFF2-40B4-BE49-F238E27FC236}">
                    <a16:creationId xmlns:a16="http://schemas.microsoft.com/office/drawing/2014/main" id="{DE0EE7F5-9DDF-44DB-973C-12FE356148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872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251" name="Line 17">
                <a:extLst>
                  <a:ext uri="{FF2B5EF4-FFF2-40B4-BE49-F238E27FC236}">
                    <a16:creationId xmlns:a16="http://schemas.microsoft.com/office/drawing/2014/main" id="{F3CEBCC9-B702-4F57-9C88-C512F0CF2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89" y="1742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252" name="Text Box 18">
                <a:extLst>
                  <a:ext uri="{FF2B5EF4-FFF2-40B4-BE49-F238E27FC236}">
                    <a16:creationId xmlns:a16="http://schemas.microsoft.com/office/drawing/2014/main" id="{2898E7D6-1822-4AC4-9BE5-638F490810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1536"/>
                <a:ext cx="192" cy="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A</a:t>
                </a:r>
              </a:p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0253" name="Text Box 19">
                <a:extLst>
                  <a:ext uri="{FF2B5EF4-FFF2-40B4-BE49-F238E27FC236}">
                    <a16:creationId xmlns:a16="http://schemas.microsoft.com/office/drawing/2014/main" id="{ADA1F783-B0D0-4453-B580-A7C2441293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1632"/>
                <a:ext cx="38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A+B</a:t>
                </a:r>
              </a:p>
            </p:txBody>
          </p:sp>
          <p:grpSp>
            <p:nvGrpSpPr>
              <p:cNvPr id="10254" name="Group 20">
                <a:extLst>
                  <a:ext uri="{FF2B5EF4-FFF2-40B4-BE49-F238E27FC236}">
                    <a16:creationId xmlns:a16="http://schemas.microsoft.com/office/drawing/2014/main" id="{2066AEB7-A31C-48E7-8822-0DDADCA5BA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99" y="1602"/>
                <a:ext cx="384" cy="302"/>
                <a:chOff x="6768" y="11808"/>
                <a:chExt cx="1008" cy="792"/>
              </a:xfrm>
            </p:grpSpPr>
            <p:sp>
              <p:nvSpPr>
                <p:cNvPr id="10255" name="Freeform 21">
                  <a:extLst>
                    <a:ext uri="{FF2B5EF4-FFF2-40B4-BE49-F238E27FC236}">
                      <a16:creationId xmlns:a16="http://schemas.microsoft.com/office/drawing/2014/main" id="{D80F1830-3153-496F-B9CA-BDB89CC64C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1 w 288"/>
                    <a:gd name="T3" fmla="*/ 182 h 864"/>
                    <a:gd name="T4" fmla="*/ 0 w 288"/>
                    <a:gd name="T5" fmla="*/ 362 h 86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256" name="Line 22">
                  <a:extLst>
                    <a:ext uri="{FF2B5EF4-FFF2-40B4-BE49-F238E27FC236}">
                      <a16:creationId xmlns:a16="http://schemas.microsoft.com/office/drawing/2014/main" id="{C9A95BA3-42B4-4BC2-8185-8E0C9A7E99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257" name="Line 23">
                  <a:extLst>
                    <a:ext uri="{FF2B5EF4-FFF2-40B4-BE49-F238E27FC236}">
                      <a16:creationId xmlns:a16="http://schemas.microsoft.com/office/drawing/2014/main" id="{D0A4C3F4-7306-4850-986B-78E1FB14A1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258" name="Freeform 24">
                  <a:extLst>
                    <a:ext uri="{FF2B5EF4-FFF2-40B4-BE49-F238E27FC236}">
                      <a16:creationId xmlns:a16="http://schemas.microsoft.com/office/drawing/2014/main" id="{EE3DD0BA-0265-4F7B-8A78-130BCD75C3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1404 w 576"/>
                    <a:gd name="T3" fmla="*/ 144 h 432"/>
                    <a:gd name="T4" fmla="*/ 1871 w 576"/>
                    <a:gd name="T5" fmla="*/ 432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259" name="Freeform 25">
                  <a:extLst>
                    <a:ext uri="{FF2B5EF4-FFF2-40B4-BE49-F238E27FC236}">
                      <a16:creationId xmlns:a16="http://schemas.microsoft.com/office/drawing/2014/main" id="{D6D2903C-DD2A-48B4-B793-D8530E129F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1404 w 576"/>
                    <a:gd name="T3" fmla="*/ 144 h 432"/>
                    <a:gd name="T4" fmla="*/ 1871 w 576"/>
                    <a:gd name="T5" fmla="*/ 432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</p:grpSp>
      <p:graphicFrame>
        <p:nvGraphicFramePr>
          <p:cNvPr id="10245" name="Object 26">
            <a:extLst>
              <a:ext uri="{FF2B5EF4-FFF2-40B4-BE49-F238E27FC236}">
                <a16:creationId xmlns:a16="http://schemas.microsoft.com/office/drawing/2014/main" id="{951253EE-BB0B-4149-AC59-5A64E2FCAB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9813" y="3810000"/>
          <a:ext cx="2266950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334625" imgH="9867900" progId="Word.Document.8">
                  <p:embed/>
                </p:oleObj>
              </mc:Choice>
              <mc:Fallback>
                <p:oleObj name="Document" r:id="rId2" imgW="10334625" imgH="9867900" progId="Word.Document.8">
                  <p:embed/>
                  <p:pic>
                    <p:nvPicPr>
                      <p:cNvPr id="10245" name="Object 26">
                        <a:extLst>
                          <a:ext uri="{FF2B5EF4-FFF2-40B4-BE49-F238E27FC236}">
                            <a16:creationId xmlns:a16="http://schemas.microsoft.com/office/drawing/2014/main" id="{951253EE-BB0B-4149-AC59-5A64E2FCAB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813" y="3810000"/>
                        <a:ext cx="2266950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Slide Number Placeholder 1">
            <a:extLst>
              <a:ext uri="{FF2B5EF4-FFF2-40B4-BE49-F238E27FC236}">
                <a16:creationId xmlns:a16="http://schemas.microsoft.com/office/drawing/2014/main" id="{B375AF2B-0012-4186-8D08-49AA798699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C207A6-0C7C-4F54-8976-327271B55EB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5B05423-6338-4807-B39B-C3AAD1A90B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962025"/>
            <a:ext cx="7772400" cy="762000"/>
          </a:xfrm>
        </p:spPr>
        <p:txBody>
          <a:bodyPr/>
          <a:lstStyle/>
          <a:p>
            <a:pPr eaLnBrk="1" hangingPunct="1"/>
            <a:r>
              <a:rPr lang="en-GB" altLang="en-US" sz="3200">
                <a:solidFill>
                  <a:schemeClr val="tx1"/>
                </a:solidFill>
              </a:rPr>
              <a:t>Logic Gates: The NAND Gate[1,3]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B714185-1FA7-4529-BFF2-1A70C59D2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14488" y="2087563"/>
            <a:ext cx="7167562" cy="484187"/>
          </a:xfrm>
        </p:spPr>
        <p:txBody>
          <a:bodyPr/>
          <a:lstStyle/>
          <a:p>
            <a:pPr eaLnBrk="1" hangingPunct="1">
              <a:buSzPct val="120000"/>
              <a:buFont typeface="Wingdings" panose="05000000000000000000" pitchFamily="2" charset="2"/>
              <a:buChar char="§"/>
            </a:pPr>
            <a:r>
              <a:rPr lang="en-GB" altLang="en-US" sz="2400"/>
              <a:t>The </a:t>
            </a:r>
            <a:r>
              <a:rPr lang="en-GB" altLang="en-US" sz="2400" b="1">
                <a:solidFill>
                  <a:srgbClr val="0000FF"/>
                </a:solidFill>
              </a:rPr>
              <a:t>NAND</a:t>
            </a:r>
            <a:r>
              <a:rPr lang="en-GB" altLang="en-US" sz="2400"/>
              <a:t> Gate</a:t>
            </a:r>
          </a:p>
        </p:txBody>
      </p:sp>
      <p:grpSp>
        <p:nvGrpSpPr>
          <p:cNvPr id="11268" name="Group 4">
            <a:extLst>
              <a:ext uri="{FF2B5EF4-FFF2-40B4-BE49-F238E27FC236}">
                <a16:creationId xmlns:a16="http://schemas.microsoft.com/office/drawing/2014/main" id="{792FEE56-3E80-416C-9120-27FA90BFA9A4}"/>
              </a:ext>
            </a:extLst>
          </p:cNvPr>
          <p:cNvGrpSpPr>
            <a:grpSpLocks/>
          </p:cNvGrpSpPr>
          <p:nvPr/>
        </p:nvGrpSpPr>
        <p:grpSpPr bwMode="auto">
          <a:xfrm>
            <a:off x="1485900" y="2837656"/>
            <a:ext cx="7543800" cy="615950"/>
            <a:chOff x="912" y="1481"/>
            <a:chExt cx="4752" cy="388"/>
          </a:xfrm>
        </p:grpSpPr>
        <p:grpSp>
          <p:nvGrpSpPr>
            <p:cNvPr id="11294" name="Group 5">
              <a:extLst>
                <a:ext uri="{FF2B5EF4-FFF2-40B4-BE49-F238E27FC236}">
                  <a16:creationId xmlns:a16="http://schemas.microsoft.com/office/drawing/2014/main" id="{FE7B702C-3F22-4F06-980B-68C438612B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488"/>
              <a:ext cx="1536" cy="367"/>
              <a:chOff x="4128" y="1488"/>
              <a:chExt cx="1536" cy="367"/>
            </a:xfrm>
          </p:grpSpPr>
          <p:grpSp>
            <p:nvGrpSpPr>
              <p:cNvPr id="11316" name="Group 6">
                <a:extLst>
                  <a:ext uri="{FF2B5EF4-FFF2-40B4-BE49-F238E27FC236}">
                    <a16:creationId xmlns:a16="http://schemas.microsoft.com/office/drawing/2014/main" id="{A9201674-E2A7-4F25-9EA5-0DEB6F30AD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87" y="1488"/>
                <a:ext cx="336" cy="343"/>
                <a:chOff x="4272" y="1614"/>
                <a:chExt cx="336" cy="354"/>
              </a:xfrm>
            </p:grpSpPr>
            <p:sp>
              <p:nvSpPr>
                <p:cNvPr id="11323" name="Rectangle 7">
                  <a:extLst>
                    <a:ext uri="{FF2B5EF4-FFF2-40B4-BE49-F238E27FC236}">
                      <a16:creationId xmlns:a16="http://schemas.microsoft.com/office/drawing/2014/main" id="{AA834FC5-CE6B-401E-AA92-656F85956D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2" y="1632"/>
                  <a:ext cx="336" cy="336"/>
                </a:xfrm>
                <a:prstGeom prst="rect">
                  <a:avLst/>
                </a:prstGeom>
                <a:noFill/>
                <a:ln w="254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IN" altLang="en-US" sz="2400"/>
                </a:p>
              </p:txBody>
            </p:sp>
            <p:sp>
              <p:nvSpPr>
                <p:cNvPr id="11324" name="Text Box 8">
                  <a:extLst>
                    <a:ext uri="{FF2B5EF4-FFF2-40B4-BE49-F238E27FC236}">
                      <a16:creationId xmlns:a16="http://schemas.microsoft.com/office/drawing/2014/main" id="{7CCC184E-D8B3-4AE7-B946-A9918AEEB3E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05" y="1614"/>
                  <a:ext cx="240" cy="19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GB" altLang="en-US" sz="1400" b="1">
                      <a:latin typeface="Arial" panose="020B0604020202020204" pitchFamily="34" charset="0"/>
                    </a:rPr>
                    <a:t>&amp;</a:t>
                  </a:r>
                </a:p>
              </p:txBody>
            </p:sp>
          </p:grpSp>
          <p:sp>
            <p:nvSpPr>
              <p:cNvPr id="11317" name="Line 9">
                <a:extLst>
                  <a:ext uri="{FF2B5EF4-FFF2-40B4-BE49-F238E27FC236}">
                    <a16:creationId xmlns:a16="http://schemas.microsoft.com/office/drawing/2014/main" id="{08702240-9D68-45B4-A0A7-4E0E365CE6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9" y="158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318" name="Line 10">
                <a:extLst>
                  <a:ext uri="{FF2B5EF4-FFF2-40B4-BE49-F238E27FC236}">
                    <a16:creationId xmlns:a16="http://schemas.microsoft.com/office/drawing/2014/main" id="{77E0D947-89CE-4276-8E2A-4806907BA5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9" y="1776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319" name="Line 11">
                <a:extLst>
                  <a:ext uri="{FF2B5EF4-FFF2-40B4-BE49-F238E27FC236}">
                    <a16:creationId xmlns:a16="http://schemas.microsoft.com/office/drawing/2014/main" id="{E312EE65-37EC-4FAD-823C-8D800AE740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37" y="1653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320" name="Text Box 12">
                <a:extLst>
                  <a:ext uri="{FF2B5EF4-FFF2-40B4-BE49-F238E27FC236}">
                    <a16:creationId xmlns:a16="http://schemas.microsoft.com/office/drawing/2014/main" id="{C5BB9518-A152-4E79-B8EA-4D9F5841BF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1489"/>
                <a:ext cx="192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A</a:t>
                </a:r>
              </a:p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B</a:t>
                </a:r>
                <a:endParaRPr lang="en-GB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11321" name="Text Box 13">
                <a:extLst>
                  <a:ext uri="{FF2B5EF4-FFF2-40B4-BE49-F238E27FC236}">
                    <a16:creationId xmlns:a16="http://schemas.microsoft.com/office/drawing/2014/main" id="{FBD05382-CFDB-4C7D-A77F-5CF6BA5F1F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8" y="1557"/>
                <a:ext cx="44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(A.B)'</a:t>
                </a:r>
                <a:endParaRPr lang="en-GB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11322" name="Line 14">
                <a:extLst>
                  <a:ext uri="{FF2B5EF4-FFF2-40B4-BE49-F238E27FC236}">
                    <a16:creationId xmlns:a16="http://schemas.microsoft.com/office/drawing/2014/main" id="{7E82824D-F6A1-4071-847D-FF9405D02C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3" y="1598"/>
                <a:ext cx="79" cy="5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1295" name="Group 15">
              <a:extLst>
                <a:ext uri="{FF2B5EF4-FFF2-40B4-BE49-F238E27FC236}">
                  <a16:creationId xmlns:a16="http://schemas.microsoft.com/office/drawing/2014/main" id="{B5B2EC40-923A-4328-B390-27C67EAC4F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488"/>
              <a:ext cx="1392" cy="366"/>
              <a:chOff x="960" y="1488"/>
              <a:chExt cx="1392" cy="366"/>
            </a:xfrm>
          </p:grpSpPr>
          <p:sp>
            <p:nvSpPr>
              <p:cNvPr id="11308" name="Line 16">
                <a:extLst>
                  <a:ext uri="{FF2B5EF4-FFF2-40B4-BE49-F238E27FC236}">
                    <a16:creationId xmlns:a16="http://schemas.microsoft.com/office/drawing/2014/main" id="{04CA3240-4ED2-479F-AB3F-7A2016D7C7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1" y="159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309" name="Line 17">
                <a:extLst>
                  <a:ext uri="{FF2B5EF4-FFF2-40B4-BE49-F238E27FC236}">
                    <a16:creationId xmlns:a16="http://schemas.microsoft.com/office/drawing/2014/main" id="{AFEB5125-386C-4CAE-B66F-1E813A5249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1" y="174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310" name="Line 18">
                <a:extLst>
                  <a:ext uri="{FF2B5EF4-FFF2-40B4-BE49-F238E27FC236}">
                    <a16:creationId xmlns:a16="http://schemas.microsoft.com/office/drawing/2014/main" id="{14B8EF43-81A9-4E16-B7FD-5BAEB002A4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0" y="1673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311" name="Text Box 19">
                <a:extLst>
                  <a:ext uri="{FF2B5EF4-FFF2-40B4-BE49-F238E27FC236}">
                    <a16:creationId xmlns:a16="http://schemas.microsoft.com/office/drawing/2014/main" id="{B329EBA7-0FD6-49F5-83A9-3751AABD0D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488"/>
                <a:ext cx="192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A</a:t>
                </a:r>
              </a:p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B</a:t>
                </a:r>
                <a:endParaRPr lang="en-GB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11312" name="Text Box 20">
                <a:extLst>
                  <a:ext uri="{FF2B5EF4-FFF2-40B4-BE49-F238E27FC236}">
                    <a16:creationId xmlns:a16="http://schemas.microsoft.com/office/drawing/2014/main" id="{092FA283-9D87-4D05-9346-C600C76168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6" y="1578"/>
                <a:ext cx="44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(A.B)'</a:t>
                </a:r>
                <a:endParaRPr lang="en-GB" altLang="en-US" sz="1600">
                  <a:latin typeface="Arial" panose="020B0604020202020204" pitchFamily="34" charset="0"/>
                </a:endParaRPr>
              </a:p>
            </p:txBody>
          </p:sp>
          <p:grpSp>
            <p:nvGrpSpPr>
              <p:cNvPr id="11313" name="Group 21">
                <a:extLst>
                  <a:ext uri="{FF2B5EF4-FFF2-40B4-BE49-F238E27FC236}">
                    <a16:creationId xmlns:a16="http://schemas.microsoft.com/office/drawing/2014/main" id="{4AD848DC-E762-495B-809F-C561E594A2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1" y="1550"/>
                <a:ext cx="347" cy="240"/>
                <a:chOff x="1440" y="1536"/>
                <a:chExt cx="347" cy="240"/>
              </a:xfrm>
            </p:grpSpPr>
            <p:sp>
              <p:nvSpPr>
                <p:cNvPr id="11314" name="AutoShape 22">
                  <a:extLst>
                    <a:ext uri="{FF2B5EF4-FFF2-40B4-BE49-F238E27FC236}">
                      <a16:creationId xmlns:a16="http://schemas.microsoft.com/office/drawing/2014/main" id="{F869158D-C936-4313-90A8-9D08DC74BA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1536"/>
                  <a:ext cx="288" cy="240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IN" altLang="en-US" sz="2400"/>
                </a:p>
              </p:txBody>
            </p:sp>
            <p:sp>
              <p:nvSpPr>
                <p:cNvPr id="11315" name="Oval 23">
                  <a:extLst>
                    <a:ext uri="{FF2B5EF4-FFF2-40B4-BE49-F238E27FC236}">
                      <a16:creationId xmlns:a16="http://schemas.microsoft.com/office/drawing/2014/main" id="{35C1BD14-BE9A-4831-8737-9C7DD24638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39" y="1637"/>
                  <a:ext cx="48" cy="48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IN" altLang="en-US" sz="2400"/>
                </a:p>
              </p:txBody>
            </p:sp>
          </p:grpSp>
        </p:grpSp>
        <p:grpSp>
          <p:nvGrpSpPr>
            <p:cNvPr id="11296" name="Group 24">
              <a:extLst>
                <a:ext uri="{FF2B5EF4-FFF2-40B4-BE49-F238E27FC236}">
                  <a16:creationId xmlns:a16="http://schemas.microsoft.com/office/drawing/2014/main" id="{90470195-45B0-4F7F-A80F-1425186C23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3" y="1503"/>
              <a:ext cx="1639" cy="366"/>
              <a:chOff x="2393" y="1503"/>
              <a:chExt cx="1639" cy="366"/>
            </a:xfrm>
          </p:grpSpPr>
          <p:grpSp>
            <p:nvGrpSpPr>
              <p:cNvPr id="11298" name="Group 25">
                <a:extLst>
                  <a:ext uri="{FF2B5EF4-FFF2-40B4-BE49-F238E27FC236}">
                    <a16:creationId xmlns:a16="http://schemas.microsoft.com/office/drawing/2014/main" id="{713F8C31-66EE-4868-96EE-248A2AC89C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43" y="1571"/>
                <a:ext cx="212" cy="192"/>
                <a:chOff x="2160" y="1584"/>
                <a:chExt cx="308" cy="288"/>
              </a:xfrm>
            </p:grpSpPr>
            <p:sp>
              <p:nvSpPr>
                <p:cNvPr id="11306" name="AutoShape 26">
                  <a:extLst>
                    <a:ext uri="{FF2B5EF4-FFF2-40B4-BE49-F238E27FC236}">
                      <a16:creationId xmlns:a16="http://schemas.microsoft.com/office/drawing/2014/main" id="{322CBAF7-D05E-4871-A47C-8E8D3DAA79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IN" altLang="en-US" sz="2400"/>
                </a:p>
              </p:txBody>
            </p:sp>
            <p:sp>
              <p:nvSpPr>
                <p:cNvPr id="11307" name="Oval 27">
                  <a:extLst>
                    <a:ext uri="{FF2B5EF4-FFF2-40B4-BE49-F238E27FC236}">
                      <a16:creationId xmlns:a16="http://schemas.microsoft.com/office/drawing/2014/main" id="{A270023E-5C7A-472A-9B3F-573A48EAC1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IN" altLang="en-US" sz="2400"/>
                </a:p>
              </p:txBody>
            </p:sp>
          </p:grpSp>
          <p:sp>
            <p:nvSpPr>
              <p:cNvPr id="11299" name="AutoShape 28">
                <a:extLst>
                  <a:ext uri="{FF2B5EF4-FFF2-40B4-BE49-F238E27FC236}">
                    <a16:creationId xmlns:a16="http://schemas.microsoft.com/office/drawing/2014/main" id="{9536F6C6-0308-4005-8A0C-9A6D9E2FF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1" y="1550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11300" name="Line 29">
                <a:extLst>
                  <a:ext uri="{FF2B5EF4-FFF2-40B4-BE49-F238E27FC236}">
                    <a16:creationId xmlns:a16="http://schemas.microsoft.com/office/drawing/2014/main" id="{0A803176-5A4F-4CA0-ABB2-43AA73345C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1" y="159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301" name="Line 30">
                <a:extLst>
                  <a:ext uri="{FF2B5EF4-FFF2-40B4-BE49-F238E27FC236}">
                    <a16:creationId xmlns:a16="http://schemas.microsoft.com/office/drawing/2014/main" id="{6E3C531F-829D-4A96-9EB5-C01AFD46D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1" y="174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302" name="Line 31">
                <a:extLst>
                  <a:ext uri="{FF2B5EF4-FFF2-40B4-BE49-F238E27FC236}">
                    <a16:creationId xmlns:a16="http://schemas.microsoft.com/office/drawing/2014/main" id="{6CEA9ABA-2D33-4B54-A815-391F1BBBF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99" y="1659"/>
                <a:ext cx="144" cy="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303" name="Text Box 32">
                <a:extLst>
                  <a:ext uri="{FF2B5EF4-FFF2-40B4-BE49-F238E27FC236}">
                    <a16:creationId xmlns:a16="http://schemas.microsoft.com/office/drawing/2014/main" id="{F2BDE506-A50B-442B-B20C-E92D3026B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3" y="1503"/>
                <a:ext cx="192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A</a:t>
                </a:r>
              </a:p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B</a:t>
                </a:r>
                <a:endParaRPr lang="en-GB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11304" name="Text Box 33">
                <a:extLst>
                  <a:ext uri="{FF2B5EF4-FFF2-40B4-BE49-F238E27FC236}">
                    <a16:creationId xmlns:a16="http://schemas.microsoft.com/office/drawing/2014/main" id="{18E5E158-D530-4FEB-A3B4-119DA81F5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1564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(A.B)'</a:t>
                </a:r>
                <a:endParaRPr lang="en-GB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11305" name="Line 34">
                <a:extLst>
                  <a:ext uri="{FF2B5EF4-FFF2-40B4-BE49-F238E27FC236}">
                    <a16:creationId xmlns:a16="http://schemas.microsoft.com/office/drawing/2014/main" id="{7FE36AE0-9790-4F39-AC63-7484025FA1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8" y="1660"/>
                <a:ext cx="151" cy="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1297" name="Text Box 35">
              <a:extLst>
                <a:ext uri="{FF2B5EF4-FFF2-40B4-BE49-F238E27FC236}">
                  <a16:creationId xmlns:a16="http://schemas.microsoft.com/office/drawing/2014/main" id="{18EA0628-2AC5-4D94-A42D-5D2718468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481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2400" b="1">
                  <a:latin typeface="Arial" panose="020B0604020202020204" pitchFamily="34" charset="0"/>
                  <a:sym typeface="Symbol" panose="05050102010706020507" pitchFamily="18" charset="2"/>
                </a:rPr>
                <a:t></a:t>
              </a:r>
              <a:endParaRPr lang="en-GB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269" name="Group 36">
            <a:extLst>
              <a:ext uri="{FF2B5EF4-FFF2-40B4-BE49-F238E27FC236}">
                <a16:creationId xmlns:a16="http://schemas.microsoft.com/office/drawing/2014/main" id="{0500B511-B925-4263-9084-9A040743E457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267200"/>
            <a:ext cx="3810000" cy="1128713"/>
            <a:chOff x="3024" y="2688"/>
            <a:chExt cx="2400" cy="711"/>
          </a:xfrm>
        </p:grpSpPr>
        <p:sp>
          <p:nvSpPr>
            <p:cNvPr id="11272" name="Text Box 37">
              <a:extLst>
                <a:ext uri="{FF2B5EF4-FFF2-40B4-BE49-F238E27FC236}">
                  <a16:creationId xmlns:a16="http://schemas.microsoft.com/office/drawing/2014/main" id="{7A0DCB52-3117-4F9C-8499-0C7C359D7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168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NAND</a:t>
              </a:r>
              <a:endParaRPr lang="en-GB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1273" name="Text Box 38">
              <a:extLst>
                <a:ext uri="{FF2B5EF4-FFF2-40B4-BE49-F238E27FC236}">
                  <a16:creationId xmlns:a16="http://schemas.microsoft.com/office/drawing/2014/main" id="{12A2C2A1-4CA5-4AD4-A556-9D9CCFC1D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168"/>
              <a:ext cx="11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Negative-OR</a:t>
              </a:r>
            </a:p>
          </p:txBody>
        </p:sp>
        <p:grpSp>
          <p:nvGrpSpPr>
            <p:cNvPr id="11274" name="Group 39">
              <a:extLst>
                <a:ext uri="{FF2B5EF4-FFF2-40B4-BE49-F238E27FC236}">
                  <a16:creationId xmlns:a16="http://schemas.microsoft.com/office/drawing/2014/main" id="{CDA842AA-6DA3-4876-A874-5F65C88727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736"/>
              <a:ext cx="974" cy="336"/>
              <a:chOff x="3072" y="2256"/>
              <a:chExt cx="974" cy="336"/>
            </a:xfrm>
          </p:grpSpPr>
          <p:sp>
            <p:nvSpPr>
              <p:cNvPr id="11288" name="Line 40">
                <a:extLst>
                  <a:ext uri="{FF2B5EF4-FFF2-40B4-BE49-F238E27FC236}">
                    <a16:creationId xmlns:a16="http://schemas.microsoft.com/office/drawing/2014/main" id="{BC37146F-C6D4-4742-9863-3649C2F95B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30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289" name="Line 41">
                <a:extLst>
                  <a:ext uri="{FF2B5EF4-FFF2-40B4-BE49-F238E27FC236}">
                    <a16:creationId xmlns:a16="http://schemas.microsoft.com/office/drawing/2014/main" id="{6274F4B1-6624-48DD-9694-0199A07F0D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290" name="Line 42">
                <a:extLst>
                  <a:ext uri="{FF2B5EF4-FFF2-40B4-BE49-F238E27FC236}">
                    <a16:creationId xmlns:a16="http://schemas.microsoft.com/office/drawing/2014/main" id="{A3D5D7FD-1E01-46D7-BDFD-FCDAEA65EB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0" y="2414"/>
                <a:ext cx="22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11291" name="Group 43">
                <a:extLst>
                  <a:ext uri="{FF2B5EF4-FFF2-40B4-BE49-F238E27FC236}">
                    <a16:creationId xmlns:a16="http://schemas.microsoft.com/office/drawing/2014/main" id="{ACFFE16B-91D0-4AA1-8EFD-7D2E747900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2256"/>
                <a:ext cx="459" cy="336"/>
                <a:chOff x="3360" y="2256"/>
                <a:chExt cx="459" cy="336"/>
              </a:xfrm>
            </p:grpSpPr>
            <p:sp>
              <p:nvSpPr>
                <p:cNvPr id="11292" name="AutoShape 44">
                  <a:extLst>
                    <a:ext uri="{FF2B5EF4-FFF2-40B4-BE49-F238E27FC236}">
                      <a16:creationId xmlns:a16="http://schemas.microsoft.com/office/drawing/2014/main" id="{C46B5362-9E18-4119-9946-F18EFF6E26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2256"/>
                  <a:ext cx="384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IN" altLang="en-US" sz="2400"/>
                </a:p>
              </p:txBody>
            </p:sp>
            <p:sp>
              <p:nvSpPr>
                <p:cNvPr id="11293" name="Oval 45">
                  <a:extLst>
                    <a:ext uri="{FF2B5EF4-FFF2-40B4-BE49-F238E27FC236}">
                      <a16:creationId xmlns:a16="http://schemas.microsoft.com/office/drawing/2014/main" id="{00877415-2F5C-4514-BD0F-89C0CDF520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3" y="2378"/>
                  <a:ext cx="76" cy="69"/>
                </a:xfrm>
                <a:prstGeom prst="ellips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IN" altLang="en-US" sz="2400"/>
                </a:p>
              </p:txBody>
            </p:sp>
          </p:grpSp>
        </p:grpSp>
        <p:grpSp>
          <p:nvGrpSpPr>
            <p:cNvPr id="11275" name="Group 46">
              <a:extLst>
                <a:ext uri="{FF2B5EF4-FFF2-40B4-BE49-F238E27FC236}">
                  <a16:creationId xmlns:a16="http://schemas.microsoft.com/office/drawing/2014/main" id="{B57E32CA-608C-41DE-9CD3-9189D08BA8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0" y="2750"/>
              <a:ext cx="969" cy="302"/>
              <a:chOff x="4509" y="2256"/>
              <a:chExt cx="969" cy="302"/>
            </a:xfrm>
          </p:grpSpPr>
          <p:sp>
            <p:nvSpPr>
              <p:cNvPr id="11277" name="Line 47">
                <a:extLst>
                  <a:ext uri="{FF2B5EF4-FFF2-40B4-BE49-F238E27FC236}">
                    <a16:creationId xmlns:a16="http://schemas.microsoft.com/office/drawing/2014/main" id="{637692AE-B06B-48C8-BBB5-FBF9A76449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9" y="2327"/>
                <a:ext cx="235" cy="7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278" name="Line 48">
                <a:extLst>
                  <a:ext uri="{FF2B5EF4-FFF2-40B4-BE49-F238E27FC236}">
                    <a16:creationId xmlns:a16="http://schemas.microsoft.com/office/drawing/2014/main" id="{2B3CAC4B-D9E1-459E-B8D8-0FEB876E9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0" y="2491"/>
                <a:ext cx="241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279" name="Line 49">
                <a:extLst>
                  <a:ext uri="{FF2B5EF4-FFF2-40B4-BE49-F238E27FC236}">
                    <a16:creationId xmlns:a16="http://schemas.microsoft.com/office/drawing/2014/main" id="{9630FC54-D7EC-4C44-B608-BCF7D9CB80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90" y="2396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11280" name="Group 50">
                <a:extLst>
                  <a:ext uri="{FF2B5EF4-FFF2-40B4-BE49-F238E27FC236}">
                    <a16:creationId xmlns:a16="http://schemas.microsoft.com/office/drawing/2014/main" id="{FAE87658-9334-4FDE-8250-6261F36010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0" y="2256"/>
                <a:ext cx="384" cy="302"/>
                <a:chOff x="6768" y="11808"/>
                <a:chExt cx="1008" cy="792"/>
              </a:xfrm>
            </p:grpSpPr>
            <p:sp>
              <p:nvSpPr>
                <p:cNvPr id="11283" name="Freeform 51">
                  <a:extLst>
                    <a:ext uri="{FF2B5EF4-FFF2-40B4-BE49-F238E27FC236}">
                      <a16:creationId xmlns:a16="http://schemas.microsoft.com/office/drawing/2014/main" id="{E55D3FE0-AB28-4112-83CB-366C9ED5B7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1 w 288"/>
                    <a:gd name="T3" fmla="*/ 182 h 864"/>
                    <a:gd name="T4" fmla="*/ 0 w 288"/>
                    <a:gd name="T5" fmla="*/ 362 h 86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84" name="Line 52">
                  <a:extLst>
                    <a:ext uri="{FF2B5EF4-FFF2-40B4-BE49-F238E27FC236}">
                      <a16:creationId xmlns:a16="http://schemas.microsoft.com/office/drawing/2014/main" id="{7229E2F0-49D1-448B-827D-77E1462F46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85" name="Line 53">
                  <a:extLst>
                    <a:ext uri="{FF2B5EF4-FFF2-40B4-BE49-F238E27FC236}">
                      <a16:creationId xmlns:a16="http://schemas.microsoft.com/office/drawing/2014/main" id="{1F07298E-A135-4E18-9FFA-70CCF40F3F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86" name="Freeform 54">
                  <a:extLst>
                    <a:ext uri="{FF2B5EF4-FFF2-40B4-BE49-F238E27FC236}">
                      <a16:creationId xmlns:a16="http://schemas.microsoft.com/office/drawing/2014/main" id="{AC305CB8-A3B6-4EFB-8C8D-F54E447A95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1404 w 576"/>
                    <a:gd name="T3" fmla="*/ 144 h 432"/>
                    <a:gd name="T4" fmla="*/ 1871 w 576"/>
                    <a:gd name="T5" fmla="*/ 432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87" name="Freeform 55">
                  <a:extLst>
                    <a:ext uri="{FF2B5EF4-FFF2-40B4-BE49-F238E27FC236}">
                      <a16:creationId xmlns:a16="http://schemas.microsoft.com/office/drawing/2014/main" id="{ADEACBE9-D384-43DF-9253-C35A81C471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1404 w 576"/>
                    <a:gd name="T3" fmla="*/ 144 h 432"/>
                    <a:gd name="T4" fmla="*/ 1871 w 576"/>
                    <a:gd name="T5" fmla="*/ 432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1281" name="Oval 56">
                <a:extLst>
                  <a:ext uri="{FF2B5EF4-FFF2-40B4-BE49-F238E27FC236}">
                    <a16:creationId xmlns:a16="http://schemas.microsoft.com/office/drawing/2014/main" id="{5902E504-5918-4171-BAC1-DB886F81E9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2304"/>
                <a:ext cx="76" cy="69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11282" name="Oval 57">
                <a:extLst>
                  <a:ext uri="{FF2B5EF4-FFF2-40B4-BE49-F238E27FC236}">
                    <a16:creationId xmlns:a16="http://schemas.microsoft.com/office/drawing/2014/main" id="{60CC44E6-68F1-4ACE-960F-B073D745C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76" cy="69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</p:grpSp>
        <p:sp>
          <p:nvSpPr>
            <p:cNvPr id="11276" name="Text Box 58">
              <a:extLst>
                <a:ext uri="{FF2B5EF4-FFF2-40B4-BE49-F238E27FC236}">
                  <a16:creationId xmlns:a16="http://schemas.microsoft.com/office/drawing/2014/main" id="{5043F5EF-1628-47D0-88AE-1A4B5585B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68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2400" b="1">
                  <a:latin typeface="Arial" panose="020B0604020202020204" pitchFamily="34" charset="0"/>
                  <a:sym typeface="Symbol" panose="05050102010706020507" pitchFamily="18" charset="2"/>
                </a:rPr>
                <a:t></a:t>
              </a:r>
              <a:endParaRPr lang="en-GB" altLang="en-US" sz="200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1270" name="Object 59">
            <a:extLst>
              <a:ext uri="{FF2B5EF4-FFF2-40B4-BE49-F238E27FC236}">
                <a16:creationId xmlns:a16="http://schemas.microsoft.com/office/drawing/2014/main" id="{B595349D-2CD8-4C8D-905F-156A95C0A9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810000"/>
          <a:ext cx="2255838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163175" imgH="9867900" progId="Word.Document.8">
                  <p:embed/>
                </p:oleObj>
              </mc:Choice>
              <mc:Fallback>
                <p:oleObj name="Document" r:id="rId2" imgW="10163175" imgH="9867900" progId="Word.Document.8">
                  <p:embed/>
                  <p:pic>
                    <p:nvPicPr>
                      <p:cNvPr id="11270" name="Object 59">
                        <a:extLst>
                          <a:ext uri="{FF2B5EF4-FFF2-40B4-BE49-F238E27FC236}">
                            <a16:creationId xmlns:a16="http://schemas.microsoft.com/office/drawing/2014/main" id="{B595349D-2CD8-4C8D-905F-156A95C0A9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10000"/>
                        <a:ext cx="2255838" cy="219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Slide Number Placeholder 1">
            <a:extLst>
              <a:ext uri="{FF2B5EF4-FFF2-40B4-BE49-F238E27FC236}">
                <a16:creationId xmlns:a16="http://schemas.microsoft.com/office/drawing/2014/main" id="{0DB3D891-EF5D-400C-A741-B67F16883A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08931A-BC65-4AAB-9F99-FE8F64DAEB0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F824DB9-3000-464F-91DA-73C23248D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7613" y="982663"/>
            <a:ext cx="7959725" cy="762000"/>
          </a:xfrm>
        </p:spPr>
        <p:txBody>
          <a:bodyPr/>
          <a:lstStyle/>
          <a:p>
            <a:pPr eaLnBrk="1" hangingPunct="1"/>
            <a:r>
              <a:rPr lang="en-GB" altLang="en-US" sz="3200">
                <a:solidFill>
                  <a:schemeClr val="tx1"/>
                </a:solidFill>
              </a:rPr>
              <a:t>Logic Gates: The NOR Gate[1,3]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111D71C-2F6A-4E88-9D28-3622C747E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14488" y="2087563"/>
            <a:ext cx="7167562" cy="477837"/>
          </a:xfrm>
        </p:spPr>
        <p:txBody>
          <a:bodyPr/>
          <a:lstStyle/>
          <a:p>
            <a:pPr eaLnBrk="1" hangingPunct="1">
              <a:buSzPct val="120000"/>
              <a:buFont typeface="Wingdings" panose="05000000000000000000" pitchFamily="2" charset="2"/>
              <a:buChar char="§"/>
            </a:pPr>
            <a:r>
              <a:rPr lang="en-GB" altLang="en-US" sz="2400"/>
              <a:t>The </a:t>
            </a:r>
            <a:r>
              <a:rPr lang="en-GB" altLang="en-US" sz="2400" b="1">
                <a:solidFill>
                  <a:srgbClr val="0000FF"/>
                </a:solidFill>
              </a:rPr>
              <a:t>NOR</a:t>
            </a:r>
            <a:r>
              <a:rPr lang="en-GB" altLang="en-US" sz="2400"/>
              <a:t> Gate</a:t>
            </a:r>
          </a:p>
        </p:txBody>
      </p:sp>
      <p:grpSp>
        <p:nvGrpSpPr>
          <p:cNvPr id="12292" name="Group 4">
            <a:extLst>
              <a:ext uri="{FF2B5EF4-FFF2-40B4-BE49-F238E27FC236}">
                <a16:creationId xmlns:a16="http://schemas.microsoft.com/office/drawing/2014/main" id="{1670CA72-02DA-4F36-8FFA-4C59445C3639}"/>
              </a:ext>
            </a:extLst>
          </p:cNvPr>
          <p:cNvGrpSpPr>
            <a:grpSpLocks/>
          </p:cNvGrpSpPr>
          <p:nvPr/>
        </p:nvGrpSpPr>
        <p:grpSpPr bwMode="auto">
          <a:xfrm>
            <a:off x="4832350" y="4267200"/>
            <a:ext cx="3805238" cy="1128713"/>
            <a:chOff x="3044" y="2688"/>
            <a:chExt cx="2397" cy="711"/>
          </a:xfrm>
        </p:grpSpPr>
        <p:sp>
          <p:nvSpPr>
            <p:cNvPr id="12336" name="Text Box 5">
              <a:extLst>
                <a:ext uri="{FF2B5EF4-FFF2-40B4-BE49-F238E27FC236}">
                  <a16:creationId xmlns:a16="http://schemas.microsoft.com/office/drawing/2014/main" id="{5BBBD55E-D987-471A-99E0-5EFB4CD0E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168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NOR</a:t>
              </a:r>
              <a:endParaRPr lang="en-GB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2337" name="Text Box 6">
              <a:extLst>
                <a:ext uri="{FF2B5EF4-FFF2-40B4-BE49-F238E27FC236}">
                  <a16:creationId xmlns:a16="http://schemas.microsoft.com/office/drawing/2014/main" id="{CD5A8176-D46B-4587-96C0-DFD3E12B61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168"/>
              <a:ext cx="11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Negative-AND</a:t>
              </a:r>
            </a:p>
          </p:txBody>
        </p:sp>
        <p:grpSp>
          <p:nvGrpSpPr>
            <p:cNvPr id="12338" name="Group 7">
              <a:extLst>
                <a:ext uri="{FF2B5EF4-FFF2-40B4-BE49-F238E27FC236}">
                  <a16:creationId xmlns:a16="http://schemas.microsoft.com/office/drawing/2014/main" id="{5ABF8859-9896-4B02-A9D5-E1274BAF8E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4" y="2736"/>
              <a:ext cx="954" cy="302"/>
              <a:chOff x="3044" y="2736"/>
              <a:chExt cx="954" cy="302"/>
            </a:xfrm>
          </p:grpSpPr>
          <p:sp>
            <p:nvSpPr>
              <p:cNvPr id="12348" name="Line 8">
                <a:extLst>
                  <a:ext uri="{FF2B5EF4-FFF2-40B4-BE49-F238E27FC236}">
                    <a16:creationId xmlns:a16="http://schemas.microsoft.com/office/drawing/2014/main" id="{00D6A1E9-5DEB-4737-AD6D-6B392D791E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8" y="2798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49" name="Line 9">
                <a:extLst>
                  <a:ext uri="{FF2B5EF4-FFF2-40B4-BE49-F238E27FC236}">
                    <a16:creationId xmlns:a16="http://schemas.microsoft.com/office/drawing/2014/main" id="{05C5186C-1AA2-449E-9E13-1BF131F779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4" y="2990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50" name="Line 10">
                <a:extLst>
                  <a:ext uri="{FF2B5EF4-FFF2-40B4-BE49-F238E27FC236}">
                    <a16:creationId xmlns:a16="http://schemas.microsoft.com/office/drawing/2014/main" id="{505ABBAD-CFFD-4109-95F8-556B475500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2" y="2894"/>
                <a:ext cx="22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12351" name="Group 11">
                <a:extLst>
                  <a:ext uri="{FF2B5EF4-FFF2-40B4-BE49-F238E27FC236}">
                    <a16:creationId xmlns:a16="http://schemas.microsoft.com/office/drawing/2014/main" id="{CC8C54E0-DD50-4469-B60A-B09DB574FD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2736"/>
                <a:ext cx="459" cy="302"/>
                <a:chOff x="3312" y="2736"/>
                <a:chExt cx="459" cy="302"/>
              </a:xfrm>
            </p:grpSpPr>
            <p:sp>
              <p:nvSpPr>
                <p:cNvPr id="12352" name="Oval 12">
                  <a:extLst>
                    <a:ext uri="{FF2B5EF4-FFF2-40B4-BE49-F238E27FC236}">
                      <a16:creationId xmlns:a16="http://schemas.microsoft.com/office/drawing/2014/main" id="{D69D875D-9FF2-44B5-9CD2-D2466C1966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5" y="2858"/>
                  <a:ext cx="76" cy="69"/>
                </a:xfrm>
                <a:prstGeom prst="ellips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IN" altLang="en-US" sz="2400"/>
                </a:p>
              </p:txBody>
            </p:sp>
            <p:grpSp>
              <p:nvGrpSpPr>
                <p:cNvPr id="12353" name="Group 13">
                  <a:extLst>
                    <a:ext uri="{FF2B5EF4-FFF2-40B4-BE49-F238E27FC236}">
                      <a16:creationId xmlns:a16="http://schemas.microsoft.com/office/drawing/2014/main" id="{034C1B70-CC25-4ED7-8161-C4ABEA23AE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12" y="2736"/>
                  <a:ext cx="384" cy="302"/>
                  <a:chOff x="6768" y="11808"/>
                  <a:chExt cx="1008" cy="792"/>
                </a:xfrm>
              </p:grpSpPr>
              <p:sp>
                <p:nvSpPr>
                  <p:cNvPr id="12354" name="Freeform 14">
                    <a:extLst>
                      <a:ext uri="{FF2B5EF4-FFF2-40B4-BE49-F238E27FC236}">
                        <a16:creationId xmlns:a16="http://schemas.microsoft.com/office/drawing/2014/main" id="{08202220-BC3E-4D61-88B6-9BDB51D102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1 w 288"/>
                      <a:gd name="T3" fmla="*/ 182 h 864"/>
                      <a:gd name="T4" fmla="*/ 0 w 288"/>
                      <a:gd name="T5" fmla="*/ 362 h 86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2355" name="Line 15">
                    <a:extLst>
                      <a:ext uri="{FF2B5EF4-FFF2-40B4-BE49-F238E27FC236}">
                        <a16:creationId xmlns:a16="http://schemas.microsoft.com/office/drawing/2014/main" id="{4B58704D-0B13-488A-81A4-D2D329AA345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2356" name="Line 16">
                    <a:extLst>
                      <a:ext uri="{FF2B5EF4-FFF2-40B4-BE49-F238E27FC236}">
                        <a16:creationId xmlns:a16="http://schemas.microsoft.com/office/drawing/2014/main" id="{AF5A7AD2-83B3-4170-B589-7B50ABCF14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2357" name="Freeform 17">
                    <a:extLst>
                      <a:ext uri="{FF2B5EF4-FFF2-40B4-BE49-F238E27FC236}">
                        <a16:creationId xmlns:a16="http://schemas.microsoft.com/office/drawing/2014/main" id="{480375E0-98BC-48B3-9293-007EE752B5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404 w 576"/>
                      <a:gd name="T3" fmla="*/ 144 h 432"/>
                      <a:gd name="T4" fmla="*/ 1871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2358" name="Freeform 18">
                    <a:extLst>
                      <a:ext uri="{FF2B5EF4-FFF2-40B4-BE49-F238E27FC236}">
                        <a16:creationId xmlns:a16="http://schemas.microsoft.com/office/drawing/2014/main" id="{727288C8-599F-4C7F-A86E-14D6A31FF0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404 w 576"/>
                      <a:gd name="T3" fmla="*/ 144 h 432"/>
                      <a:gd name="T4" fmla="*/ 1871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</p:grpSp>
        <p:grpSp>
          <p:nvGrpSpPr>
            <p:cNvPr id="12339" name="Group 19">
              <a:extLst>
                <a:ext uri="{FF2B5EF4-FFF2-40B4-BE49-F238E27FC236}">
                  <a16:creationId xmlns:a16="http://schemas.microsoft.com/office/drawing/2014/main" id="{E6B5323B-E991-48F0-99C0-4E0E03EAF0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0" y="2736"/>
              <a:ext cx="1011" cy="336"/>
              <a:chOff x="4430" y="2736"/>
              <a:chExt cx="1011" cy="336"/>
            </a:xfrm>
          </p:grpSpPr>
          <p:sp>
            <p:nvSpPr>
              <p:cNvPr id="12341" name="Line 20">
                <a:extLst>
                  <a:ext uri="{FF2B5EF4-FFF2-40B4-BE49-F238E27FC236}">
                    <a16:creationId xmlns:a16="http://schemas.microsoft.com/office/drawing/2014/main" id="{43B1736B-41FB-4D37-80A8-9ED274B60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0" y="2821"/>
                <a:ext cx="235" cy="7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42" name="Line 21">
                <a:extLst>
                  <a:ext uri="{FF2B5EF4-FFF2-40B4-BE49-F238E27FC236}">
                    <a16:creationId xmlns:a16="http://schemas.microsoft.com/office/drawing/2014/main" id="{97B4CD1C-B84C-4BC3-B30D-E30684585C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1" y="2985"/>
                <a:ext cx="241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43" name="Line 22">
                <a:extLst>
                  <a:ext uri="{FF2B5EF4-FFF2-40B4-BE49-F238E27FC236}">
                    <a16:creationId xmlns:a16="http://schemas.microsoft.com/office/drawing/2014/main" id="{170A9DCE-DEC2-4A7C-8738-96DD17CEF9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53" y="290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12344" name="Group 23">
                <a:extLst>
                  <a:ext uri="{FF2B5EF4-FFF2-40B4-BE49-F238E27FC236}">
                    <a16:creationId xmlns:a16="http://schemas.microsoft.com/office/drawing/2014/main" id="{CFC938C5-85D1-40B4-80A7-EBEB788AE6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73" y="2736"/>
                <a:ext cx="463" cy="336"/>
                <a:chOff x="4673" y="2736"/>
                <a:chExt cx="463" cy="336"/>
              </a:xfrm>
            </p:grpSpPr>
            <p:sp>
              <p:nvSpPr>
                <p:cNvPr id="12345" name="AutoShape 24">
                  <a:extLst>
                    <a:ext uri="{FF2B5EF4-FFF2-40B4-BE49-F238E27FC236}">
                      <a16:creationId xmlns:a16="http://schemas.microsoft.com/office/drawing/2014/main" id="{ECA200E9-E58A-4EE7-89E5-1EFDAF656B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2736"/>
                  <a:ext cx="384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IN" altLang="en-US" sz="2400"/>
                </a:p>
              </p:txBody>
            </p:sp>
            <p:sp>
              <p:nvSpPr>
                <p:cNvPr id="12346" name="Oval 25">
                  <a:extLst>
                    <a:ext uri="{FF2B5EF4-FFF2-40B4-BE49-F238E27FC236}">
                      <a16:creationId xmlns:a16="http://schemas.microsoft.com/office/drawing/2014/main" id="{915C3470-4C5E-4829-986E-C5B19C0E18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73" y="2798"/>
                  <a:ext cx="76" cy="69"/>
                </a:xfrm>
                <a:prstGeom prst="ellips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IN" altLang="en-US" sz="2400"/>
                </a:p>
              </p:txBody>
            </p:sp>
            <p:sp>
              <p:nvSpPr>
                <p:cNvPr id="12347" name="Oval 26">
                  <a:extLst>
                    <a:ext uri="{FF2B5EF4-FFF2-40B4-BE49-F238E27FC236}">
                      <a16:creationId xmlns:a16="http://schemas.microsoft.com/office/drawing/2014/main" id="{15245720-0E22-4A1E-AB92-CFDC7EBADF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73" y="2942"/>
                  <a:ext cx="76" cy="69"/>
                </a:xfrm>
                <a:prstGeom prst="ellips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IN" altLang="en-US" sz="2400"/>
                </a:p>
              </p:txBody>
            </p:sp>
          </p:grpSp>
        </p:grpSp>
        <p:sp>
          <p:nvSpPr>
            <p:cNvPr id="12340" name="Text Box 27">
              <a:extLst>
                <a:ext uri="{FF2B5EF4-FFF2-40B4-BE49-F238E27FC236}">
                  <a16:creationId xmlns:a16="http://schemas.microsoft.com/office/drawing/2014/main" id="{4C12BED4-1D44-45E8-8F31-A75454040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68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2400" b="1">
                  <a:latin typeface="Arial" panose="020B0604020202020204" pitchFamily="34" charset="0"/>
                  <a:sym typeface="Symbol" panose="05050102010706020507" pitchFamily="18" charset="2"/>
                </a:rPr>
                <a:t></a:t>
              </a:r>
              <a:endParaRPr lang="en-GB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293" name="Group 28">
            <a:extLst>
              <a:ext uri="{FF2B5EF4-FFF2-40B4-BE49-F238E27FC236}">
                <a16:creationId xmlns:a16="http://schemas.microsoft.com/office/drawing/2014/main" id="{95157005-0B5F-49A1-9542-A0BFAF087069}"/>
              </a:ext>
            </a:extLst>
          </p:cNvPr>
          <p:cNvGrpSpPr>
            <a:grpSpLocks/>
          </p:cNvGrpSpPr>
          <p:nvPr/>
        </p:nvGrpSpPr>
        <p:grpSpPr bwMode="auto">
          <a:xfrm>
            <a:off x="1485900" y="2852736"/>
            <a:ext cx="7543800" cy="601663"/>
            <a:chOff x="912" y="1488"/>
            <a:chExt cx="4752" cy="379"/>
          </a:xfrm>
        </p:grpSpPr>
        <p:grpSp>
          <p:nvGrpSpPr>
            <p:cNvPr id="12296" name="Group 29">
              <a:extLst>
                <a:ext uri="{FF2B5EF4-FFF2-40B4-BE49-F238E27FC236}">
                  <a16:creationId xmlns:a16="http://schemas.microsoft.com/office/drawing/2014/main" id="{7452EEB3-6C0F-44B6-ADF0-2DC4636ED8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488"/>
              <a:ext cx="1536" cy="367"/>
              <a:chOff x="4128" y="1488"/>
              <a:chExt cx="1536" cy="367"/>
            </a:xfrm>
          </p:grpSpPr>
          <p:grpSp>
            <p:nvGrpSpPr>
              <p:cNvPr id="12327" name="Group 30">
                <a:extLst>
                  <a:ext uri="{FF2B5EF4-FFF2-40B4-BE49-F238E27FC236}">
                    <a16:creationId xmlns:a16="http://schemas.microsoft.com/office/drawing/2014/main" id="{E550E1BA-853B-4A94-83D1-FA988B3CF6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87" y="1488"/>
                <a:ext cx="336" cy="343"/>
                <a:chOff x="4272" y="1614"/>
                <a:chExt cx="336" cy="354"/>
              </a:xfrm>
            </p:grpSpPr>
            <p:sp>
              <p:nvSpPr>
                <p:cNvPr id="12334" name="Rectangle 31">
                  <a:extLst>
                    <a:ext uri="{FF2B5EF4-FFF2-40B4-BE49-F238E27FC236}">
                      <a16:creationId xmlns:a16="http://schemas.microsoft.com/office/drawing/2014/main" id="{C889D771-4202-4049-83EF-9DA6D4C98E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2" y="1632"/>
                  <a:ext cx="336" cy="336"/>
                </a:xfrm>
                <a:prstGeom prst="rect">
                  <a:avLst/>
                </a:prstGeom>
                <a:noFill/>
                <a:ln w="254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IN" altLang="en-US" sz="2400"/>
                </a:p>
              </p:txBody>
            </p:sp>
            <p:sp>
              <p:nvSpPr>
                <p:cNvPr id="12335" name="Text Box 32">
                  <a:extLst>
                    <a:ext uri="{FF2B5EF4-FFF2-40B4-BE49-F238E27FC236}">
                      <a16:creationId xmlns:a16="http://schemas.microsoft.com/office/drawing/2014/main" id="{ED2AAFDA-F3A2-4832-944D-4E60D9A4B9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05" y="1614"/>
                  <a:ext cx="240" cy="19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GB" altLang="en-US" sz="1400" b="1">
                      <a:latin typeface="Arial" panose="020B0604020202020204" pitchFamily="34" charset="0"/>
                      <a:sym typeface="Symbol" panose="05050102010706020507" pitchFamily="18" charset="2"/>
                    </a:rPr>
                    <a:t>1</a:t>
                  </a:r>
                </a:p>
              </p:txBody>
            </p:sp>
          </p:grpSp>
          <p:sp>
            <p:nvSpPr>
              <p:cNvPr id="12328" name="Line 33">
                <a:extLst>
                  <a:ext uri="{FF2B5EF4-FFF2-40B4-BE49-F238E27FC236}">
                    <a16:creationId xmlns:a16="http://schemas.microsoft.com/office/drawing/2014/main" id="{D0FED72B-9CB8-4288-892D-B6715D8C17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9" y="158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29" name="Line 34">
                <a:extLst>
                  <a:ext uri="{FF2B5EF4-FFF2-40B4-BE49-F238E27FC236}">
                    <a16:creationId xmlns:a16="http://schemas.microsoft.com/office/drawing/2014/main" id="{73761119-75F9-4E89-BD57-63E1755521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9" y="1776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30" name="Line 35">
                <a:extLst>
                  <a:ext uri="{FF2B5EF4-FFF2-40B4-BE49-F238E27FC236}">
                    <a16:creationId xmlns:a16="http://schemas.microsoft.com/office/drawing/2014/main" id="{15DFF128-7DE4-467F-A10A-2CF03B59D0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37" y="1653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31" name="Text Box 36">
                <a:extLst>
                  <a:ext uri="{FF2B5EF4-FFF2-40B4-BE49-F238E27FC236}">
                    <a16:creationId xmlns:a16="http://schemas.microsoft.com/office/drawing/2014/main" id="{608F916C-AEE9-4284-A04A-7067B68749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1489"/>
                <a:ext cx="192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A</a:t>
                </a:r>
              </a:p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B</a:t>
                </a:r>
                <a:endParaRPr lang="en-GB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12332" name="Text Box 37">
                <a:extLst>
                  <a:ext uri="{FF2B5EF4-FFF2-40B4-BE49-F238E27FC236}">
                    <a16:creationId xmlns:a16="http://schemas.microsoft.com/office/drawing/2014/main" id="{C4F70CB1-549D-4C84-B6ED-DCCC2DEAD3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8" y="1557"/>
                <a:ext cx="44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(A+B)'</a:t>
                </a:r>
                <a:endParaRPr lang="en-GB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12333" name="Line 38">
                <a:extLst>
                  <a:ext uri="{FF2B5EF4-FFF2-40B4-BE49-F238E27FC236}">
                    <a16:creationId xmlns:a16="http://schemas.microsoft.com/office/drawing/2014/main" id="{4C81EB52-ACF5-43D3-8420-E345AE6FAC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3" y="1598"/>
                <a:ext cx="79" cy="5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2297" name="Text Box 39">
              <a:extLst>
                <a:ext uri="{FF2B5EF4-FFF2-40B4-BE49-F238E27FC236}">
                  <a16:creationId xmlns:a16="http://schemas.microsoft.com/office/drawing/2014/main" id="{2A431E48-D18C-4889-993F-9CB46CFD5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48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2400" b="1">
                  <a:latin typeface="Arial" panose="020B0604020202020204" pitchFamily="34" charset="0"/>
                  <a:sym typeface="Symbol" panose="05050102010706020507" pitchFamily="18" charset="2"/>
                </a:rPr>
                <a:t></a:t>
              </a:r>
              <a:endParaRPr lang="en-GB" altLang="en-US" sz="2000">
                <a:latin typeface="Times New Roman" panose="02020603050405020304" pitchFamily="18" charset="0"/>
              </a:endParaRPr>
            </a:p>
          </p:txBody>
        </p:sp>
        <p:grpSp>
          <p:nvGrpSpPr>
            <p:cNvPr id="12298" name="Group 40">
              <a:extLst>
                <a:ext uri="{FF2B5EF4-FFF2-40B4-BE49-F238E27FC236}">
                  <a16:creationId xmlns:a16="http://schemas.microsoft.com/office/drawing/2014/main" id="{DE063104-F7AB-4BA2-BCF2-8A7B941B0D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488"/>
              <a:ext cx="1392" cy="366"/>
              <a:chOff x="912" y="1488"/>
              <a:chExt cx="1392" cy="366"/>
            </a:xfrm>
          </p:grpSpPr>
          <p:sp>
            <p:nvSpPr>
              <p:cNvPr id="12315" name="Line 41">
                <a:extLst>
                  <a:ext uri="{FF2B5EF4-FFF2-40B4-BE49-F238E27FC236}">
                    <a16:creationId xmlns:a16="http://schemas.microsoft.com/office/drawing/2014/main" id="{8B30604F-25DC-4C13-B1F4-103CD1FC72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3" y="159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16" name="Line 42">
                <a:extLst>
                  <a:ext uri="{FF2B5EF4-FFF2-40B4-BE49-F238E27FC236}">
                    <a16:creationId xmlns:a16="http://schemas.microsoft.com/office/drawing/2014/main" id="{5BE1984B-530D-428F-BBD8-E74C33A00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3" y="174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17" name="Line 43">
                <a:extLst>
                  <a:ext uri="{FF2B5EF4-FFF2-40B4-BE49-F238E27FC236}">
                    <a16:creationId xmlns:a16="http://schemas.microsoft.com/office/drawing/2014/main" id="{0072DD1D-1E51-4C4B-A9F5-832BE3B164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2" y="1673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18" name="Text Box 44">
                <a:extLst>
                  <a:ext uri="{FF2B5EF4-FFF2-40B4-BE49-F238E27FC236}">
                    <a16:creationId xmlns:a16="http://schemas.microsoft.com/office/drawing/2014/main" id="{6ABC4C1C-407F-447D-9398-EE6C5D1FCC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1488"/>
                <a:ext cx="192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A</a:t>
                </a:r>
              </a:p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B</a:t>
                </a:r>
                <a:endParaRPr lang="en-GB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12319" name="Text Box 45">
                <a:extLst>
                  <a:ext uri="{FF2B5EF4-FFF2-40B4-BE49-F238E27FC236}">
                    <a16:creationId xmlns:a16="http://schemas.microsoft.com/office/drawing/2014/main" id="{B68ED7F8-F85B-450C-917F-792D3D1602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8" y="1578"/>
                <a:ext cx="44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(A+B)'</a:t>
                </a:r>
                <a:endParaRPr lang="en-GB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12320" name="Oval 46">
                <a:extLst>
                  <a:ext uri="{FF2B5EF4-FFF2-40B4-BE49-F238E27FC236}">
                    <a16:creationId xmlns:a16="http://schemas.microsoft.com/office/drawing/2014/main" id="{8165D674-0C01-465C-B0E0-9C641E8DA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2" y="1651"/>
                <a:ext cx="48" cy="4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grpSp>
            <p:nvGrpSpPr>
              <p:cNvPr id="12321" name="Group 47">
                <a:extLst>
                  <a:ext uri="{FF2B5EF4-FFF2-40B4-BE49-F238E27FC236}">
                    <a16:creationId xmlns:a16="http://schemas.microsoft.com/office/drawing/2014/main" id="{3F363A66-562E-41F2-A01B-DEB36DF027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26" y="1554"/>
                <a:ext cx="288" cy="240"/>
                <a:chOff x="6768" y="11808"/>
                <a:chExt cx="1008" cy="792"/>
              </a:xfrm>
            </p:grpSpPr>
            <p:sp>
              <p:nvSpPr>
                <p:cNvPr id="12322" name="Freeform 48">
                  <a:extLst>
                    <a:ext uri="{FF2B5EF4-FFF2-40B4-BE49-F238E27FC236}">
                      <a16:creationId xmlns:a16="http://schemas.microsoft.com/office/drawing/2014/main" id="{E61B2E4E-4CE2-4270-B997-5FB9265F26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1 w 288"/>
                    <a:gd name="T3" fmla="*/ 182 h 864"/>
                    <a:gd name="T4" fmla="*/ 0 w 288"/>
                    <a:gd name="T5" fmla="*/ 362 h 86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323" name="Line 49">
                  <a:extLst>
                    <a:ext uri="{FF2B5EF4-FFF2-40B4-BE49-F238E27FC236}">
                      <a16:creationId xmlns:a16="http://schemas.microsoft.com/office/drawing/2014/main" id="{850C84C2-D396-466B-8872-C36C01286D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324" name="Line 50">
                  <a:extLst>
                    <a:ext uri="{FF2B5EF4-FFF2-40B4-BE49-F238E27FC236}">
                      <a16:creationId xmlns:a16="http://schemas.microsoft.com/office/drawing/2014/main" id="{C77787AE-4D6E-4B73-A10E-98AF979433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325" name="Freeform 51">
                  <a:extLst>
                    <a:ext uri="{FF2B5EF4-FFF2-40B4-BE49-F238E27FC236}">
                      <a16:creationId xmlns:a16="http://schemas.microsoft.com/office/drawing/2014/main" id="{5BE6F82E-FF1F-4451-A102-C9CA5ADB72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1404 w 576"/>
                    <a:gd name="T3" fmla="*/ 144 h 432"/>
                    <a:gd name="T4" fmla="*/ 1871 w 576"/>
                    <a:gd name="T5" fmla="*/ 432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326" name="Freeform 52">
                  <a:extLst>
                    <a:ext uri="{FF2B5EF4-FFF2-40B4-BE49-F238E27FC236}">
                      <a16:creationId xmlns:a16="http://schemas.microsoft.com/office/drawing/2014/main" id="{CEB5ACEB-2F47-4090-9CF7-83EA0934A0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1404 w 576"/>
                    <a:gd name="T3" fmla="*/ 144 h 432"/>
                    <a:gd name="T4" fmla="*/ 1871 w 576"/>
                    <a:gd name="T5" fmla="*/ 432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grpSp>
          <p:nvGrpSpPr>
            <p:cNvPr id="12299" name="Group 53">
              <a:extLst>
                <a:ext uri="{FF2B5EF4-FFF2-40B4-BE49-F238E27FC236}">
                  <a16:creationId xmlns:a16="http://schemas.microsoft.com/office/drawing/2014/main" id="{44F72B60-7B2B-430D-9D97-E86E16149E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501"/>
              <a:ext cx="1639" cy="366"/>
              <a:chOff x="2448" y="1501"/>
              <a:chExt cx="1639" cy="366"/>
            </a:xfrm>
          </p:grpSpPr>
          <p:grpSp>
            <p:nvGrpSpPr>
              <p:cNvPr id="12300" name="Group 54">
                <a:extLst>
                  <a:ext uri="{FF2B5EF4-FFF2-40B4-BE49-F238E27FC236}">
                    <a16:creationId xmlns:a16="http://schemas.microsoft.com/office/drawing/2014/main" id="{D8CB2450-5A97-483E-AA4E-055EB5F869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98" y="1569"/>
                <a:ext cx="212" cy="192"/>
                <a:chOff x="2160" y="1584"/>
                <a:chExt cx="308" cy="288"/>
              </a:xfrm>
            </p:grpSpPr>
            <p:sp>
              <p:nvSpPr>
                <p:cNvPr id="12313" name="AutoShape 55">
                  <a:extLst>
                    <a:ext uri="{FF2B5EF4-FFF2-40B4-BE49-F238E27FC236}">
                      <a16:creationId xmlns:a16="http://schemas.microsoft.com/office/drawing/2014/main" id="{93F00D3C-596D-4769-923A-3DC7DCC2D5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IN" altLang="en-US" sz="2400"/>
                </a:p>
              </p:txBody>
            </p:sp>
            <p:sp>
              <p:nvSpPr>
                <p:cNvPr id="12314" name="Oval 56">
                  <a:extLst>
                    <a:ext uri="{FF2B5EF4-FFF2-40B4-BE49-F238E27FC236}">
                      <a16:creationId xmlns:a16="http://schemas.microsoft.com/office/drawing/2014/main" id="{3CC9FE52-61DD-422A-8309-2B97478C61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IN" altLang="en-US" sz="2400"/>
                </a:p>
              </p:txBody>
            </p:sp>
          </p:grpSp>
          <p:sp>
            <p:nvSpPr>
              <p:cNvPr id="12301" name="Line 57">
                <a:extLst>
                  <a:ext uri="{FF2B5EF4-FFF2-40B4-BE49-F238E27FC236}">
                    <a16:creationId xmlns:a16="http://schemas.microsoft.com/office/drawing/2014/main" id="{E046622F-66BE-4ABA-86C9-E21CE0BB88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6" y="1596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02" name="Line 58">
                <a:extLst>
                  <a:ext uri="{FF2B5EF4-FFF2-40B4-BE49-F238E27FC236}">
                    <a16:creationId xmlns:a16="http://schemas.microsoft.com/office/drawing/2014/main" id="{570AF09D-37B2-4424-841D-C2A13C97F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6" y="174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03" name="Line 59">
                <a:extLst>
                  <a:ext uri="{FF2B5EF4-FFF2-40B4-BE49-F238E27FC236}">
                    <a16:creationId xmlns:a16="http://schemas.microsoft.com/office/drawing/2014/main" id="{E53C98D8-8D94-444B-A266-D63D7410D6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4" y="1657"/>
                <a:ext cx="144" cy="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04" name="Text Box 60">
                <a:extLst>
                  <a:ext uri="{FF2B5EF4-FFF2-40B4-BE49-F238E27FC236}">
                    <a16:creationId xmlns:a16="http://schemas.microsoft.com/office/drawing/2014/main" id="{BB95CBF4-37EA-4317-9B67-CBF7640D77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1501"/>
                <a:ext cx="192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A</a:t>
                </a:r>
              </a:p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B</a:t>
                </a:r>
                <a:endParaRPr lang="en-GB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12305" name="Text Box 61">
                <a:extLst>
                  <a:ext uri="{FF2B5EF4-FFF2-40B4-BE49-F238E27FC236}">
                    <a16:creationId xmlns:a16="http://schemas.microsoft.com/office/drawing/2014/main" id="{E2D6DAC0-0609-4A28-89B5-FEBB566D8B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1562"/>
                <a:ext cx="48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400" b="1">
                    <a:latin typeface="Arial" panose="020B0604020202020204" pitchFamily="34" charset="0"/>
                  </a:rPr>
                  <a:t>(A+B)'</a:t>
                </a:r>
                <a:endParaRPr lang="en-GB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12306" name="Line 62">
                <a:extLst>
                  <a:ext uri="{FF2B5EF4-FFF2-40B4-BE49-F238E27FC236}">
                    <a16:creationId xmlns:a16="http://schemas.microsoft.com/office/drawing/2014/main" id="{47BF3032-7F3D-43E3-B2D7-F44E4E601F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3" y="1658"/>
                <a:ext cx="117" cy="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12307" name="Group 63">
                <a:extLst>
                  <a:ext uri="{FF2B5EF4-FFF2-40B4-BE49-F238E27FC236}">
                    <a16:creationId xmlns:a16="http://schemas.microsoft.com/office/drawing/2014/main" id="{D9605A2B-B465-42A3-8DA5-7822C2822E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62" y="1534"/>
                <a:ext cx="288" cy="240"/>
                <a:chOff x="6768" y="11808"/>
                <a:chExt cx="1008" cy="792"/>
              </a:xfrm>
            </p:grpSpPr>
            <p:sp>
              <p:nvSpPr>
                <p:cNvPr id="12308" name="Freeform 64">
                  <a:extLst>
                    <a:ext uri="{FF2B5EF4-FFF2-40B4-BE49-F238E27FC236}">
                      <a16:creationId xmlns:a16="http://schemas.microsoft.com/office/drawing/2014/main" id="{666D6793-3846-4376-A163-1FCC46B8AB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1 w 288"/>
                    <a:gd name="T3" fmla="*/ 182 h 864"/>
                    <a:gd name="T4" fmla="*/ 0 w 288"/>
                    <a:gd name="T5" fmla="*/ 362 h 86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309" name="Line 65">
                  <a:extLst>
                    <a:ext uri="{FF2B5EF4-FFF2-40B4-BE49-F238E27FC236}">
                      <a16:creationId xmlns:a16="http://schemas.microsoft.com/office/drawing/2014/main" id="{0CAE7832-7422-4B8D-8832-D4F0EF0ED5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310" name="Line 66">
                  <a:extLst>
                    <a:ext uri="{FF2B5EF4-FFF2-40B4-BE49-F238E27FC236}">
                      <a16:creationId xmlns:a16="http://schemas.microsoft.com/office/drawing/2014/main" id="{F732A283-444E-4B6F-BF3E-D997118CA3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311" name="Freeform 67">
                  <a:extLst>
                    <a:ext uri="{FF2B5EF4-FFF2-40B4-BE49-F238E27FC236}">
                      <a16:creationId xmlns:a16="http://schemas.microsoft.com/office/drawing/2014/main" id="{47F035A6-1EE2-4A9C-80DD-28C8C1BEDB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1404 w 576"/>
                    <a:gd name="T3" fmla="*/ 144 h 432"/>
                    <a:gd name="T4" fmla="*/ 1871 w 576"/>
                    <a:gd name="T5" fmla="*/ 432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312" name="Freeform 68">
                  <a:extLst>
                    <a:ext uri="{FF2B5EF4-FFF2-40B4-BE49-F238E27FC236}">
                      <a16:creationId xmlns:a16="http://schemas.microsoft.com/office/drawing/2014/main" id="{440073E9-2E3B-4496-A74B-63B8C74B02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1404 w 576"/>
                    <a:gd name="T3" fmla="*/ 144 h 432"/>
                    <a:gd name="T4" fmla="*/ 1871 w 576"/>
                    <a:gd name="T5" fmla="*/ 432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</p:grpSp>
      <p:graphicFrame>
        <p:nvGraphicFramePr>
          <p:cNvPr id="12294" name="Object 69">
            <a:extLst>
              <a:ext uri="{FF2B5EF4-FFF2-40B4-BE49-F238E27FC236}">
                <a16:creationId xmlns:a16="http://schemas.microsoft.com/office/drawing/2014/main" id="{62E19750-E137-425D-A5D3-3A3F686511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810000"/>
          <a:ext cx="2254250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163175" imgH="9867900" progId="Word.Document.8">
                  <p:embed/>
                </p:oleObj>
              </mc:Choice>
              <mc:Fallback>
                <p:oleObj name="Document" r:id="rId2" imgW="10163175" imgH="9867900" progId="Word.Document.8">
                  <p:embed/>
                  <p:pic>
                    <p:nvPicPr>
                      <p:cNvPr id="12294" name="Object 69">
                        <a:extLst>
                          <a:ext uri="{FF2B5EF4-FFF2-40B4-BE49-F238E27FC236}">
                            <a16:creationId xmlns:a16="http://schemas.microsoft.com/office/drawing/2014/main" id="{62E19750-E137-425D-A5D3-3A3F686511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10000"/>
                        <a:ext cx="2254250" cy="218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Slide Number Placeholder 1">
            <a:extLst>
              <a:ext uri="{FF2B5EF4-FFF2-40B4-BE49-F238E27FC236}">
                <a16:creationId xmlns:a16="http://schemas.microsoft.com/office/drawing/2014/main" id="{E1890FC2-0F2A-4C2F-920D-78F9B27B02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6D5B30-1A93-48A0-8968-B9C461644DA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1074D4A-A616-4F7A-BB0C-CD7C0FE55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919163"/>
            <a:ext cx="7772400" cy="762000"/>
          </a:xfrm>
        </p:spPr>
        <p:txBody>
          <a:bodyPr/>
          <a:lstStyle/>
          <a:p>
            <a:pPr eaLnBrk="1" hangingPunct="1"/>
            <a:r>
              <a:rPr lang="en-GB" altLang="en-US" sz="3200">
                <a:solidFill>
                  <a:schemeClr val="tx1"/>
                </a:solidFill>
              </a:rPr>
              <a:t>Logic Gates: The XOR Gate[1,3]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1CB48FD-2E62-48AC-9411-548E99827F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5925" y="2087563"/>
            <a:ext cx="7169150" cy="4079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120000"/>
              <a:buFont typeface="Wingdings" panose="05000000000000000000" pitchFamily="2" charset="2"/>
              <a:buChar char="§"/>
            </a:pPr>
            <a:r>
              <a:rPr lang="en-GB" altLang="en-US" sz="2400"/>
              <a:t>The </a:t>
            </a:r>
            <a:r>
              <a:rPr lang="en-GB" altLang="en-US" sz="2400" b="1">
                <a:solidFill>
                  <a:srgbClr val="0000FF"/>
                </a:solidFill>
              </a:rPr>
              <a:t>XOR</a:t>
            </a:r>
            <a:r>
              <a:rPr lang="en-GB" altLang="en-US" sz="2400"/>
              <a:t> Gate</a:t>
            </a:r>
          </a:p>
        </p:txBody>
      </p:sp>
      <p:grpSp>
        <p:nvGrpSpPr>
          <p:cNvPr id="13316" name="Group 4">
            <a:extLst>
              <a:ext uri="{FF2B5EF4-FFF2-40B4-BE49-F238E27FC236}">
                <a16:creationId xmlns:a16="http://schemas.microsoft.com/office/drawing/2014/main" id="{1EA65F80-F78D-4F8B-93F5-A508359A31D7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514600"/>
            <a:ext cx="5638800" cy="654050"/>
            <a:chOff x="1584" y="1584"/>
            <a:chExt cx="3552" cy="412"/>
          </a:xfrm>
        </p:grpSpPr>
        <p:grpSp>
          <p:nvGrpSpPr>
            <p:cNvPr id="13319" name="Group 5">
              <a:extLst>
                <a:ext uri="{FF2B5EF4-FFF2-40B4-BE49-F238E27FC236}">
                  <a16:creationId xmlns:a16="http://schemas.microsoft.com/office/drawing/2014/main" id="{DA7B1D51-4FCF-48AF-9D1D-8A5F153578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584"/>
              <a:ext cx="1632" cy="412"/>
              <a:chOff x="3456" y="1584"/>
              <a:chExt cx="1632" cy="412"/>
            </a:xfrm>
          </p:grpSpPr>
          <p:grpSp>
            <p:nvGrpSpPr>
              <p:cNvPr id="13333" name="Group 6">
                <a:extLst>
                  <a:ext uri="{FF2B5EF4-FFF2-40B4-BE49-F238E27FC236}">
                    <a16:creationId xmlns:a16="http://schemas.microsoft.com/office/drawing/2014/main" id="{3E03BD38-25DE-4FCF-BDD6-6F4363C306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4" y="1621"/>
                <a:ext cx="336" cy="354"/>
                <a:chOff x="3984" y="1621"/>
                <a:chExt cx="336" cy="354"/>
              </a:xfrm>
            </p:grpSpPr>
            <p:sp>
              <p:nvSpPr>
                <p:cNvPr id="13339" name="Rectangle 7">
                  <a:extLst>
                    <a:ext uri="{FF2B5EF4-FFF2-40B4-BE49-F238E27FC236}">
                      <a16:creationId xmlns:a16="http://schemas.microsoft.com/office/drawing/2014/main" id="{E47E8870-85C6-4691-AA17-B91F99C7C7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4" y="1639"/>
                  <a:ext cx="336" cy="336"/>
                </a:xfrm>
                <a:prstGeom prst="rect">
                  <a:avLst/>
                </a:prstGeom>
                <a:noFill/>
                <a:ln w="254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IN" altLang="en-US" sz="2400"/>
                </a:p>
              </p:txBody>
            </p:sp>
            <p:sp>
              <p:nvSpPr>
                <p:cNvPr id="13340" name="Text Box 8">
                  <a:extLst>
                    <a:ext uri="{FF2B5EF4-FFF2-40B4-BE49-F238E27FC236}">
                      <a16:creationId xmlns:a16="http://schemas.microsoft.com/office/drawing/2014/main" id="{DF9F05F6-9217-45F0-A965-9373CB806C0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17" y="1621"/>
                  <a:ext cx="255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GB" altLang="en-US" sz="1400" b="1">
                      <a:latin typeface="Arial" panose="020B0604020202020204" pitchFamily="34" charset="0"/>
                      <a:sym typeface="Symbol" panose="05050102010706020507" pitchFamily="18" charset="2"/>
                    </a:rPr>
                    <a:t>=1</a:t>
                  </a:r>
                </a:p>
              </p:txBody>
            </p:sp>
          </p:grpSp>
          <p:sp>
            <p:nvSpPr>
              <p:cNvPr id="13334" name="Line 9">
                <a:extLst>
                  <a:ext uri="{FF2B5EF4-FFF2-40B4-BE49-F238E27FC236}">
                    <a16:creationId xmlns:a16="http://schemas.microsoft.com/office/drawing/2014/main" id="{33F73DBF-6EFE-4A48-B61B-DA78A2589E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680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35" name="Line 10">
                <a:extLst>
                  <a:ext uri="{FF2B5EF4-FFF2-40B4-BE49-F238E27FC236}">
                    <a16:creationId xmlns:a16="http://schemas.microsoft.com/office/drawing/2014/main" id="{3B633227-EC90-4DDF-9099-ADF99A415B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920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36" name="Line 11">
                <a:extLst>
                  <a:ext uri="{FF2B5EF4-FFF2-40B4-BE49-F238E27FC236}">
                    <a16:creationId xmlns:a16="http://schemas.microsoft.com/office/drawing/2014/main" id="{20DE7D4A-0D92-4C43-ABB8-128357A452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4" y="1797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37" name="Text Box 12">
                <a:extLst>
                  <a:ext uri="{FF2B5EF4-FFF2-40B4-BE49-F238E27FC236}">
                    <a16:creationId xmlns:a16="http://schemas.microsoft.com/office/drawing/2014/main" id="{CB9186EF-448C-4E82-954A-9159A2639D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1584"/>
                <a:ext cx="192" cy="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A</a:t>
                </a:r>
              </a:p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3338" name="Text Box 13">
                <a:extLst>
                  <a:ext uri="{FF2B5EF4-FFF2-40B4-BE49-F238E27FC236}">
                    <a16:creationId xmlns:a16="http://schemas.microsoft.com/office/drawing/2014/main" id="{5D810B8A-985B-401F-A1FD-776BF0474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1687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A </a:t>
                </a:r>
                <a:r>
                  <a:rPr lang="en-GB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 </a:t>
                </a:r>
                <a:r>
                  <a:rPr lang="en-GB" altLang="en-US" sz="1600">
                    <a:latin typeface="Arial" panose="020B0604020202020204" pitchFamily="34" charset="0"/>
                  </a:rPr>
                  <a:t>B</a:t>
                </a:r>
              </a:p>
            </p:txBody>
          </p:sp>
        </p:grpSp>
        <p:grpSp>
          <p:nvGrpSpPr>
            <p:cNvPr id="13320" name="Group 14">
              <a:extLst>
                <a:ext uri="{FF2B5EF4-FFF2-40B4-BE49-F238E27FC236}">
                  <a16:creationId xmlns:a16="http://schemas.microsoft.com/office/drawing/2014/main" id="{8BAD5B15-37B9-4C24-A0DB-F5E4CF77BF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584"/>
              <a:ext cx="1680" cy="412"/>
              <a:chOff x="1584" y="1584"/>
              <a:chExt cx="1680" cy="412"/>
            </a:xfrm>
          </p:grpSpPr>
          <p:sp>
            <p:nvSpPr>
              <p:cNvPr id="13321" name="Line 15">
                <a:extLst>
                  <a:ext uri="{FF2B5EF4-FFF2-40B4-BE49-F238E27FC236}">
                    <a16:creationId xmlns:a16="http://schemas.microsoft.com/office/drawing/2014/main" id="{A187C5D8-D457-4FA8-8DF3-5C81588A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680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22" name="Line 16">
                <a:extLst>
                  <a:ext uri="{FF2B5EF4-FFF2-40B4-BE49-F238E27FC236}">
                    <a16:creationId xmlns:a16="http://schemas.microsoft.com/office/drawing/2014/main" id="{1BF5D6A2-983E-463E-B120-3523B90B9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920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23" name="Line 17">
                <a:extLst>
                  <a:ext uri="{FF2B5EF4-FFF2-40B4-BE49-F238E27FC236}">
                    <a16:creationId xmlns:a16="http://schemas.microsoft.com/office/drawing/2014/main" id="{A446B2C9-6DCA-4A01-9114-E9A353BA7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89" y="1790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24" name="Text Box 18">
                <a:extLst>
                  <a:ext uri="{FF2B5EF4-FFF2-40B4-BE49-F238E27FC236}">
                    <a16:creationId xmlns:a16="http://schemas.microsoft.com/office/drawing/2014/main" id="{C2601278-EB0E-4FC1-AA1F-A7E52385E9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1584"/>
                <a:ext cx="192" cy="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A</a:t>
                </a:r>
              </a:p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3325" name="Text Box 19">
                <a:extLst>
                  <a:ext uri="{FF2B5EF4-FFF2-40B4-BE49-F238E27FC236}">
                    <a16:creationId xmlns:a16="http://schemas.microsoft.com/office/drawing/2014/main" id="{F58BEECF-BC29-4BF5-B432-092195DEFD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1680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A </a:t>
                </a:r>
                <a:r>
                  <a:rPr lang="en-GB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</a:t>
                </a:r>
                <a:r>
                  <a:rPr lang="en-GB" altLang="en-US" sz="1600">
                    <a:latin typeface="Arial" panose="020B0604020202020204" pitchFamily="34" charset="0"/>
                  </a:rPr>
                  <a:t> B</a:t>
                </a:r>
              </a:p>
            </p:txBody>
          </p:sp>
          <p:grpSp>
            <p:nvGrpSpPr>
              <p:cNvPr id="13326" name="Group 20">
                <a:extLst>
                  <a:ext uri="{FF2B5EF4-FFF2-40B4-BE49-F238E27FC236}">
                    <a16:creationId xmlns:a16="http://schemas.microsoft.com/office/drawing/2014/main" id="{91C86B13-641E-48FC-B2E5-F906084801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43" y="1642"/>
                <a:ext cx="440" cy="310"/>
                <a:chOff x="2043" y="1642"/>
                <a:chExt cx="440" cy="310"/>
              </a:xfrm>
            </p:grpSpPr>
            <p:sp>
              <p:nvSpPr>
                <p:cNvPr id="13327" name="Freeform 21">
                  <a:extLst>
                    <a:ext uri="{FF2B5EF4-FFF2-40B4-BE49-F238E27FC236}">
                      <a16:creationId xmlns:a16="http://schemas.microsoft.com/office/drawing/2014/main" id="{C0BEDBC2-4A97-4C77-AEAE-552A6F6B38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99" y="1650"/>
                  <a:ext cx="55" cy="302"/>
                </a:xfrm>
                <a:custGeom>
                  <a:avLst/>
                  <a:gdLst>
                    <a:gd name="T0" fmla="*/ 0 w 288"/>
                    <a:gd name="T1" fmla="*/ 0 h 864"/>
                    <a:gd name="T2" fmla="*/ 0 w 288"/>
                    <a:gd name="T3" fmla="*/ 0 h 864"/>
                    <a:gd name="T4" fmla="*/ 0 w 288"/>
                    <a:gd name="T5" fmla="*/ 0 h 86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3328" name="Line 22">
                  <a:extLst>
                    <a:ext uri="{FF2B5EF4-FFF2-40B4-BE49-F238E27FC236}">
                      <a16:creationId xmlns:a16="http://schemas.microsoft.com/office/drawing/2014/main" id="{E156A24E-2FFF-4673-9081-541D86FDD1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99" y="1650"/>
                  <a:ext cx="13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3329" name="Line 23">
                  <a:extLst>
                    <a:ext uri="{FF2B5EF4-FFF2-40B4-BE49-F238E27FC236}">
                      <a16:creationId xmlns:a16="http://schemas.microsoft.com/office/drawing/2014/main" id="{2339BA30-0430-4ABC-8AF5-6B3AEEA910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99" y="1952"/>
                  <a:ext cx="13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3330" name="Freeform 24">
                  <a:extLst>
                    <a:ext uri="{FF2B5EF4-FFF2-40B4-BE49-F238E27FC236}">
                      <a16:creationId xmlns:a16="http://schemas.microsoft.com/office/drawing/2014/main" id="{92FFC73C-A8EC-4459-B4C4-7AA6DE36DF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6" y="1650"/>
                  <a:ext cx="247" cy="165"/>
                </a:xfrm>
                <a:custGeom>
                  <a:avLst/>
                  <a:gdLst>
                    <a:gd name="T0" fmla="*/ 0 w 576"/>
                    <a:gd name="T1" fmla="*/ 0 h 432"/>
                    <a:gd name="T2" fmla="*/ 0 w 576"/>
                    <a:gd name="T3" fmla="*/ 0 h 432"/>
                    <a:gd name="T4" fmla="*/ 0 w 576"/>
                    <a:gd name="T5" fmla="*/ 0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3331" name="Freeform 25">
                  <a:extLst>
                    <a:ext uri="{FF2B5EF4-FFF2-40B4-BE49-F238E27FC236}">
                      <a16:creationId xmlns:a16="http://schemas.microsoft.com/office/drawing/2014/main" id="{AFEDF5B2-EAA1-466A-AC33-2B6B3AB522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236" y="1787"/>
                  <a:ext cx="247" cy="165"/>
                </a:xfrm>
                <a:custGeom>
                  <a:avLst/>
                  <a:gdLst>
                    <a:gd name="T0" fmla="*/ 0 w 576"/>
                    <a:gd name="T1" fmla="*/ 0 h 432"/>
                    <a:gd name="T2" fmla="*/ 0 w 576"/>
                    <a:gd name="T3" fmla="*/ 0 h 432"/>
                    <a:gd name="T4" fmla="*/ 0 w 576"/>
                    <a:gd name="T5" fmla="*/ 0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3332" name="Freeform 26">
                  <a:extLst>
                    <a:ext uri="{FF2B5EF4-FFF2-40B4-BE49-F238E27FC236}">
                      <a16:creationId xmlns:a16="http://schemas.microsoft.com/office/drawing/2014/main" id="{EFAD6CFB-4D73-4084-A110-A8DBCF0DDD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3" y="1642"/>
                  <a:ext cx="55" cy="302"/>
                </a:xfrm>
                <a:custGeom>
                  <a:avLst/>
                  <a:gdLst>
                    <a:gd name="T0" fmla="*/ 0 w 288"/>
                    <a:gd name="T1" fmla="*/ 0 h 864"/>
                    <a:gd name="T2" fmla="*/ 0 w 288"/>
                    <a:gd name="T3" fmla="*/ 0 h 864"/>
                    <a:gd name="T4" fmla="*/ 0 w 288"/>
                    <a:gd name="T5" fmla="*/ 0 h 86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</p:grpSp>
      <p:graphicFrame>
        <p:nvGraphicFramePr>
          <p:cNvPr id="13317" name="Object 27">
            <a:extLst>
              <a:ext uri="{FF2B5EF4-FFF2-40B4-BE49-F238E27FC236}">
                <a16:creationId xmlns:a16="http://schemas.microsoft.com/office/drawing/2014/main" id="{D6E514E4-FA0B-45D4-9598-047577D1F7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9813" y="3810000"/>
          <a:ext cx="2255837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163175" imgH="9867900" progId="Word.Document.8">
                  <p:embed/>
                </p:oleObj>
              </mc:Choice>
              <mc:Fallback>
                <p:oleObj name="Document" r:id="rId2" imgW="10163175" imgH="9867900" progId="Word.Document.8">
                  <p:embed/>
                  <p:pic>
                    <p:nvPicPr>
                      <p:cNvPr id="13317" name="Object 27">
                        <a:extLst>
                          <a:ext uri="{FF2B5EF4-FFF2-40B4-BE49-F238E27FC236}">
                            <a16:creationId xmlns:a16="http://schemas.microsoft.com/office/drawing/2014/main" id="{D6E514E4-FA0B-45D4-9598-047577D1F7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813" y="3810000"/>
                        <a:ext cx="2255837" cy="218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Slide Number Placeholder 1">
            <a:extLst>
              <a:ext uri="{FF2B5EF4-FFF2-40B4-BE49-F238E27FC236}">
                <a16:creationId xmlns:a16="http://schemas.microsoft.com/office/drawing/2014/main" id="{7E468FB7-EEE8-4695-83FE-8DCF19B5DC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79C6CF-1691-4CE6-9E91-C131E561A4E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3EE5D64-3348-4242-96D7-F2EB39655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982663"/>
            <a:ext cx="7772400" cy="762000"/>
          </a:xfrm>
        </p:spPr>
        <p:txBody>
          <a:bodyPr/>
          <a:lstStyle/>
          <a:p>
            <a:pPr eaLnBrk="1" hangingPunct="1"/>
            <a:r>
              <a:rPr lang="en-GB" altLang="en-US" sz="3200">
                <a:solidFill>
                  <a:schemeClr val="tx1"/>
                </a:solidFill>
              </a:rPr>
              <a:t>Logic Gates: The XNOR Gate[1,3]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783EFE8-C180-41E0-A4A8-76A6DE6AE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5925" y="2087563"/>
            <a:ext cx="7169150" cy="477837"/>
          </a:xfrm>
        </p:spPr>
        <p:txBody>
          <a:bodyPr/>
          <a:lstStyle/>
          <a:p>
            <a:pPr eaLnBrk="1" hangingPunct="1">
              <a:buSzPct val="120000"/>
              <a:buFont typeface="Wingdings" panose="05000000000000000000" pitchFamily="2" charset="2"/>
              <a:buChar char="§"/>
            </a:pPr>
            <a:r>
              <a:rPr lang="en-GB" altLang="en-US" sz="2400"/>
              <a:t>The </a:t>
            </a:r>
            <a:r>
              <a:rPr lang="en-GB" altLang="en-US" sz="2400" b="1">
                <a:solidFill>
                  <a:srgbClr val="0000FF"/>
                </a:solidFill>
              </a:rPr>
              <a:t>XNOR</a:t>
            </a:r>
            <a:r>
              <a:rPr lang="en-GB" altLang="en-US" sz="2400"/>
              <a:t> Gate</a:t>
            </a:r>
          </a:p>
        </p:txBody>
      </p:sp>
      <p:grpSp>
        <p:nvGrpSpPr>
          <p:cNvPr id="14340" name="Group 4">
            <a:extLst>
              <a:ext uri="{FF2B5EF4-FFF2-40B4-BE49-F238E27FC236}">
                <a16:creationId xmlns:a16="http://schemas.microsoft.com/office/drawing/2014/main" id="{CA09564A-349E-4EF4-9B09-8EE41A9F7304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514600"/>
            <a:ext cx="2743200" cy="654050"/>
            <a:chOff x="3504" y="1584"/>
            <a:chExt cx="1728" cy="412"/>
          </a:xfrm>
        </p:grpSpPr>
        <p:sp>
          <p:nvSpPr>
            <p:cNvPr id="14358" name="Line 5">
              <a:extLst>
                <a:ext uri="{FF2B5EF4-FFF2-40B4-BE49-F238E27FC236}">
                  <a16:creationId xmlns:a16="http://schemas.microsoft.com/office/drawing/2014/main" id="{74D42C49-6BE8-471D-AE88-949744C015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68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59" name="Line 6">
              <a:extLst>
                <a:ext uri="{FF2B5EF4-FFF2-40B4-BE49-F238E27FC236}">
                  <a16:creationId xmlns:a16="http://schemas.microsoft.com/office/drawing/2014/main" id="{F6382821-A30A-4A10-866F-049021C3D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92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60" name="Line 7">
              <a:extLst>
                <a:ext uri="{FF2B5EF4-FFF2-40B4-BE49-F238E27FC236}">
                  <a16:creationId xmlns:a16="http://schemas.microsoft.com/office/drawing/2014/main" id="{A48991F8-526B-4956-8103-19662C43E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2" y="1797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61" name="Text Box 8">
              <a:extLst>
                <a:ext uri="{FF2B5EF4-FFF2-40B4-BE49-F238E27FC236}">
                  <a16:creationId xmlns:a16="http://schemas.microsoft.com/office/drawing/2014/main" id="{A1C036EE-E044-4EA1-873D-3A77A5BEB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584"/>
              <a:ext cx="192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A</a:t>
              </a:r>
            </a:p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4362" name="Text Box 9">
              <a:extLst>
                <a:ext uri="{FF2B5EF4-FFF2-40B4-BE49-F238E27FC236}">
                  <a16:creationId xmlns:a16="http://schemas.microsoft.com/office/drawing/2014/main" id="{2534448D-D79A-4E38-AAB7-E0EE8F34B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687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(A </a:t>
              </a:r>
              <a:r>
                <a:rPr lang="en-GB" altLang="en-US" sz="1600">
                  <a:latin typeface="Arial" panose="020B0604020202020204" pitchFamily="34" charset="0"/>
                  <a:sym typeface="Symbol" panose="05050102010706020507" pitchFamily="18" charset="2"/>
                </a:rPr>
                <a:t> </a:t>
              </a:r>
              <a:r>
                <a:rPr lang="en-GB" altLang="en-US" sz="1600">
                  <a:latin typeface="Arial" panose="020B0604020202020204" pitchFamily="34" charset="0"/>
                </a:rPr>
                <a:t>B)'</a:t>
              </a:r>
            </a:p>
          </p:txBody>
        </p:sp>
        <p:grpSp>
          <p:nvGrpSpPr>
            <p:cNvPr id="14363" name="Group 10">
              <a:extLst>
                <a:ext uri="{FF2B5EF4-FFF2-40B4-BE49-F238E27FC236}">
                  <a16:creationId xmlns:a16="http://schemas.microsoft.com/office/drawing/2014/main" id="{BC88B88B-5E86-40BE-96A7-CEAA5307B7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1621"/>
              <a:ext cx="418" cy="354"/>
              <a:chOff x="4032" y="1621"/>
              <a:chExt cx="418" cy="354"/>
            </a:xfrm>
          </p:grpSpPr>
          <p:grpSp>
            <p:nvGrpSpPr>
              <p:cNvPr id="14364" name="Group 11">
                <a:extLst>
                  <a:ext uri="{FF2B5EF4-FFF2-40B4-BE49-F238E27FC236}">
                    <a16:creationId xmlns:a16="http://schemas.microsoft.com/office/drawing/2014/main" id="{6779CA06-580F-4377-AE16-3AAF421EDE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1621"/>
                <a:ext cx="336" cy="354"/>
                <a:chOff x="3984" y="1621"/>
                <a:chExt cx="336" cy="354"/>
              </a:xfrm>
            </p:grpSpPr>
            <p:sp>
              <p:nvSpPr>
                <p:cNvPr id="14366" name="Rectangle 12">
                  <a:extLst>
                    <a:ext uri="{FF2B5EF4-FFF2-40B4-BE49-F238E27FC236}">
                      <a16:creationId xmlns:a16="http://schemas.microsoft.com/office/drawing/2014/main" id="{DA39AB51-70B4-42EA-8B52-E083B29B97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4" y="1639"/>
                  <a:ext cx="336" cy="336"/>
                </a:xfrm>
                <a:prstGeom prst="rect">
                  <a:avLst/>
                </a:prstGeom>
                <a:noFill/>
                <a:ln w="254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IN" altLang="en-US" sz="2400"/>
                </a:p>
              </p:txBody>
            </p:sp>
            <p:sp>
              <p:nvSpPr>
                <p:cNvPr id="14367" name="Text Box 13">
                  <a:extLst>
                    <a:ext uri="{FF2B5EF4-FFF2-40B4-BE49-F238E27FC236}">
                      <a16:creationId xmlns:a16="http://schemas.microsoft.com/office/drawing/2014/main" id="{A4DFE53F-F281-4F51-A6B9-026A50FD03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17" y="1621"/>
                  <a:ext cx="255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GB" altLang="en-US" sz="1400" b="1">
                      <a:latin typeface="Arial" panose="020B0604020202020204" pitchFamily="34" charset="0"/>
                      <a:sym typeface="Symbol" panose="05050102010706020507" pitchFamily="18" charset="2"/>
                    </a:rPr>
                    <a:t>=1</a:t>
                  </a:r>
                </a:p>
              </p:txBody>
            </p:sp>
          </p:grpSp>
          <p:sp>
            <p:nvSpPr>
              <p:cNvPr id="14365" name="Line 14">
                <a:extLst>
                  <a:ext uri="{FF2B5EF4-FFF2-40B4-BE49-F238E27FC236}">
                    <a16:creationId xmlns:a16="http://schemas.microsoft.com/office/drawing/2014/main" id="{C7278D2E-C51A-4D2F-BEDA-5AD146BA03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1728"/>
                <a:ext cx="82" cy="75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14341" name="Group 15">
            <a:extLst>
              <a:ext uri="{FF2B5EF4-FFF2-40B4-BE49-F238E27FC236}">
                <a16:creationId xmlns:a16="http://schemas.microsoft.com/office/drawing/2014/main" id="{652079A4-1EB0-48F0-B60E-A08F3562A19C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514600"/>
            <a:ext cx="2819400" cy="654050"/>
            <a:chOff x="1584" y="1584"/>
            <a:chExt cx="1776" cy="412"/>
          </a:xfrm>
        </p:grpSpPr>
        <p:sp>
          <p:nvSpPr>
            <p:cNvPr id="14344" name="Line 16">
              <a:extLst>
                <a:ext uri="{FF2B5EF4-FFF2-40B4-BE49-F238E27FC236}">
                  <a16:creationId xmlns:a16="http://schemas.microsoft.com/office/drawing/2014/main" id="{FF1CF621-8E4D-4B4F-8E8C-C509C39C7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68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45" name="Line 17">
              <a:extLst>
                <a:ext uri="{FF2B5EF4-FFF2-40B4-BE49-F238E27FC236}">
                  <a16:creationId xmlns:a16="http://schemas.microsoft.com/office/drawing/2014/main" id="{34C7ACCD-4472-4C57-8A6B-6DEB5F5CA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92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46" name="Line 18">
              <a:extLst>
                <a:ext uri="{FF2B5EF4-FFF2-40B4-BE49-F238E27FC236}">
                  <a16:creationId xmlns:a16="http://schemas.microsoft.com/office/drawing/2014/main" id="{30A05357-960C-4FE4-9296-258ACC63C9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1790"/>
              <a:ext cx="233" cy="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47" name="Text Box 19">
              <a:extLst>
                <a:ext uri="{FF2B5EF4-FFF2-40B4-BE49-F238E27FC236}">
                  <a16:creationId xmlns:a16="http://schemas.microsoft.com/office/drawing/2014/main" id="{5B60673D-83A1-4434-8B9D-3F1684BD9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584"/>
              <a:ext cx="192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A</a:t>
              </a:r>
            </a:p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4348" name="Text Box 20">
              <a:extLst>
                <a:ext uri="{FF2B5EF4-FFF2-40B4-BE49-F238E27FC236}">
                  <a16:creationId xmlns:a16="http://schemas.microsoft.com/office/drawing/2014/main" id="{E76863F0-66EE-4580-B4A7-AD8F6EC80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680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(A </a:t>
              </a:r>
              <a:r>
                <a:rPr lang="en-GB" altLang="en-US" sz="1600">
                  <a:latin typeface="Arial" panose="020B0604020202020204" pitchFamily="34" charset="0"/>
                  <a:sym typeface="Symbol" panose="05050102010706020507" pitchFamily="18" charset="2"/>
                </a:rPr>
                <a:t></a:t>
              </a:r>
              <a:r>
                <a:rPr lang="en-GB" altLang="en-US" sz="1600">
                  <a:latin typeface="Arial" panose="020B0604020202020204" pitchFamily="34" charset="0"/>
                </a:rPr>
                <a:t> B)'</a:t>
              </a:r>
            </a:p>
          </p:txBody>
        </p:sp>
        <p:grpSp>
          <p:nvGrpSpPr>
            <p:cNvPr id="14349" name="Group 21">
              <a:extLst>
                <a:ext uri="{FF2B5EF4-FFF2-40B4-BE49-F238E27FC236}">
                  <a16:creationId xmlns:a16="http://schemas.microsoft.com/office/drawing/2014/main" id="{63DE5AF9-3683-40DA-B1F5-CCEF7321FF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3" y="1642"/>
              <a:ext cx="505" cy="310"/>
              <a:chOff x="2043" y="1642"/>
              <a:chExt cx="505" cy="310"/>
            </a:xfrm>
          </p:grpSpPr>
          <p:grpSp>
            <p:nvGrpSpPr>
              <p:cNvPr id="14350" name="Group 22">
                <a:extLst>
                  <a:ext uri="{FF2B5EF4-FFF2-40B4-BE49-F238E27FC236}">
                    <a16:creationId xmlns:a16="http://schemas.microsoft.com/office/drawing/2014/main" id="{83C3D529-D2C6-4BE6-8FD9-C0A3A1792C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43" y="1642"/>
                <a:ext cx="440" cy="310"/>
                <a:chOff x="2043" y="1642"/>
                <a:chExt cx="440" cy="310"/>
              </a:xfrm>
            </p:grpSpPr>
            <p:sp>
              <p:nvSpPr>
                <p:cNvPr id="14352" name="Freeform 23">
                  <a:extLst>
                    <a:ext uri="{FF2B5EF4-FFF2-40B4-BE49-F238E27FC236}">
                      <a16:creationId xmlns:a16="http://schemas.microsoft.com/office/drawing/2014/main" id="{4C5E0222-BC71-482A-9EE6-31B7B6E82E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99" y="1650"/>
                  <a:ext cx="55" cy="302"/>
                </a:xfrm>
                <a:custGeom>
                  <a:avLst/>
                  <a:gdLst>
                    <a:gd name="T0" fmla="*/ 0 w 288"/>
                    <a:gd name="T1" fmla="*/ 0 h 864"/>
                    <a:gd name="T2" fmla="*/ 0 w 288"/>
                    <a:gd name="T3" fmla="*/ 0 h 864"/>
                    <a:gd name="T4" fmla="*/ 0 w 288"/>
                    <a:gd name="T5" fmla="*/ 0 h 86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353" name="Line 24">
                  <a:extLst>
                    <a:ext uri="{FF2B5EF4-FFF2-40B4-BE49-F238E27FC236}">
                      <a16:creationId xmlns:a16="http://schemas.microsoft.com/office/drawing/2014/main" id="{83473834-03B3-4185-8760-53660D37A1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99" y="1650"/>
                  <a:ext cx="13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354" name="Line 25">
                  <a:extLst>
                    <a:ext uri="{FF2B5EF4-FFF2-40B4-BE49-F238E27FC236}">
                      <a16:creationId xmlns:a16="http://schemas.microsoft.com/office/drawing/2014/main" id="{5BF450B1-85A0-49BB-AEAD-2793C636F1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99" y="1952"/>
                  <a:ext cx="13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355" name="Freeform 26">
                  <a:extLst>
                    <a:ext uri="{FF2B5EF4-FFF2-40B4-BE49-F238E27FC236}">
                      <a16:creationId xmlns:a16="http://schemas.microsoft.com/office/drawing/2014/main" id="{1EB4C2A3-CF3A-453B-8963-8257116FE7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6" y="1650"/>
                  <a:ext cx="247" cy="165"/>
                </a:xfrm>
                <a:custGeom>
                  <a:avLst/>
                  <a:gdLst>
                    <a:gd name="T0" fmla="*/ 0 w 576"/>
                    <a:gd name="T1" fmla="*/ 0 h 432"/>
                    <a:gd name="T2" fmla="*/ 0 w 576"/>
                    <a:gd name="T3" fmla="*/ 0 h 432"/>
                    <a:gd name="T4" fmla="*/ 0 w 576"/>
                    <a:gd name="T5" fmla="*/ 0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356" name="Freeform 27">
                  <a:extLst>
                    <a:ext uri="{FF2B5EF4-FFF2-40B4-BE49-F238E27FC236}">
                      <a16:creationId xmlns:a16="http://schemas.microsoft.com/office/drawing/2014/main" id="{46B6A010-4614-4544-A160-9C976AF1BA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236" y="1787"/>
                  <a:ext cx="247" cy="165"/>
                </a:xfrm>
                <a:custGeom>
                  <a:avLst/>
                  <a:gdLst>
                    <a:gd name="T0" fmla="*/ 0 w 576"/>
                    <a:gd name="T1" fmla="*/ 0 h 432"/>
                    <a:gd name="T2" fmla="*/ 0 w 576"/>
                    <a:gd name="T3" fmla="*/ 0 h 432"/>
                    <a:gd name="T4" fmla="*/ 0 w 576"/>
                    <a:gd name="T5" fmla="*/ 0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357" name="Freeform 28">
                  <a:extLst>
                    <a:ext uri="{FF2B5EF4-FFF2-40B4-BE49-F238E27FC236}">
                      <a16:creationId xmlns:a16="http://schemas.microsoft.com/office/drawing/2014/main" id="{60F5AA06-6198-4F82-A245-69A85FB1AB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3" y="1642"/>
                  <a:ext cx="55" cy="302"/>
                </a:xfrm>
                <a:custGeom>
                  <a:avLst/>
                  <a:gdLst>
                    <a:gd name="T0" fmla="*/ 0 w 288"/>
                    <a:gd name="T1" fmla="*/ 0 h 864"/>
                    <a:gd name="T2" fmla="*/ 0 w 288"/>
                    <a:gd name="T3" fmla="*/ 0 h 864"/>
                    <a:gd name="T4" fmla="*/ 0 w 288"/>
                    <a:gd name="T5" fmla="*/ 0 h 86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4351" name="Oval 29">
                <a:extLst>
                  <a:ext uri="{FF2B5EF4-FFF2-40B4-BE49-F238E27FC236}">
                    <a16:creationId xmlns:a16="http://schemas.microsoft.com/office/drawing/2014/main" id="{798D5D4A-DE51-48F9-B215-27EB94FBF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3" y="1751"/>
                <a:ext cx="75" cy="75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</p:grpSp>
      </p:grpSp>
      <p:graphicFrame>
        <p:nvGraphicFramePr>
          <p:cNvPr id="14342" name="Object 30">
            <a:extLst>
              <a:ext uri="{FF2B5EF4-FFF2-40B4-BE49-F238E27FC236}">
                <a16:creationId xmlns:a16="http://schemas.microsoft.com/office/drawing/2014/main" id="{710527C0-1AD0-4698-9578-1273DB5E2A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9813" y="3810000"/>
          <a:ext cx="2222500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9991725" imgH="9867900" progId="Word.Document.8">
                  <p:embed/>
                </p:oleObj>
              </mc:Choice>
              <mc:Fallback>
                <p:oleObj name="Document" r:id="rId2" imgW="9991725" imgH="9867900" progId="Word.Document.8">
                  <p:embed/>
                  <p:pic>
                    <p:nvPicPr>
                      <p:cNvPr id="14342" name="Object 30">
                        <a:extLst>
                          <a:ext uri="{FF2B5EF4-FFF2-40B4-BE49-F238E27FC236}">
                            <a16:creationId xmlns:a16="http://schemas.microsoft.com/office/drawing/2014/main" id="{710527C0-1AD0-4698-9578-1273DB5E2A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813" y="3810000"/>
                        <a:ext cx="2222500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Slide Number Placeholder 1">
            <a:extLst>
              <a:ext uri="{FF2B5EF4-FFF2-40B4-BE49-F238E27FC236}">
                <a16:creationId xmlns:a16="http://schemas.microsoft.com/office/drawing/2014/main" id="{D5057033-12B7-4A9B-B0B9-1DEE39941F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C7D525-01E4-497F-98C8-34D5C2A031C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C2FC7ED-6537-4B5E-AEE8-E38A55CCE0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996950"/>
            <a:ext cx="7772400" cy="762000"/>
          </a:xfrm>
        </p:spPr>
        <p:txBody>
          <a:bodyPr/>
          <a:lstStyle/>
          <a:p>
            <a:pPr eaLnBrk="1" hangingPunct="1"/>
            <a:r>
              <a:rPr lang="en-GB" altLang="en-US" sz="3200">
                <a:solidFill>
                  <a:schemeClr val="tx1"/>
                </a:solidFill>
              </a:rPr>
              <a:t>Drawing Logic Circuit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D9C8AC9-E72F-427E-A9E6-DBFDF840E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862138"/>
            <a:ext cx="7772400" cy="1752600"/>
          </a:xfrm>
        </p:spPr>
        <p:txBody>
          <a:bodyPr/>
          <a:lstStyle/>
          <a:p>
            <a:pPr eaLnBrk="1" hangingPunct="1">
              <a:buSzPct val="120000"/>
              <a:buFont typeface="Wingdings" panose="05000000000000000000" pitchFamily="2" charset="2"/>
              <a:buChar char="§"/>
            </a:pPr>
            <a:r>
              <a:rPr lang="en-GB" altLang="en-US" sz="1600"/>
              <a:t>When a Boolean expression is provided, we can easily draw the logic circuit.</a:t>
            </a:r>
          </a:p>
          <a:p>
            <a:pPr eaLnBrk="1" hangingPunct="1">
              <a:spcBef>
                <a:spcPct val="5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altLang="en-US" sz="1600"/>
              <a:t>Examples: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1600"/>
              <a:t>       (i) F1 = xyz' (note the use of a 3-input AND gate)</a:t>
            </a:r>
          </a:p>
        </p:txBody>
      </p:sp>
      <p:grpSp>
        <p:nvGrpSpPr>
          <p:cNvPr id="15364" name="Group 4">
            <a:extLst>
              <a:ext uri="{FF2B5EF4-FFF2-40B4-BE49-F238E27FC236}">
                <a16:creationId xmlns:a16="http://schemas.microsoft.com/office/drawing/2014/main" id="{078F171A-3C25-45BF-97F2-2F9FF68417FA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3810000"/>
            <a:ext cx="3810000" cy="1295400"/>
            <a:chOff x="1824" y="2736"/>
            <a:chExt cx="2400" cy="816"/>
          </a:xfrm>
        </p:grpSpPr>
        <p:sp>
          <p:nvSpPr>
            <p:cNvPr id="15366" name="AutoShape 5">
              <a:extLst>
                <a:ext uri="{FF2B5EF4-FFF2-40B4-BE49-F238E27FC236}">
                  <a16:creationId xmlns:a16="http://schemas.microsoft.com/office/drawing/2014/main" id="{05178E71-6FD5-4DF0-9F88-B7E2E2F5E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791"/>
              <a:ext cx="480" cy="384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/>
            </a:p>
          </p:txBody>
        </p:sp>
        <p:sp>
          <p:nvSpPr>
            <p:cNvPr id="15367" name="Line 6">
              <a:extLst>
                <a:ext uri="{FF2B5EF4-FFF2-40B4-BE49-F238E27FC236}">
                  <a16:creationId xmlns:a16="http://schemas.microsoft.com/office/drawing/2014/main" id="{429B38E4-8944-4D06-9071-0BB2CCB360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40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68" name="Line 7">
              <a:extLst>
                <a:ext uri="{FF2B5EF4-FFF2-40B4-BE49-F238E27FC236}">
                  <a16:creationId xmlns:a16="http://schemas.microsoft.com/office/drawing/2014/main" id="{65B647F0-65F1-48E5-9AB7-104B304CB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40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69" name="Line 8">
              <a:extLst>
                <a:ext uri="{FF2B5EF4-FFF2-40B4-BE49-F238E27FC236}">
                  <a16:creationId xmlns:a16="http://schemas.microsoft.com/office/drawing/2014/main" id="{ADC3DA1C-4832-4230-845F-7BD9405EC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0" y="2993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5370" name="Group 9">
              <a:extLst>
                <a:ext uri="{FF2B5EF4-FFF2-40B4-BE49-F238E27FC236}">
                  <a16:creationId xmlns:a16="http://schemas.microsoft.com/office/drawing/2014/main" id="{63B866F6-FC7D-443C-A5E3-33EA58AA3B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3264"/>
              <a:ext cx="322" cy="288"/>
              <a:chOff x="2304" y="3264"/>
              <a:chExt cx="322" cy="288"/>
            </a:xfrm>
          </p:grpSpPr>
          <p:sp>
            <p:nvSpPr>
              <p:cNvPr id="15380" name="AutoShape 10">
                <a:extLst>
                  <a:ext uri="{FF2B5EF4-FFF2-40B4-BE49-F238E27FC236}">
                    <a16:creationId xmlns:a16="http://schemas.microsoft.com/office/drawing/2014/main" id="{C4F94B0F-DD40-4EEB-8BCB-B656D9577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271" y="3297"/>
                <a:ext cx="288" cy="221"/>
              </a:xfrm>
              <a:prstGeom prst="flowChartMerg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15381" name="Oval 11">
                <a:extLst>
                  <a:ext uri="{FF2B5EF4-FFF2-40B4-BE49-F238E27FC236}">
                    <a16:creationId xmlns:a16="http://schemas.microsoft.com/office/drawing/2014/main" id="{735DC102-0862-408A-8D0F-CCC69E122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6" y="3382"/>
                <a:ext cx="80" cy="6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</p:grpSp>
        <p:sp>
          <p:nvSpPr>
            <p:cNvPr id="15371" name="Text Box 12">
              <a:extLst>
                <a:ext uri="{FF2B5EF4-FFF2-40B4-BE49-F238E27FC236}">
                  <a16:creationId xmlns:a16="http://schemas.microsoft.com/office/drawing/2014/main" id="{AC24973C-D9F7-4EE0-912A-15ABA1C45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73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x</a:t>
              </a:r>
              <a:endParaRPr lang="en-GB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5372" name="Line 13">
              <a:extLst>
                <a:ext uri="{FF2B5EF4-FFF2-40B4-BE49-F238E27FC236}">
                  <a16:creationId xmlns:a16="http://schemas.microsoft.com/office/drawing/2014/main" id="{7D78120F-CA22-4918-AA72-FEEB4982B0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3120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73" name="Line 14">
              <a:extLst>
                <a:ext uri="{FF2B5EF4-FFF2-40B4-BE49-F238E27FC236}">
                  <a16:creationId xmlns:a16="http://schemas.microsoft.com/office/drawing/2014/main" id="{6D3DBD97-BAFE-4402-9592-A37B624413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120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74" name="Line 15">
              <a:extLst>
                <a:ext uri="{FF2B5EF4-FFF2-40B4-BE49-F238E27FC236}">
                  <a16:creationId xmlns:a16="http://schemas.microsoft.com/office/drawing/2014/main" id="{2858950B-2F7C-4243-94D8-73675D5E4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003"/>
              <a:ext cx="110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75" name="Line 16">
              <a:extLst>
                <a:ext uri="{FF2B5EF4-FFF2-40B4-BE49-F238E27FC236}">
                  <a16:creationId xmlns:a16="http://schemas.microsoft.com/office/drawing/2014/main" id="{CEDA4657-844C-4E47-8C1B-5FD4B7815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880"/>
              <a:ext cx="110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76" name="Text Box 17">
              <a:extLst>
                <a:ext uri="{FF2B5EF4-FFF2-40B4-BE49-F238E27FC236}">
                  <a16:creationId xmlns:a16="http://schemas.microsoft.com/office/drawing/2014/main" id="{2D1B2FC7-4927-48CA-BC90-9DE149936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88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y</a:t>
              </a:r>
              <a:endParaRPr lang="en-GB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5377" name="Text Box 18">
              <a:extLst>
                <a:ext uri="{FF2B5EF4-FFF2-40B4-BE49-F238E27FC236}">
                  <a16:creationId xmlns:a16="http://schemas.microsoft.com/office/drawing/2014/main" id="{DB0CC141-7502-499D-BCD9-649DD1E4F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8" y="3278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z</a:t>
              </a:r>
              <a:endParaRPr lang="en-GB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5378" name="Text Box 19">
              <a:extLst>
                <a:ext uri="{FF2B5EF4-FFF2-40B4-BE49-F238E27FC236}">
                  <a16:creationId xmlns:a16="http://schemas.microsoft.com/office/drawing/2014/main" id="{D1E45902-AD61-4922-AC37-A6E05D393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88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F1</a:t>
              </a:r>
              <a:endParaRPr lang="en-GB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5379" name="Text Box 20">
              <a:extLst>
                <a:ext uri="{FF2B5EF4-FFF2-40B4-BE49-F238E27FC236}">
                  <a16:creationId xmlns:a16="http://schemas.microsoft.com/office/drawing/2014/main" id="{384C8735-17FE-4AFC-95BC-853F915E8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264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z'</a:t>
              </a:r>
              <a:endParaRPr lang="en-GB" altLang="en-US" sz="1400" b="1">
                <a:latin typeface="Arial" panose="020B0604020202020204" pitchFamily="34" charset="0"/>
              </a:endParaRPr>
            </a:p>
          </p:txBody>
        </p:sp>
      </p:grpSp>
      <p:sp>
        <p:nvSpPr>
          <p:cNvPr id="15365" name="Slide Number Placeholder 1">
            <a:extLst>
              <a:ext uri="{FF2B5EF4-FFF2-40B4-BE49-F238E27FC236}">
                <a16:creationId xmlns:a16="http://schemas.microsoft.com/office/drawing/2014/main" id="{32634C9B-E795-4A38-AF85-6BCCD40C5A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6C98C9-A6EB-41D7-92C4-34746D67295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C051E88-7196-4B6A-8F54-E37433B67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950913"/>
            <a:ext cx="7772400" cy="762000"/>
          </a:xfrm>
        </p:spPr>
        <p:txBody>
          <a:bodyPr/>
          <a:lstStyle/>
          <a:p>
            <a:pPr eaLnBrk="1" hangingPunct="1"/>
            <a:r>
              <a:rPr lang="en-GB" altLang="en-US" sz="3200">
                <a:solidFill>
                  <a:schemeClr val="tx1"/>
                </a:solidFill>
              </a:rPr>
              <a:t>Drawing Logic Circuit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FE650C9-1A02-4CB6-85A6-1F50D2DD1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865313"/>
            <a:ext cx="7772400" cy="6143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1600"/>
              <a:t>(ii) F2 = x + y'z (can assume that variables and their 			    complements are available)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2057C46B-3C8D-4BDD-8175-8954B21AC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114800"/>
            <a:ext cx="2592388" cy="5254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en-US" sz="1600" dirty="0">
                <a:latin typeface="+mn-lt"/>
              </a:rPr>
              <a:t>(iii) F3 = </a:t>
            </a:r>
            <a:r>
              <a:rPr lang="en-GB" altLang="en-US" sz="1600" dirty="0" err="1">
                <a:latin typeface="+mn-lt"/>
              </a:rPr>
              <a:t>xy</a:t>
            </a:r>
            <a:r>
              <a:rPr lang="en-GB" altLang="en-US" sz="1600" dirty="0">
                <a:latin typeface="+mn-lt"/>
              </a:rPr>
              <a:t>' + </a:t>
            </a:r>
            <a:r>
              <a:rPr lang="en-GB" altLang="en-US" sz="1600" dirty="0" err="1">
                <a:latin typeface="+mn-lt"/>
              </a:rPr>
              <a:t>x'z</a:t>
            </a:r>
            <a:endParaRPr lang="en-GB" altLang="en-US" sz="1600" dirty="0">
              <a:latin typeface="+mn-lt"/>
            </a:endParaRPr>
          </a:p>
        </p:txBody>
      </p:sp>
      <p:grpSp>
        <p:nvGrpSpPr>
          <p:cNvPr id="16389" name="Group 5">
            <a:extLst>
              <a:ext uri="{FF2B5EF4-FFF2-40B4-BE49-F238E27FC236}">
                <a16:creationId xmlns:a16="http://schemas.microsoft.com/office/drawing/2014/main" id="{9003687A-FA31-4BAE-A508-DE26FDF0E6AC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590800"/>
            <a:ext cx="3917950" cy="1143000"/>
            <a:chOff x="1728" y="1584"/>
            <a:chExt cx="2468" cy="720"/>
          </a:xfrm>
        </p:grpSpPr>
        <p:sp>
          <p:nvSpPr>
            <p:cNvPr id="16418" name="AutoShape 6">
              <a:extLst>
                <a:ext uri="{FF2B5EF4-FFF2-40B4-BE49-F238E27FC236}">
                  <a16:creationId xmlns:a16="http://schemas.microsoft.com/office/drawing/2014/main" id="{3B1598E4-1B3A-4020-8E18-C1C793CB7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920"/>
              <a:ext cx="480" cy="384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/>
            </a:p>
          </p:txBody>
        </p:sp>
        <p:sp>
          <p:nvSpPr>
            <p:cNvPr id="16419" name="Line 7">
              <a:extLst>
                <a:ext uri="{FF2B5EF4-FFF2-40B4-BE49-F238E27FC236}">
                  <a16:creationId xmlns:a16="http://schemas.microsoft.com/office/drawing/2014/main" id="{421BFBD2-FDD3-423A-B14F-EE497D3EB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016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20" name="Line 8">
              <a:extLst>
                <a:ext uri="{FF2B5EF4-FFF2-40B4-BE49-F238E27FC236}">
                  <a16:creationId xmlns:a16="http://schemas.microsoft.com/office/drawing/2014/main" id="{DCDAC646-5839-416D-B3E6-5140745B4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112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21" name="Line 9">
              <a:extLst>
                <a:ext uri="{FF2B5EF4-FFF2-40B4-BE49-F238E27FC236}">
                  <a16:creationId xmlns:a16="http://schemas.microsoft.com/office/drawing/2014/main" id="{B2F479AD-E4FF-4BDA-9DDF-6E22C03AA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2" y="1822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22" name="Text Box 10">
              <a:extLst>
                <a:ext uri="{FF2B5EF4-FFF2-40B4-BE49-F238E27FC236}">
                  <a16:creationId xmlns:a16="http://schemas.microsoft.com/office/drawing/2014/main" id="{D900E4F7-2109-4635-A754-3D49B1979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584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x</a:t>
              </a:r>
              <a:endParaRPr lang="en-GB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6423" name="Line 11">
              <a:extLst>
                <a:ext uri="{FF2B5EF4-FFF2-40B4-BE49-F238E27FC236}">
                  <a16:creationId xmlns:a16="http://schemas.microsoft.com/office/drawing/2014/main" id="{205605C0-DE18-499A-9A04-60FEF70E8B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1920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24" name="Line 12">
              <a:extLst>
                <a:ext uri="{FF2B5EF4-FFF2-40B4-BE49-F238E27FC236}">
                  <a16:creationId xmlns:a16="http://schemas.microsoft.com/office/drawing/2014/main" id="{9F423A1D-8E95-448F-A772-72E267E77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92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25" name="Line 13">
              <a:extLst>
                <a:ext uri="{FF2B5EF4-FFF2-40B4-BE49-F238E27FC236}">
                  <a16:creationId xmlns:a16="http://schemas.microsoft.com/office/drawing/2014/main" id="{4AADD400-1208-4A16-8679-09804D6B6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728"/>
              <a:ext cx="110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26" name="Text Box 14">
              <a:extLst>
                <a:ext uri="{FF2B5EF4-FFF2-40B4-BE49-F238E27FC236}">
                  <a16:creationId xmlns:a16="http://schemas.microsoft.com/office/drawing/2014/main" id="{7252A0A5-C1D0-490C-8AB3-6C4FFDF43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90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y'</a:t>
              </a:r>
              <a:endParaRPr lang="en-GB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6427" name="Text Box 15">
              <a:extLst>
                <a:ext uri="{FF2B5EF4-FFF2-40B4-BE49-F238E27FC236}">
                  <a16:creationId xmlns:a16="http://schemas.microsoft.com/office/drawing/2014/main" id="{175DC11C-92A3-4E68-91EA-3FA6FCBEA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064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z</a:t>
              </a:r>
              <a:endParaRPr lang="en-GB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6428" name="Text Box 16">
              <a:extLst>
                <a:ext uri="{FF2B5EF4-FFF2-40B4-BE49-F238E27FC236}">
                  <a16:creationId xmlns:a16="http://schemas.microsoft.com/office/drawing/2014/main" id="{1D0C9E04-7483-42A8-9C5C-C42FDA7F1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0" y="1709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F2</a:t>
              </a:r>
              <a:endParaRPr lang="en-GB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6429" name="Text Box 17">
              <a:extLst>
                <a:ext uri="{FF2B5EF4-FFF2-40B4-BE49-F238E27FC236}">
                  <a16:creationId xmlns:a16="http://schemas.microsoft.com/office/drawing/2014/main" id="{34429684-A232-42F9-BCD8-3FE4E46921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064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y'z</a:t>
              </a:r>
              <a:endParaRPr lang="en-GB" altLang="en-US" sz="1400" b="1">
                <a:latin typeface="Arial" panose="020B0604020202020204" pitchFamily="34" charset="0"/>
              </a:endParaRPr>
            </a:p>
          </p:txBody>
        </p:sp>
        <p:grpSp>
          <p:nvGrpSpPr>
            <p:cNvPr id="16430" name="Group 18">
              <a:extLst>
                <a:ext uri="{FF2B5EF4-FFF2-40B4-BE49-F238E27FC236}">
                  <a16:creationId xmlns:a16="http://schemas.microsoft.com/office/drawing/2014/main" id="{EEA44E21-3F7A-416F-BAF7-2C032A435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632"/>
              <a:ext cx="507" cy="384"/>
              <a:chOff x="6768" y="11808"/>
              <a:chExt cx="1008" cy="792"/>
            </a:xfrm>
          </p:grpSpPr>
          <p:sp>
            <p:nvSpPr>
              <p:cNvPr id="16432" name="Freeform 19">
                <a:extLst>
                  <a:ext uri="{FF2B5EF4-FFF2-40B4-BE49-F238E27FC236}">
                    <a16:creationId xmlns:a16="http://schemas.microsoft.com/office/drawing/2014/main" id="{E515CEC5-F5D3-4B70-ACB8-4989017F7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1 w 288"/>
                  <a:gd name="T3" fmla="*/ 182 h 864"/>
                  <a:gd name="T4" fmla="*/ 0 w 288"/>
                  <a:gd name="T5" fmla="*/ 362 h 86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33" name="Line 20">
                <a:extLst>
                  <a:ext uri="{FF2B5EF4-FFF2-40B4-BE49-F238E27FC236}">
                    <a16:creationId xmlns:a16="http://schemas.microsoft.com/office/drawing/2014/main" id="{6A30F7D8-E2B2-428C-B0DB-396C0FD17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34" name="Line 21">
                <a:extLst>
                  <a:ext uri="{FF2B5EF4-FFF2-40B4-BE49-F238E27FC236}">
                    <a16:creationId xmlns:a16="http://schemas.microsoft.com/office/drawing/2014/main" id="{0583010D-E862-4BED-8360-7C97C70E7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35" name="Freeform 22">
                <a:extLst>
                  <a:ext uri="{FF2B5EF4-FFF2-40B4-BE49-F238E27FC236}">
                    <a16:creationId xmlns:a16="http://schemas.microsoft.com/office/drawing/2014/main" id="{47A05BFC-EBBD-49B2-BC0E-9455293C1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1404 w 576"/>
                  <a:gd name="T3" fmla="*/ 144 h 432"/>
                  <a:gd name="T4" fmla="*/ 1871 w 576"/>
                  <a:gd name="T5" fmla="*/ 432 h 4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36" name="Freeform 23">
                <a:extLst>
                  <a:ext uri="{FF2B5EF4-FFF2-40B4-BE49-F238E27FC236}">
                    <a16:creationId xmlns:a16="http://schemas.microsoft.com/office/drawing/2014/main" id="{6B15ACE1-F2FC-4D61-986B-332F23F90D1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1404 w 576"/>
                  <a:gd name="T3" fmla="*/ 144 h 432"/>
                  <a:gd name="T4" fmla="*/ 1871 w 576"/>
                  <a:gd name="T5" fmla="*/ 432 h 4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6431" name="Line 24">
              <a:extLst>
                <a:ext uri="{FF2B5EF4-FFF2-40B4-BE49-F238E27FC236}">
                  <a16:creationId xmlns:a16="http://schemas.microsoft.com/office/drawing/2014/main" id="{FD9FF1A2-5978-466C-9208-7CEB46C795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20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6390" name="Group 25">
            <a:extLst>
              <a:ext uri="{FF2B5EF4-FFF2-40B4-BE49-F238E27FC236}">
                <a16:creationId xmlns:a16="http://schemas.microsoft.com/office/drawing/2014/main" id="{28BCD746-F370-4B56-AEFD-7418B99ED753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343400"/>
            <a:ext cx="3962400" cy="1501775"/>
            <a:chOff x="2084" y="2798"/>
            <a:chExt cx="2496" cy="946"/>
          </a:xfrm>
        </p:grpSpPr>
        <p:sp>
          <p:nvSpPr>
            <p:cNvPr id="16392" name="AutoShape 26">
              <a:extLst>
                <a:ext uri="{FF2B5EF4-FFF2-40B4-BE49-F238E27FC236}">
                  <a16:creationId xmlns:a16="http://schemas.microsoft.com/office/drawing/2014/main" id="{F87E0D82-EBAC-4FFF-AAE7-099FE591B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60"/>
              <a:ext cx="480" cy="384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/>
            </a:p>
          </p:txBody>
        </p:sp>
        <p:sp>
          <p:nvSpPr>
            <p:cNvPr id="16393" name="Line 27">
              <a:extLst>
                <a:ext uri="{FF2B5EF4-FFF2-40B4-BE49-F238E27FC236}">
                  <a16:creationId xmlns:a16="http://schemas.microsoft.com/office/drawing/2014/main" id="{21B99FA8-A104-44D6-A070-2D61B0B9A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456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394" name="Line 28">
              <a:extLst>
                <a:ext uri="{FF2B5EF4-FFF2-40B4-BE49-F238E27FC236}">
                  <a16:creationId xmlns:a16="http://schemas.microsoft.com/office/drawing/2014/main" id="{16C815FB-9362-4A13-A9CB-F37CE1B01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552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395" name="Line 29">
              <a:extLst>
                <a:ext uri="{FF2B5EF4-FFF2-40B4-BE49-F238E27FC236}">
                  <a16:creationId xmlns:a16="http://schemas.microsoft.com/office/drawing/2014/main" id="{43A5713B-C61F-489C-B75C-48A029C56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6" y="3262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396" name="Line 30">
              <a:extLst>
                <a:ext uri="{FF2B5EF4-FFF2-40B4-BE49-F238E27FC236}">
                  <a16:creationId xmlns:a16="http://schemas.microsoft.com/office/drawing/2014/main" id="{374EF865-535A-494F-A3D0-940CD5655E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3360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397" name="Line 31">
              <a:extLst>
                <a:ext uri="{FF2B5EF4-FFF2-40B4-BE49-F238E27FC236}">
                  <a16:creationId xmlns:a16="http://schemas.microsoft.com/office/drawing/2014/main" id="{20D29128-3B6B-45E7-8F61-E5265C5DE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360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398" name="Text Box 32">
              <a:extLst>
                <a:ext uri="{FF2B5EF4-FFF2-40B4-BE49-F238E27FC236}">
                  <a16:creationId xmlns:a16="http://schemas.microsoft.com/office/drawing/2014/main" id="{79DD4656-4154-4DE5-9437-F6B5A96E0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34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x'</a:t>
              </a:r>
              <a:endParaRPr lang="en-GB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6399" name="Text Box 33">
              <a:extLst>
                <a:ext uri="{FF2B5EF4-FFF2-40B4-BE49-F238E27FC236}">
                  <a16:creationId xmlns:a16="http://schemas.microsoft.com/office/drawing/2014/main" id="{0E49C9E3-88F5-427C-B743-508B1B0626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504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z</a:t>
              </a:r>
              <a:endParaRPr lang="en-GB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6400" name="Text Box 34">
              <a:extLst>
                <a:ext uri="{FF2B5EF4-FFF2-40B4-BE49-F238E27FC236}">
                  <a16:creationId xmlns:a16="http://schemas.microsoft.com/office/drawing/2014/main" id="{06B06F88-7DE7-446A-92D4-F9BE7B68FE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4" y="3149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F3</a:t>
              </a:r>
              <a:endParaRPr lang="en-GB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6401" name="Text Box 35">
              <a:extLst>
                <a:ext uri="{FF2B5EF4-FFF2-40B4-BE49-F238E27FC236}">
                  <a16:creationId xmlns:a16="http://schemas.microsoft.com/office/drawing/2014/main" id="{E52A0614-FBC5-4870-9E9E-F0E9DD6EF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504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x'z</a:t>
              </a:r>
              <a:endParaRPr lang="en-GB" altLang="en-US" sz="1400" b="1">
                <a:latin typeface="Arial" panose="020B0604020202020204" pitchFamily="34" charset="0"/>
              </a:endParaRPr>
            </a:p>
          </p:txBody>
        </p:sp>
        <p:grpSp>
          <p:nvGrpSpPr>
            <p:cNvPr id="16402" name="Group 36">
              <a:extLst>
                <a:ext uri="{FF2B5EF4-FFF2-40B4-BE49-F238E27FC236}">
                  <a16:creationId xmlns:a16="http://schemas.microsoft.com/office/drawing/2014/main" id="{849382E8-E6CA-4E32-83E6-100B778F35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3072"/>
              <a:ext cx="507" cy="384"/>
              <a:chOff x="6768" y="11808"/>
              <a:chExt cx="1008" cy="792"/>
            </a:xfrm>
          </p:grpSpPr>
          <p:sp>
            <p:nvSpPr>
              <p:cNvPr id="16413" name="Freeform 37">
                <a:extLst>
                  <a:ext uri="{FF2B5EF4-FFF2-40B4-BE49-F238E27FC236}">
                    <a16:creationId xmlns:a16="http://schemas.microsoft.com/office/drawing/2014/main" id="{F69B90C9-D533-40BB-A2DC-CF100D8931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1 w 288"/>
                  <a:gd name="T3" fmla="*/ 182 h 864"/>
                  <a:gd name="T4" fmla="*/ 0 w 288"/>
                  <a:gd name="T5" fmla="*/ 362 h 86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14" name="Line 38">
                <a:extLst>
                  <a:ext uri="{FF2B5EF4-FFF2-40B4-BE49-F238E27FC236}">
                    <a16:creationId xmlns:a16="http://schemas.microsoft.com/office/drawing/2014/main" id="{06DF1555-5DB7-47E8-9554-BCBEDF2B58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15" name="Line 39">
                <a:extLst>
                  <a:ext uri="{FF2B5EF4-FFF2-40B4-BE49-F238E27FC236}">
                    <a16:creationId xmlns:a16="http://schemas.microsoft.com/office/drawing/2014/main" id="{45462976-DE8E-444F-AE2C-08D94E16A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16" name="Freeform 40">
                <a:extLst>
                  <a:ext uri="{FF2B5EF4-FFF2-40B4-BE49-F238E27FC236}">
                    <a16:creationId xmlns:a16="http://schemas.microsoft.com/office/drawing/2014/main" id="{93E00543-8753-4FE2-BBB0-32CB53C8DD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1404 w 576"/>
                  <a:gd name="T3" fmla="*/ 144 h 432"/>
                  <a:gd name="T4" fmla="*/ 1871 w 576"/>
                  <a:gd name="T5" fmla="*/ 432 h 4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17" name="Freeform 41">
                <a:extLst>
                  <a:ext uri="{FF2B5EF4-FFF2-40B4-BE49-F238E27FC236}">
                    <a16:creationId xmlns:a16="http://schemas.microsoft.com/office/drawing/2014/main" id="{8355CA1D-4679-4841-B41A-12F4372C654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1404 w 576"/>
                  <a:gd name="T3" fmla="*/ 144 h 432"/>
                  <a:gd name="T4" fmla="*/ 1871 w 576"/>
                  <a:gd name="T5" fmla="*/ 432 h 4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6403" name="Line 42">
              <a:extLst>
                <a:ext uri="{FF2B5EF4-FFF2-40B4-BE49-F238E27FC236}">
                  <a16:creationId xmlns:a16="http://schemas.microsoft.com/office/drawing/2014/main" id="{EFEB3F3B-0900-4303-A9CE-26E18814E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64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04" name="Line 43">
              <a:extLst>
                <a:ext uri="{FF2B5EF4-FFF2-40B4-BE49-F238E27FC236}">
                  <a16:creationId xmlns:a16="http://schemas.microsoft.com/office/drawing/2014/main" id="{42ABC7B8-D80C-4B46-9AA4-5777875F3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024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05" name="Line 44">
              <a:extLst>
                <a:ext uri="{FF2B5EF4-FFF2-40B4-BE49-F238E27FC236}">
                  <a16:creationId xmlns:a16="http://schemas.microsoft.com/office/drawing/2014/main" id="{198140D2-0D1F-41B9-B791-00DBD3D5C7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3024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06" name="Line 45">
              <a:extLst>
                <a:ext uri="{FF2B5EF4-FFF2-40B4-BE49-F238E27FC236}">
                  <a16:creationId xmlns:a16="http://schemas.microsoft.com/office/drawing/2014/main" id="{A746891D-1BCA-4266-B142-25E6CF3304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216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07" name="Text Box 46">
              <a:extLst>
                <a:ext uri="{FF2B5EF4-FFF2-40B4-BE49-F238E27FC236}">
                  <a16:creationId xmlns:a16="http://schemas.microsoft.com/office/drawing/2014/main" id="{410915C9-D72A-40BA-8FF2-12FC676EE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83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xy'</a:t>
              </a:r>
              <a:endParaRPr lang="en-GB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6408" name="AutoShape 47">
              <a:extLst>
                <a:ext uri="{FF2B5EF4-FFF2-40B4-BE49-F238E27FC236}">
                  <a16:creationId xmlns:a16="http://schemas.microsoft.com/office/drawing/2014/main" id="{CE3301BA-9CFA-4AD4-BE31-76CD202D9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832"/>
              <a:ext cx="480" cy="384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/>
            </a:p>
          </p:txBody>
        </p:sp>
        <p:sp>
          <p:nvSpPr>
            <p:cNvPr id="16409" name="Line 48">
              <a:extLst>
                <a:ext uri="{FF2B5EF4-FFF2-40B4-BE49-F238E27FC236}">
                  <a16:creationId xmlns:a16="http://schemas.microsoft.com/office/drawing/2014/main" id="{05344192-F583-4D6B-9020-B19A9DAF06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92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10" name="Text Box 49">
              <a:extLst>
                <a:ext uri="{FF2B5EF4-FFF2-40B4-BE49-F238E27FC236}">
                  <a16:creationId xmlns:a16="http://schemas.microsoft.com/office/drawing/2014/main" id="{6888B330-8AC7-4D13-8228-ED1AA8B62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4" y="279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x</a:t>
              </a:r>
              <a:endParaRPr lang="en-GB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6411" name="Text Box 50">
              <a:extLst>
                <a:ext uri="{FF2B5EF4-FFF2-40B4-BE49-F238E27FC236}">
                  <a16:creationId xmlns:a16="http://schemas.microsoft.com/office/drawing/2014/main" id="{27160F67-C9C6-4A40-954F-17F8C389F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9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y'</a:t>
              </a:r>
              <a:endParaRPr lang="en-GB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6412" name="Line 51">
              <a:extLst>
                <a:ext uri="{FF2B5EF4-FFF2-40B4-BE49-F238E27FC236}">
                  <a16:creationId xmlns:a16="http://schemas.microsoft.com/office/drawing/2014/main" id="{2DA12B5C-CBA4-454B-85EA-31B1BE19F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120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6391" name="Slide Number Placeholder 1">
            <a:extLst>
              <a:ext uri="{FF2B5EF4-FFF2-40B4-BE49-F238E27FC236}">
                <a16:creationId xmlns:a16="http://schemas.microsoft.com/office/drawing/2014/main" id="{28FF5909-0612-4823-9183-248B5A1D80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7CE481-8A1E-4BA9-94EA-7A49C27911B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FC0D6EC-2770-4DAD-A1D3-958383A560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2688" y="976313"/>
            <a:ext cx="7772400" cy="762000"/>
          </a:xfrm>
        </p:spPr>
        <p:txBody>
          <a:bodyPr/>
          <a:lstStyle/>
          <a:p>
            <a:pPr eaLnBrk="1" hangingPunct="1"/>
            <a:r>
              <a:rPr lang="en-GB" altLang="en-US" sz="3200">
                <a:solidFill>
                  <a:schemeClr val="tx1"/>
                </a:solidFill>
              </a:rPr>
              <a:t>Analysing Logic Circuit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5475AC9-5852-4A82-98E4-782E841CFE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14488" y="2087563"/>
            <a:ext cx="7340600" cy="13128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120000"/>
              <a:buFont typeface="Wingdings" panose="05000000000000000000" pitchFamily="2" charset="2"/>
              <a:buChar char="§"/>
            </a:pPr>
            <a:r>
              <a:rPr lang="en-GB" altLang="en-US" sz="1600"/>
              <a:t>When a logic circuit is provided, we can analyse the circuit to obtain the logic expression.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altLang="en-US" sz="1600"/>
              <a:t>Example: What is the Boolean expression of F4?</a:t>
            </a:r>
          </a:p>
        </p:txBody>
      </p:sp>
      <p:sp>
        <p:nvSpPr>
          <p:cNvPr id="106500" name="Text Box 4">
            <a:extLst>
              <a:ext uri="{FF2B5EF4-FFF2-40B4-BE49-F238E27FC236}">
                <a16:creationId xmlns:a16="http://schemas.microsoft.com/office/drawing/2014/main" id="{6400EF8F-8CDC-4BB4-AC87-B4E7B4933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505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rgbClr val="0000FF"/>
                </a:solidFill>
                <a:latin typeface="Arial" panose="020B0604020202020204" pitchFamily="34" charset="0"/>
              </a:rPr>
              <a:t>A'B'</a:t>
            </a:r>
            <a:endParaRPr lang="en-GB" altLang="en-US" sz="2000">
              <a:latin typeface="Times New Roman" panose="02020603050405020304" pitchFamily="18" charset="0"/>
            </a:endParaRPr>
          </a:p>
        </p:txBody>
      </p:sp>
      <p:sp>
        <p:nvSpPr>
          <p:cNvPr id="106501" name="Text Box 5">
            <a:extLst>
              <a:ext uri="{FF2B5EF4-FFF2-40B4-BE49-F238E27FC236}">
                <a16:creationId xmlns:a16="http://schemas.microsoft.com/office/drawing/2014/main" id="{1755D0EA-BF5E-419A-BE69-D3314630F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962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rgbClr val="0000FF"/>
                </a:solidFill>
                <a:latin typeface="Arial" panose="020B0604020202020204" pitchFamily="34" charset="0"/>
              </a:rPr>
              <a:t>A'B'+C</a:t>
            </a:r>
            <a:endParaRPr lang="en-GB" altLang="en-US" sz="2000">
              <a:latin typeface="Times New Roman" panose="02020603050405020304" pitchFamily="18" charset="0"/>
            </a:endParaRPr>
          </a:p>
        </p:txBody>
      </p:sp>
      <p:sp>
        <p:nvSpPr>
          <p:cNvPr id="106502" name="Text Box 6">
            <a:extLst>
              <a:ext uri="{FF2B5EF4-FFF2-40B4-BE49-F238E27FC236}">
                <a16:creationId xmlns:a16="http://schemas.microsoft.com/office/drawing/2014/main" id="{9BDD1F6D-B70B-4255-B38E-54858D309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9624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rgbClr val="0000FF"/>
                </a:solidFill>
                <a:latin typeface="Arial" panose="020B0604020202020204" pitchFamily="34" charset="0"/>
              </a:rPr>
              <a:t>(A'B'+C)'</a:t>
            </a:r>
            <a:endParaRPr lang="en-GB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17415" name="Group 7">
            <a:extLst>
              <a:ext uri="{FF2B5EF4-FFF2-40B4-BE49-F238E27FC236}">
                <a16:creationId xmlns:a16="http://schemas.microsoft.com/office/drawing/2014/main" id="{D9D05E88-D538-4CE5-A638-5F5530DC96A5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581400"/>
            <a:ext cx="6477000" cy="1081088"/>
            <a:chOff x="1344" y="2256"/>
            <a:chExt cx="4080" cy="681"/>
          </a:xfrm>
        </p:grpSpPr>
        <p:sp>
          <p:nvSpPr>
            <p:cNvPr id="17418" name="AutoShape 8">
              <a:extLst>
                <a:ext uri="{FF2B5EF4-FFF2-40B4-BE49-F238E27FC236}">
                  <a16:creationId xmlns:a16="http://schemas.microsoft.com/office/drawing/2014/main" id="{9506F45B-27F6-4329-A0D9-02A50FA36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304"/>
              <a:ext cx="480" cy="384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/>
            </a:p>
          </p:txBody>
        </p:sp>
        <p:sp>
          <p:nvSpPr>
            <p:cNvPr id="17419" name="Line 9">
              <a:extLst>
                <a:ext uri="{FF2B5EF4-FFF2-40B4-BE49-F238E27FC236}">
                  <a16:creationId xmlns:a16="http://schemas.microsoft.com/office/drawing/2014/main" id="{E5DB0C92-F3EA-4386-A493-09A903715F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702"/>
              <a:ext cx="72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20" name="Line 10">
              <a:extLst>
                <a:ext uri="{FF2B5EF4-FFF2-40B4-BE49-F238E27FC236}">
                  <a16:creationId xmlns:a16="http://schemas.microsoft.com/office/drawing/2014/main" id="{096FC76F-B150-4194-847E-618D33D077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592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7421" name="Group 11">
              <a:extLst>
                <a:ext uri="{FF2B5EF4-FFF2-40B4-BE49-F238E27FC236}">
                  <a16:creationId xmlns:a16="http://schemas.microsoft.com/office/drawing/2014/main" id="{3980F784-3DD4-4B36-921E-685B76F9D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544"/>
              <a:ext cx="322" cy="288"/>
              <a:chOff x="2304" y="3264"/>
              <a:chExt cx="322" cy="288"/>
            </a:xfrm>
          </p:grpSpPr>
          <p:sp>
            <p:nvSpPr>
              <p:cNvPr id="17436" name="AutoShape 12">
                <a:extLst>
                  <a:ext uri="{FF2B5EF4-FFF2-40B4-BE49-F238E27FC236}">
                    <a16:creationId xmlns:a16="http://schemas.microsoft.com/office/drawing/2014/main" id="{A91758BF-6CB5-45EC-88A3-8FE0A84C3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271" y="3297"/>
                <a:ext cx="288" cy="221"/>
              </a:xfrm>
              <a:prstGeom prst="flowChartMerg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17437" name="Oval 13">
                <a:extLst>
                  <a:ext uri="{FF2B5EF4-FFF2-40B4-BE49-F238E27FC236}">
                    <a16:creationId xmlns:a16="http://schemas.microsoft.com/office/drawing/2014/main" id="{A6AFD583-2CBA-495C-9668-015F049CE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6" y="3382"/>
                <a:ext cx="80" cy="6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</p:grpSp>
        <p:sp>
          <p:nvSpPr>
            <p:cNvPr id="17422" name="Text Box 14">
              <a:extLst>
                <a:ext uri="{FF2B5EF4-FFF2-40B4-BE49-F238E27FC236}">
                  <a16:creationId xmlns:a16="http://schemas.microsoft.com/office/drawing/2014/main" id="{EB37055B-2724-49F6-B56F-6437A4BAD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256"/>
              <a:ext cx="288" cy="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A'</a:t>
              </a:r>
            </a:p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B'</a:t>
              </a:r>
            </a:p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C</a:t>
              </a:r>
              <a:endParaRPr lang="en-GB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7423" name="Line 15">
              <a:extLst>
                <a:ext uri="{FF2B5EF4-FFF2-40B4-BE49-F238E27FC236}">
                  <a16:creationId xmlns:a16="http://schemas.microsoft.com/office/drawing/2014/main" id="{34D9E5FB-6C39-4E1E-9CC8-D2085524E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784"/>
              <a:ext cx="13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24" name="Line 16">
              <a:extLst>
                <a:ext uri="{FF2B5EF4-FFF2-40B4-BE49-F238E27FC236}">
                  <a16:creationId xmlns:a16="http://schemas.microsoft.com/office/drawing/2014/main" id="{547A589B-9976-41E1-9F5F-DB17AACF3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400"/>
              <a:ext cx="48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25" name="Line 17">
              <a:extLst>
                <a:ext uri="{FF2B5EF4-FFF2-40B4-BE49-F238E27FC236}">
                  <a16:creationId xmlns:a16="http://schemas.microsoft.com/office/drawing/2014/main" id="{CAEF173E-4A04-4F2A-8268-515CE1313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592"/>
              <a:ext cx="48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26" name="Line 18">
              <a:extLst>
                <a:ext uri="{FF2B5EF4-FFF2-40B4-BE49-F238E27FC236}">
                  <a16:creationId xmlns:a16="http://schemas.microsoft.com/office/drawing/2014/main" id="{16A2F226-FC04-44FF-B7DB-01664F5134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496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27" name="Line 19">
              <a:extLst>
                <a:ext uri="{FF2B5EF4-FFF2-40B4-BE49-F238E27FC236}">
                  <a16:creationId xmlns:a16="http://schemas.microsoft.com/office/drawing/2014/main" id="{5FD18794-90D6-4768-AA9B-D86AB37F66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2496"/>
              <a:ext cx="0" cy="9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28" name="Line 20">
              <a:extLst>
                <a:ext uri="{FF2B5EF4-FFF2-40B4-BE49-F238E27FC236}">
                  <a16:creationId xmlns:a16="http://schemas.microsoft.com/office/drawing/2014/main" id="{0D3C62DD-F0CF-4040-BF9B-4A5522293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688"/>
              <a:ext cx="57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29" name="Text Box 21">
              <a:extLst>
                <a:ext uri="{FF2B5EF4-FFF2-40B4-BE49-F238E27FC236}">
                  <a16:creationId xmlns:a16="http://schemas.microsoft.com/office/drawing/2014/main" id="{E6799138-C7D4-475E-AC04-676F71A07E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2592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F4</a:t>
              </a:r>
              <a:endParaRPr lang="en-GB" altLang="en-US" sz="1400" b="1">
                <a:latin typeface="Arial" panose="020B0604020202020204" pitchFamily="34" charset="0"/>
              </a:endParaRPr>
            </a:p>
          </p:txBody>
        </p:sp>
        <p:grpSp>
          <p:nvGrpSpPr>
            <p:cNvPr id="17430" name="Group 22">
              <a:extLst>
                <a:ext uri="{FF2B5EF4-FFF2-40B4-BE49-F238E27FC236}">
                  <a16:creationId xmlns:a16="http://schemas.microsoft.com/office/drawing/2014/main" id="{BE2BC32F-C2D5-4875-8ED1-C04D7C570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2496"/>
              <a:ext cx="507" cy="384"/>
              <a:chOff x="6768" y="11808"/>
              <a:chExt cx="1008" cy="792"/>
            </a:xfrm>
          </p:grpSpPr>
          <p:sp>
            <p:nvSpPr>
              <p:cNvPr id="17431" name="Freeform 23">
                <a:extLst>
                  <a:ext uri="{FF2B5EF4-FFF2-40B4-BE49-F238E27FC236}">
                    <a16:creationId xmlns:a16="http://schemas.microsoft.com/office/drawing/2014/main" id="{3ACBFD36-DD37-432C-8AAC-C1C5964F43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1 w 288"/>
                  <a:gd name="T3" fmla="*/ 182 h 864"/>
                  <a:gd name="T4" fmla="*/ 0 w 288"/>
                  <a:gd name="T5" fmla="*/ 362 h 86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32" name="Line 24">
                <a:extLst>
                  <a:ext uri="{FF2B5EF4-FFF2-40B4-BE49-F238E27FC236}">
                    <a16:creationId xmlns:a16="http://schemas.microsoft.com/office/drawing/2014/main" id="{18F85FBF-5A29-4011-8538-8762378BC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33" name="Line 25">
                <a:extLst>
                  <a:ext uri="{FF2B5EF4-FFF2-40B4-BE49-F238E27FC236}">
                    <a16:creationId xmlns:a16="http://schemas.microsoft.com/office/drawing/2014/main" id="{CF6A5A8E-A95B-4009-8FA0-11E9DAD8A1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34" name="Freeform 26">
                <a:extLst>
                  <a:ext uri="{FF2B5EF4-FFF2-40B4-BE49-F238E27FC236}">
                    <a16:creationId xmlns:a16="http://schemas.microsoft.com/office/drawing/2014/main" id="{7325B8C3-D01C-4133-B2F6-2681E53CD0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1404 w 576"/>
                  <a:gd name="T3" fmla="*/ 144 h 432"/>
                  <a:gd name="T4" fmla="*/ 1871 w 576"/>
                  <a:gd name="T5" fmla="*/ 432 h 4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35" name="Freeform 27">
                <a:extLst>
                  <a:ext uri="{FF2B5EF4-FFF2-40B4-BE49-F238E27FC236}">
                    <a16:creationId xmlns:a16="http://schemas.microsoft.com/office/drawing/2014/main" id="{5C205D50-C97E-4339-A77E-6C8874DF9C4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1404 w 576"/>
                  <a:gd name="T3" fmla="*/ 144 h 432"/>
                  <a:gd name="T4" fmla="*/ 1871 w 576"/>
                  <a:gd name="T5" fmla="*/ 432 h 4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106524" name="Text Box 28">
            <a:extLst>
              <a:ext uri="{FF2B5EF4-FFF2-40B4-BE49-F238E27FC236}">
                <a16:creationId xmlns:a16="http://schemas.microsoft.com/office/drawing/2014/main" id="{312FE23B-EDE0-45FB-842C-33C7771C8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029200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 b="1">
                <a:latin typeface="Arial" panose="020B0604020202020204" pitchFamily="34" charset="0"/>
              </a:rPr>
              <a:t>F4 = (A'B'+C)' = (A+B).C'</a:t>
            </a:r>
            <a:endParaRPr lang="en-GB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7417" name="Slide Number Placeholder 1">
            <a:extLst>
              <a:ext uri="{FF2B5EF4-FFF2-40B4-BE49-F238E27FC236}">
                <a16:creationId xmlns:a16="http://schemas.microsoft.com/office/drawing/2014/main" id="{1A5C694B-4C99-4A9A-94D6-1ABD50DABC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9F4DB7-8F10-40CD-A5CF-D4D83257478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6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autoUpdateAnimBg="0"/>
      <p:bldP spid="106501" grpId="0" autoUpdateAnimBg="0"/>
      <p:bldP spid="106502" grpId="0" autoUpdateAnimBg="0"/>
      <p:bldP spid="10652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C1149EE1-1ACB-4EF5-9FC3-6A1B1EC29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2050" y="608013"/>
            <a:ext cx="7793038" cy="1143000"/>
          </a:xfrm>
        </p:spPr>
        <p:txBody>
          <a:bodyPr/>
          <a:lstStyle/>
          <a:p>
            <a:r>
              <a:rPr lang="en-US" altLang="en-US" sz="3200">
                <a:solidFill>
                  <a:schemeClr val="tx1"/>
                </a:solidFill>
              </a:rPr>
              <a:t>References</a:t>
            </a:r>
            <a:endParaRPr lang="en-IN" altLang="en-US" sz="3200">
              <a:solidFill>
                <a:schemeClr val="tx1"/>
              </a:solidFill>
            </a:endParaRP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1417BB8A-080E-4315-B102-30680AA34B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altLang="en-US" sz="16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/>
              <a:t>[1]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/>
              <a:t>M. Morris Mano and Michael D. Ciletti, “Digital Design with an Introduction to the Verilog HDL,” 5th  Edition, Pearson Education,2013.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/>
          </a:p>
          <a:p>
            <a:pPr marL="0" indent="0">
              <a:buFont typeface="Wingdings" panose="05000000000000000000" pitchFamily="2" charset="2"/>
              <a:buNone/>
            </a:pPr>
            <a:r>
              <a:rPr lang="en-IN" altLang="en-US" sz="1600"/>
              <a:t>[2] Reshu Gupta, Amit Gupta ,Atul Kumar Sharma “ Switching Theory(Digital Electronics)”, Tech India Publication Series, Satya Prakashan, New Delhi.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IN" altLang="en-US" sz="1600"/>
          </a:p>
          <a:p>
            <a:pPr marL="0" indent="0">
              <a:buFont typeface="Wingdings" panose="05000000000000000000" pitchFamily="2" charset="2"/>
              <a:buNone/>
            </a:pPr>
            <a:r>
              <a:rPr lang="en-IN" altLang="en-US" sz="1600"/>
              <a:t>[3] </a:t>
            </a:r>
            <a:r>
              <a:rPr lang="en-US" altLang="en-US" sz="1600"/>
              <a:t>R. P. Jain, “Modern Digital Electronics,” 4th Edition, Tata McGraw-Hill Education, 2009.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IN" altLang="en-US" sz="1600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6AB236E2-BAAC-4901-80C9-EC25E268AF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3398E4-1235-430D-A812-798B5F669F4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 txBox="1">
            <a:spLocks noGrp="1"/>
          </p:cNvSpPr>
          <p:nvPr>
            <p:ph type="title"/>
          </p:nvPr>
        </p:nvSpPr>
        <p:spPr>
          <a:xfrm>
            <a:off x="1153510" y="951186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200" dirty="0">
                <a:solidFill>
                  <a:schemeClr val="tx1"/>
                </a:solidFill>
              </a:rPr>
              <a:t>Precedence of Operators[1]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216" name="Google Shape;216;p11"/>
          <p:cNvSpPr txBox="1">
            <a:spLocks noGrp="1"/>
          </p:cNvSpPr>
          <p:nvPr>
            <p:ph type="body" idx="1"/>
          </p:nvPr>
        </p:nvSpPr>
        <p:spPr>
          <a:xfrm>
            <a:off x="1153510" y="2246586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8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lessen the brackets used in writing Boolean expressions, 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operator precedence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can be used.</a:t>
            </a:r>
            <a:endParaRPr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folHlink"/>
              </a:buClr>
              <a:buSzPts val="288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Precedence (highest to lowest): 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    .     +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folHlink"/>
              </a:buClr>
              <a:buSzPts val="288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Examples:</a:t>
            </a:r>
            <a:endParaRPr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a . b + c = (a . b) + c</a:t>
            </a:r>
            <a:endParaRPr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b' + c = (b') + c</a:t>
            </a:r>
            <a:endParaRPr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a + b' . c = a + ((b') . c)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endParaRPr lang="en-US" sz="16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8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brackets to overwrite precedence.</a:t>
            </a:r>
            <a:endParaRPr lang="en-US"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folHlink"/>
              </a:buClr>
              <a:buSzPts val="288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Examples:   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 . (b + c)</a:t>
            </a:r>
            <a:endParaRPr lang="en-US"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  (a + b)' . c</a:t>
            </a:r>
            <a:endParaRPr lang="en-US"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endParaRPr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CF133B-5603-4577-AD36-3333A779B7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"/>
          <p:cNvSpPr txBox="1">
            <a:spLocks noGrp="1"/>
          </p:cNvSpPr>
          <p:nvPr>
            <p:ph type="title"/>
          </p:nvPr>
        </p:nvSpPr>
        <p:spPr>
          <a:xfrm>
            <a:off x="1132489" y="982717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200" dirty="0">
                <a:solidFill>
                  <a:schemeClr val="tx1"/>
                </a:solidFill>
              </a:rPr>
              <a:t>Duality[1,2,3]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270" name="Google Shape;270;p16"/>
          <p:cNvSpPr txBox="1">
            <a:spLocks noGrp="1"/>
          </p:cNvSpPr>
          <p:nvPr>
            <p:ph type="body" idx="1"/>
          </p:nvPr>
        </p:nvSpPr>
        <p:spPr>
          <a:xfrm>
            <a:off x="873760" y="2543229"/>
            <a:ext cx="8070816" cy="352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80"/>
              <a:buFont typeface="Noto Sans Symbols"/>
              <a:buChar char="▪"/>
            </a:pPr>
            <a:r>
              <a:rPr lang="en-US" sz="1600" b="1" i="0" u="none" strike="noStrike" cap="none" dirty="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Duality Principle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every valid Boolean expression (equality) remains valid if the operators and identity elements are interchanged, as follows:</a:t>
            </a:r>
            <a:endParaRPr sz="1600" dirty="0"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+ ↔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600" dirty="0"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1 ↔ 0</a:t>
            </a:r>
            <a:endParaRPr sz="1600" dirty="0"/>
          </a:p>
          <a:p>
            <a:pPr marL="342900" marR="0" lvl="0" indent="-3429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folHlink"/>
              </a:buClr>
              <a:buSzPts val="288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Given the expression</a:t>
            </a:r>
            <a:endParaRPr sz="1600" dirty="0"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a +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a+b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a+c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600" dirty="0"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then its 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dual expression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</a:t>
            </a:r>
            <a:endParaRPr sz="1600" dirty="0"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a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b+c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+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84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Duality gives free theorems – “two for the price of one”.  You prove one theorem and the other comes for free!</a:t>
            </a:r>
            <a:endParaRPr lang="en-US" sz="1600" dirty="0"/>
          </a:p>
          <a:p>
            <a:pPr marL="342900" marR="0" lvl="0" indent="-342900" algn="l" rtl="0">
              <a:lnSpc>
                <a:spcPct val="90000"/>
              </a:lnSpc>
              <a:spcBef>
                <a:spcPts val="1280"/>
              </a:spcBef>
              <a:spcAft>
                <a:spcPts val="0"/>
              </a:spcAft>
              <a:buClr>
                <a:schemeClr val="folHlink"/>
              </a:buClr>
              <a:buSzPts val="384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x+y+z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)' =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x'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'z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 is valid,  then its dual is also valid:</a:t>
            </a:r>
            <a:endParaRPr lang="en-US" sz="1600" dirty="0"/>
          </a:p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z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)' =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x'+y'+z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’</a:t>
            </a:r>
            <a:endParaRPr lang="en-US" sz="1600" dirty="0"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endParaRPr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E86EE8-ABF3-4AFF-B715-D6C1ECBFD7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"/>
          <p:cNvSpPr txBox="1">
            <a:spLocks noGrp="1"/>
          </p:cNvSpPr>
          <p:nvPr>
            <p:ph type="title"/>
          </p:nvPr>
        </p:nvSpPr>
        <p:spPr>
          <a:xfrm>
            <a:off x="1195333" y="930166"/>
            <a:ext cx="803275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200" dirty="0">
                <a:solidFill>
                  <a:schemeClr val="tx1"/>
                </a:solidFill>
              </a:rPr>
              <a:t>Basic Theorems of Boolean Algebra[1,2,3]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290" name="Google Shape;290;p18"/>
          <p:cNvSpPr txBox="1">
            <a:spLocks noGrp="1"/>
          </p:cNvSpPr>
          <p:nvPr>
            <p:ph type="body" idx="1"/>
          </p:nvPr>
        </p:nvSpPr>
        <p:spPr>
          <a:xfrm>
            <a:off x="1238195" y="210015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80"/>
              <a:buFont typeface="Noto Sans Symbols"/>
              <a:buChar char="▪"/>
            </a:pPr>
            <a:endParaRPr lang="en-US" sz="16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8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Apart from the axioms/postulates, there are other useful theorems.</a:t>
            </a:r>
            <a:endParaRPr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US" sz="1600" b="1" i="0" u="none" strike="noStrike" cap="none" dirty="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Idempotency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(a) x + x = x        (b) x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x = x</a:t>
            </a:r>
            <a:endParaRPr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  Proof of (a):</a:t>
            </a:r>
            <a:endParaRPr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  x + x 	= (x + x)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          (identity)</a:t>
            </a:r>
            <a:endParaRPr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= (x + x)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(x + x')  (complementarity)</a:t>
            </a:r>
            <a:endParaRPr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= x +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             (distributivity)</a:t>
            </a:r>
            <a:endParaRPr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= x + 0                (complementarity)</a:t>
            </a:r>
            <a:endParaRPr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= x                      (identity)</a:t>
            </a:r>
            <a:endParaRPr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D79ED9-26A4-4118-BEDF-DA75C6449D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"/>
          <p:cNvSpPr txBox="1">
            <a:spLocks noGrp="1"/>
          </p:cNvSpPr>
          <p:nvPr>
            <p:ph type="title"/>
          </p:nvPr>
        </p:nvSpPr>
        <p:spPr>
          <a:xfrm>
            <a:off x="1111250" y="888124"/>
            <a:ext cx="803275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buClr>
                <a:schemeClr val="dk2"/>
              </a:buClr>
              <a:buSzPts val="4400"/>
            </a:pPr>
            <a:r>
              <a:rPr lang="en-US" sz="3200" dirty="0">
                <a:solidFill>
                  <a:schemeClr val="tx1"/>
                </a:solidFill>
              </a:rPr>
              <a:t>Basic Theorems of Boolean Algebra contd..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300" name="Google Shape;300;p19"/>
          <p:cNvSpPr txBox="1">
            <a:spLocks noGrp="1"/>
          </p:cNvSpPr>
          <p:nvPr>
            <p:ph type="body" idx="1"/>
          </p:nvPr>
        </p:nvSpPr>
        <p:spPr>
          <a:xfrm>
            <a:off x="1143000" y="2107324"/>
            <a:ext cx="7772400" cy="372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600" b="1" i="0" u="none" strike="noStrike" cap="none" dirty="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Null elements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 for + and . operators.</a:t>
            </a:r>
            <a:endParaRPr sz="1600" b="1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(a) x + 1 = 1        	(b) x . 0 = 0</a:t>
            </a:r>
            <a:endParaRPr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3.  </a:t>
            </a:r>
            <a:r>
              <a:rPr lang="en-US" sz="1600" b="1" i="0" u="none" strike="noStrike" cap="none" dirty="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Involution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(x')' = x </a:t>
            </a:r>
            <a:endParaRPr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4.  </a:t>
            </a:r>
            <a:r>
              <a:rPr lang="en-US" sz="1600" b="1" i="0" u="none" strike="noStrike" cap="none" dirty="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Absorption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(a) x +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x	(b) x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(x + y) = x</a:t>
            </a:r>
            <a:endParaRPr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5.  </a:t>
            </a:r>
            <a:r>
              <a:rPr lang="en-US" sz="1600" b="1" i="0" u="none" strike="noStrike" cap="none" dirty="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Absorption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(variant).</a:t>
            </a:r>
            <a:endParaRPr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(a) x +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x'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x+y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(b) x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(x' + y) =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endParaRPr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EC16F3-01B1-470F-9E85-BA3C2FF739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"/>
          <p:cNvSpPr txBox="1">
            <a:spLocks noGrp="1"/>
          </p:cNvSpPr>
          <p:nvPr>
            <p:ph type="title"/>
          </p:nvPr>
        </p:nvSpPr>
        <p:spPr>
          <a:xfrm>
            <a:off x="1166813" y="909145"/>
            <a:ext cx="797718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200" dirty="0">
                <a:solidFill>
                  <a:schemeClr val="tx1"/>
                </a:solidFill>
              </a:rPr>
              <a:t>Basic Theorems of Boolean Algebra contd..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310" name="Google Shape;310;p20"/>
          <p:cNvSpPr txBox="1">
            <a:spLocks noGrp="1"/>
          </p:cNvSpPr>
          <p:nvPr>
            <p:ph type="body" idx="1"/>
          </p:nvPr>
        </p:nvSpPr>
        <p:spPr>
          <a:xfrm>
            <a:off x="1143001" y="2128345"/>
            <a:ext cx="7818437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6.  </a:t>
            </a:r>
            <a:r>
              <a:rPr lang="en-US" sz="1600" b="1" i="0" u="none" strike="noStrike" cap="none" dirty="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De Morgan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(a) (x + y)' =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x'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</a:t>
            </a:r>
            <a:endParaRPr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(b)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)' = x' + y'</a:t>
            </a:r>
            <a:endParaRPr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7.  </a:t>
            </a:r>
            <a:r>
              <a:rPr lang="en-US" sz="1600" b="1" i="0" u="none" strike="noStrike" cap="none" dirty="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Consensus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(a)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+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x'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z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+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z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+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x'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z</a:t>
            </a:r>
            <a:endParaRPr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(b)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x+y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x'+z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y+z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x+y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x'+z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C45D6D-D119-4FA7-80EE-12FB6A3A7A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 txBox="1">
            <a:spLocks noGrp="1"/>
          </p:cNvSpPr>
          <p:nvPr>
            <p:ph type="title"/>
          </p:nvPr>
        </p:nvSpPr>
        <p:spPr>
          <a:xfrm>
            <a:off x="1149350" y="940676"/>
            <a:ext cx="799465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buClr>
                <a:schemeClr val="dk2"/>
              </a:buClr>
              <a:buSzPts val="4400"/>
            </a:pPr>
            <a:r>
              <a:rPr lang="en-US" sz="3200" dirty="0">
                <a:solidFill>
                  <a:schemeClr val="tx1"/>
                </a:solidFill>
              </a:rPr>
              <a:t>Basic Theorems of Boolean Algebra [1]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320" name="Google Shape;320;p21"/>
          <p:cNvSpPr txBox="1">
            <a:spLocks noGrp="1"/>
          </p:cNvSpPr>
          <p:nvPr>
            <p:ph type="body" idx="1"/>
          </p:nvPr>
        </p:nvSpPr>
        <p:spPr>
          <a:xfrm>
            <a:off x="1143000" y="2236076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8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Theorems can be proved using the truth table method. </a:t>
            </a:r>
            <a:endParaRPr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folHlink"/>
              </a:buClr>
              <a:buSzPts val="288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They can also be proved by 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algebraic manipulation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using axioms/postulates or other basic theorems.</a:t>
            </a:r>
            <a:endParaRPr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8767AC-A049-46D0-9F76-953F8AB02C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>
            <a:spLocks noGrp="1"/>
          </p:cNvSpPr>
          <p:nvPr>
            <p:ph type="title"/>
          </p:nvPr>
        </p:nvSpPr>
        <p:spPr>
          <a:xfrm>
            <a:off x="1257245" y="972207"/>
            <a:ext cx="79708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200" dirty="0">
                <a:solidFill>
                  <a:schemeClr val="tx1"/>
                </a:solidFill>
              </a:rPr>
              <a:t>Basic Theorems of Boolean Algebra[1]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330" name="Google Shape;330;p22"/>
          <p:cNvSpPr txBox="1">
            <a:spLocks noGrp="1"/>
          </p:cNvSpPr>
          <p:nvPr>
            <p:ph type="body" idx="1"/>
          </p:nvPr>
        </p:nvSpPr>
        <p:spPr>
          <a:xfrm>
            <a:off x="1238195" y="2216807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8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Theorem 4a (absorption) can be proved by:</a:t>
            </a:r>
            <a:endParaRPr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x +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x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+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(identity)</a:t>
            </a:r>
            <a:endParaRPr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    = x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(1 + y)      (distributivity)</a:t>
            </a:r>
            <a:endParaRPr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    = x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(y + 1)      (commutativity)</a:t>
            </a:r>
            <a:endParaRPr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    = x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             (Theorem 2a)</a:t>
            </a:r>
            <a:endParaRPr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    = x                 (identity)</a:t>
            </a:r>
            <a:endParaRPr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folHlink"/>
              </a:buClr>
              <a:buSzPts val="288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 duality, theorem 4b:</a:t>
            </a:r>
            <a:endParaRPr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    x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x+y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x</a:t>
            </a:r>
            <a:endParaRPr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7676D-46DC-4351-BA0C-3DDBEB3F4E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1730</Words>
  <Application>Microsoft Office PowerPoint</Application>
  <PresentationFormat>On-screen Show (4:3)</PresentationFormat>
  <Paragraphs>350</Paragraphs>
  <Slides>29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Times New Roman</vt:lpstr>
      <vt:lpstr>Arial</vt:lpstr>
      <vt:lpstr>Tahoma</vt:lpstr>
      <vt:lpstr>Wingdings</vt:lpstr>
      <vt:lpstr>Noto Sans Symbols</vt:lpstr>
      <vt:lpstr>Blends</vt:lpstr>
      <vt:lpstr>Microsoft Word 97 - 2003 Document</vt:lpstr>
      <vt:lpstr>Document</vt:lpstr>
      <vt:lpstr>PowerPoint Presentation</vt:lpstr>
      <vt:lpstr>Outline</vt:lpstr>
      <vt:lpstr>Precedence of Operators[1]</vt:lpstr>
      <vt:lpstr>Duality[1,2,3]</vt:lpstr>
      <vt:lpstr>Basic Theorems of Boolean Algebra[1,2,3]</vt:lpstr>
      <vt:lpstr>Basic Theorems of Boolean Algebra contd..</vt:lpstr>
      <vt:lpstr>Basic Theorems of Boolean Algebra contd..</vt:lpstr>
      <vt:lpstr>Basic Theorems of Boolean Algebra [1]</vt:lpstr>
      <vt:lpstr>Basic Theorems of Boolean Algebra[1]</vt:lpstr>
      <vt:lpstr>Boolean Functions[1]</vt:lpstr>
      <vt:lpstr>Truth Table[1]</vt:lpstr>
      <vt:lpstr>Truth Table</vt:lpstr>
      <vt:lpstr>Boolean Functions</vt:lpstr>
      <vt:lpstr>Complement of Functions[1]</vt:lpstr>
      <vt:lpstr>Complement of Functions[1]</vt:lpstr>
      <vt:lpstr>Example [2]</vt:lpstr>
      <vt:lpstr>Examples [1]</vt:lpstr>
      <vt:lpstr>Logic Gates[1,2,3]</vt:lpstr>
      <vt:lpstr>Logic Gates: The Inverter[1,3]</vt:lpstr>
      <vt:lpstr>Logic Gates: The AND Gate[1,3]</vt:lpstr>
      <vt:lpstr>Logic Gates: The OR Gate[1,3]</vt:lpstr>
      <vt:lpstr>Logic Gates: The NAND Gate[1,3]</vt:lpstr>
      <vt:lpstr>Logic Gates: The NOR Gate[1,3]</vt:lpstr>
      <vt:lpstr>Logic Gates: The XOR Gate[1,3]</vt:lpstr>
      <vt:lpstr>Logic Gates: The XNOR Gate[1,3]</vt:lpstr>
      <vt:lpstr>Drawing Logic Circuit</vt:lpstr>
      <vt:lpstr>Drawing Logic Circuit</vt:lpstr>
      <vt:lpstr>Analysing Logic Circuit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Algebra</dc:title>
  <dc:creator>Aaron Tan</dc:creator>
  <cp:lastModifiedBy>deepak saini</cp:lastModifiedBy>
  <cp:revision>39</cp:revision>
  <dcterms:created xsi:type="dcterms:W3CDTF">1998-09-29T01:06:02Z</dcterms:created>
  <dcterms:modified xsi:type="dcterms:W3CDTF">2021-02-02T05:59:07Z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http://www.comp.nus.edu.sg/~cs1103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