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457201" y="509111"/>
            <a:ext cx="7952162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Lecture-34</a:t>
            </a:r>
            <a:endParaRPr b="1" i="0" sz="3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Mathematics 2 (15B11MA211)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CC00"/>
                </a:solidFill>
                <a:latin typeface="Arial"/>
                <a:ea typeface="Arial"/>
                <a:cs typeface="Arial"/>
                <a:sym typeface="Arial"/>
              </a:rPr>
              <a:t>CO [C106.5]</a:t>
            </a:r>
            <a:endParaRPr b="1" i="0" sz="3200" u="none" cap="none" strike="noStrike">
              <a:solidFill>
                <a:srgbClr val="00CC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Topic: Laurent’s Series Expansion</a:t>
            </a:r>
            <a:endParaRPr b="1" i="0" sz="3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Reference for the lecture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R.K Jain and S.R.K. Iyenger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“Advanced Engineering Mathematics” fifth edition, Narosa publishing house, 2016.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69850" y="309977"/>
            <a:ext cx="8540750" cy="8249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0" spcFirstLastPara="1" rIns="0" wrap="square" tIns="15235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2:  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Sol:  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7649" y="525154"/>
            <a:ext cx="6524222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057400"/>
            <a:ext cx="6354763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69850" y="106845"/>
            <a:ext cx="8540750" cy="865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0" spcFirstLastPara="1" rIns="0" wrap="square" tIns="15235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3:  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Sol:  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7881" y="326408"/>
            <a:ext cx="6456655" cy="1627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2341563"/>
            <a:ext cx="4308475" cy="407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/>
          <p:nvPr/>
        </p:nvSpPr>
        <p:spPr>
          <a:xfrm>
            <a:off x="69850" y="1122505"/>
            <a:ext cx="8540750" cy="6624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0" spcFirstLastPara="1" rIns="0" wrap="square" tIns="15235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381000"/>
            <a:ext cx="8737600" cy="552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/>
          <p:nvPr/>
        </p:nvSpPr>
        <p:spPr>
          <a:xfrm>
            <a:off x="69850" y="1122505"/>
            <a:ext cx="8540750" cy="6624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0" spcFirstLastPara="1" rIns="0" wrap="square" tIns="15235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8600"/>
            <a:ext cx="6643687" cy="4452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1371600" y="3276600"/>
            <a:ext cx="6324600" cy="1524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Corsiva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00000"/>
                </a:solidFill>
              </a:rPr>
              <a:t>Topics Covered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285720" y="1600200"/>
            <a:ext cx="8501122" cy="4829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Laurent series</a:t>
            </a:r>
            <a:endParaRPr b="1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lang="en-US"/>
              <a:t>Properties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en-US"/>
              <a:t>Examples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 of Complex Variable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301625" y="311801"/>
            <a:ext cx="8540750" cy="50674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925" r="-199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6976" y="5486400"/>
            <a:ext cx="6170047" cy="919458"/>
          </a:xfrm>
          <a:prstGeom prst="rect">
            <a:avLst/>
          </a:prstGeom>
          <a:solidFill>
            <a:srgbClr val="8AC6CC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298450" y="-617886"/>
            <a:ext cx="8540750" cy="85207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998" r="-19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7713" y="831850"/>
            <a:ext cx="510857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DMIN\Desktop\2021_04_21 14_48 Office Lens.jpg" id="136" name="Google Shape;136;p19"/>
          <p:cNvPicPr preferRelativeResize="0"/>
          <p:nvPr/>
        </p:nvPicPr>
        <p:blipFill rotWithShape="1">
          <a:blip r:embed="rId5">
            <a:alphaModFix/>
          </a:blip>
          <a:srcRect b="4278" l="5699" r="4891" t="4776"/>
          <a:stretch/>
        </p:blipFill>
        <p:spPr>
          <a:xfrm>
            <a:off x="3106161" y="3764280"/>
            <a:ext cx="2931678" cy="301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69850" y="-22314"/>
            <a:ext cx="8540750" cy="21559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92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799" y="762000"/>
            <a:ext cx="6036815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222250" y="106845"/>
            <a:ext cx="8540750" cy="865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0" spcFirstLastPara="1" rIns="0" wrap="square" tIns="15235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1:  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Sol:  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partial fraction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9896" y="181968"/>
            <a:ext cx="4191000" cy="146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752600"/>
            <a:ext cx="2832100" cy="1571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27313" y="3786188"/>
            <a:ext cx="34258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69850" y="1731904"/>
            <a:ext cx="8540750" cy="5406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0" spcFirstLastPara="1" rIns="0" wrap="square" tIns="15235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52412"/>
            <a:ext cx="4948238" cy="6072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69850" y="1731904"/>
            <a:ext cx="8540750" cy="5406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0" spcFirstLastPara="1" rIns="0" wrap="square" tIns="15235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425" y="66675"/>
            <a:ext cx="5948363" cy="67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/>
          <p:nvPr/>
        </p:nvSpPr>
        <p:spPr>
          <a:xfrm>
            <a:off x="69850" y="1731904"/>
            <a:ext cx="8540750" cy="5406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075" lIns="0" spcFirstLastPara="1" rIns="0" wrap="square" tIns="15235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0" y="28622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85800"/>
            <a:ext cx="5519737" cy="3119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