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69" r:id="rId6"/>
    <p:sldId id="270" r:id="rId7"/>
    <p:sldId id="271" r:id="rId8"/>
    <p:sldId id="272" r:id="rId9"/>
    <p:sldId id="258" r:id="rId10"/>
    <p:sldId id="259" r:id="rId11"/>
    <p:sldId id="263" r:id="rId12"/>
    <p:sldId id="261" r:id="rId13"/>
    <p:sldId id="262" r:id="rId14"/>
    <p:sldId id="264" r:id="rId15"/>
    <p:sldId id="265" r:id="rId16"/>
    <p:sldId id="266" r:id="rId17"/>
    <p:sldId id="267" r:id="rId18"/>
    <p:sldId id="273" r:id="rId19"/>
    <p:sldId id="274" r:id="rId20"/>
    <p:sldId id="275" r:id="rId21"/>
    <p:sldId id="276" r:id="rId22"/>
    <p:sldId id="277"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77A500A-BA20-448E-A6B7-046C2D84A5B6}"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IN"/>
        </a:p>
      </dgm:t>
    </dgm:pt>
    <dgm:pt modelId="{545A9894-5A6C-4C15-A1ED-707325960584}">
      <dgm:prSet phldrT="[Text]"/>
      <dgm:spPr/>
      <dgm:t>
        <a:bodyPr/>
        <a:lstStyle/>
        <a:p>
          <a:r>
            <a:rPr lang="en-IN" dirty="0"/>
            <a:t>Speaking From Memory</a:t>
          </a:r>
        </a:p>
      </dgm:t>
    </dgm:pt>
    <dgm:pt modelId="{20332069-B338-4C28-964E-E6251D72047C}" cxnId="{6C2A39EA-0C1D-4370-AC22-F81B1B371E1D}" type="parTrans">
      <dgm:prSet/>
      <dgm:spPr/>
      <dgm:t>
        <a:bodyPr/>
        <a:lstStyle/>
        <a:p>
          <a:endParaRPr lang="en-IN"/>
        </a:p>
      </dgm:t>
    </dgm:pt>
    <dgm:pt modelId="{CEF56D34-90C2-4177-863A-2899FD0C9835}" cxnId="{6C2A39EA-0C1D-4370-AC22-F81B1B371E1D}" type="sibTrans">
      <dgm:prSet/>
      <dgm:spPr/>
      <dgm:t>
        <a:bodyPr/>
        <a:lstStyle/>
        <a:p>
          <a:endParaRPr lang="en-IN"/>
        </a:p>
      </dgm:t>
    </dgm:pt>
    <dgm:pt modelId="{F52F96D5-CB03-4F53-8079-BC799BB107CA}">
      <dgm:prSet phldrT="[Text]"/>
      <dgm:spPr/>
      <dgm:t>
        <a:bodyPr/>
        <a:lstStyle/>
        <a:p>
          <a:r>
            <a:rPr lang="en-IN" dirty="0"/>
            <a:t>Speaking impromptu</a:t>
          </a:r>
        </a:p>
      </dgm:t>
    </dgm:pt>
    <dgm:pt modelId="{B2F81903-70BF-4939-A898-CDDA46380462}" cxnId="{4C1238E4-F5A0-4185-8EC4-02796254B48E}" type="parTrans">
      <dgm:prSet/>
      <dgm:spPr/>
      <dgm:t>
        <a:bodyPr/>
        <a:lstStyle/>
        <a:p>
          <a:endParaRPr lang="en-IN"/>
        </a:p>
      </dgm:t>
    </dgm:pt>
    <dgm:pt modelId="{3823B434-90BC-466E-A5AB-87E49B68D96C}" cxnId="{4C1238E4-F5A0-4185-8EC4-02796254B48E}" type="sibTrans">
      <dgm:prSet/>
      <dgm:spPr/>
      <dgm:t>
        <a:bodyPr/>
        <a:lstStyle/>
        <a:p>
          <a:endParaRPr lang="en-IN"/>
        </a:p>
      </dgm:t>
    </dgm:pt>
    <dgm:pt modelId="{9DD6D459-A833-44BB-B731-FA7187ACF4CD}">
      <dgm:prSet phldrT="[Text]"/>
      <dgm:spPr/>
      <dgm:t>
        <a:bodyPr/>
        <a:lstStyle/>
        <a:p>
          <a:r>
            <a:rPr lang="en-IN" dirty="0"/>
            <a:t>Speaking from the manuscript</a:t>
          </a:r>
        </a:p>
      </dgm:t>
    </dgm:pt>
    <dgm:pt modelId="{1F64AC32-CCC2-48E5-87D1-0527DCC4FEBA}" cxnId="{14FDD74A-5DE8-4E50-9B3E-36BA85B94942}" type="parTrans">
      <dgm:prSet/>
      <dgm:spPr/>
      <dgm:t>
        <a:bodyPr/>
        <a:lstStyle/>
        <a:p>
          <a:endParaRPr lang="en-IN"/>
        </a:p>
      </dgm:t>
    </dgm:pt>
    <dgm:pt modelId="{76BD4023-D7E0-4C85-93B9-8E90B2E03322}" cxnId="{14FDD74A-5DE8-4E50-9B3E-36BA85B94942}" type="sibTrans">
      <dgm:prSet/>
      <dgm:spPr/>
      <dgm:t>
        <a:bodyPr/>
        <a:lstStyle/>
        <a:p>
          <a:endParaRPr lang="en-IN"/>
        </a:p>
      </dgm:t>
    </dgm:pt>
    <dgm:pt modelId="{8F893E1D-D2A9-41C2-B229-09761E3D1D75}">
      <dgm:prSet phldrT="[Text]"/>
      <dgm:spPr/>
      <dgm:t>
        <a:bodyPr/>
        <a:lstStyle/>
        <a:p>
          <a:r>
            <a:rPr lang="en-IN" dirty="0"/>
            <a:t>Speaking from notes</a:t>
          </a:r>
        </a:p>
      </dgm:t>
    </dgm:pt>
    <dgm:pt modelId="{BD72FB31-F848-482E-ABAE-225A8DEB2E13}" cxnId="{09739A2C-7883-4E3D-B81D-F01E6242CC99}" type="parTrans">
      <dgm:prSet/>
      <dgm:spPr/>
      <dgm:t>
        <a:bodyPr/>
        <a:lstStyle/>
        <a:p>
          <a:endParaRPr lang="en-IN"/>
        </a:p>
      </dgm:t>
    </dgm:pt>
    <dgm:pt modelId="{5051E0C5-C4A3-407F-BA17-8C393DB5D237}" cxnId="{09739A2C-7883-4E3D-B81D-F01E6242CC99}" type="sibTrans">
      <dgm:prSet/>
      <dgm:spPr/>
      <dgm:t>
        <a:bodyPr/>
        <a:lstStyle/>
        <a:p>
          <a:endParaRPr lang="en-IN"/>
        </a:p>
      </dgm:t>
    </dgm:pt>
    <dgm:pt modelId="{33F52C54-B107-41A4-B7AF-2695A52331BB}" type="pres">
      <dgm:prSet presAssocID="{C77A500A-BA20-448E-A6B7-046C2D84A5B6}" presName="diagram" presStyleCnt="0">
        <dgm:presLayoutVars>
          <dgm:dir/>
          <dgm:resizeHandles val="exact"/>
        </dgm:presLayoutVars>
      </dgm:prSet>
      <dgm:spPr/>
      <dgm:t>
        <a:bodyPr/>
        <a:lstStyle/>
        <a:p>
          <a:endParaRPr lang="en-US"/>
        </a:p>
      </dgm:t>
    </dgm:pt>
    <dgm:pt modelId="{DEE41126-007E-4A97-A8B3-28B990A4E707}" type="pres">
      <dgm:prSet presAssocID="{545A9894-5A6C-4C15-A1ED-707325960584}" presName="node" presStyleLbl="node1" presStyleIdx="0" presStyleCnt="4">
        <dgm:presLayoutVars>
          <dgm:bulletEnabled val="1"/>
        </dgm:presLayoutVars>
      </dgm:prSet>
      <dgm:spPr/>
      <dgm:t>
        <a:bodyPr/>
        <a:lstStyle/>
        <a:p>
          <a:endParaRPr lang="en-US"/>
        </a:p>
      </dgm:t>
    </dgm:pt>
    <dgm:pt modelId="{4E7DD2BF-E801-4C5C-B34F-94EBD512021D}" type="pres">
      <dgm:prSet presAssocID="{CEF56D34-90C2-4177-863A-2899FD0C9835}" presName="sibTrans" presStyleCnt="0"/>
      <dgm:spPr/>
    </dgm:pt>
    <dgm:pt modelId="{97B11553-495B-4005-A751-DD97329E5D67}" type="pres">
      <dgm:prSet presAssocID="{F52F96D5-CB03-4F53-8079-BC799BB107CA}" presName="node" presStyleLbl="node1" presStyleIdx="1" presStyleCnt="4">
        <dgm:presLayoutVars>
          <dgm:bulletEnabled val="1"/>
        </dgm:presLayoutVars>
      </dgm:prSet>
      <dgm:spPr/>
      <dgm:t>
        <a:bodyPr/>
        <a:lstStyle/>
        <a:p>
          <a:endParaRPr lang="en-US"/>
        </a:p>
      </dgm:t>
    </dgm:pt>
    <dgm:pt modelId="{0452E185-D13D-4A01-B8DE-E3EB120AF57A}" type="pres">
      <dgm:prSet presAssocID="{3823B434-90BC-466E-A5AB-87E49B68D96C}" presName="sibTrans" presStyleCnt="0"/>
      <dgm:spPr/>
    </dgm:pt>
    <dgm:pt modelId="{BF3765C2-9DB9-4D1F-86EE-BED8FB4E31CD}" type="pres">
      <dgm:prSet presAssocID="{9DD6D459-A833-44BB-B731-FA7187ACF4CD}" presName="node" presStyleLbl="node1" presStyleIdx="2" presStyleCnt="4">
        <dgm:presLayoutVars>
          <dgm:bulletEnabled val="1"/>
        </dgm:presLayoutVars>
      </dgm:prSet>
      <dgm:spPr/>
      <dgm:t>
        <a:bodyPr/>
        <a:lstStyle/>
        <a:p>
          <a:endParaRPr lang="en-US"/>
        </a:p>
      </dgm:t>
    </dgm:pt>
    <dgm:pt modelId="{8736027A-790F-4454-8346-A55E7CFC1823}" type="pres">
      <dgm:prSet presAssocID="{76BD4023-D7E0-4C85-93B9-8E90B2E03322}" presName="sibTrans" presStyleCnt="0"/>
      <dgm:spPr/>
    </dgm:pt>
    <dgm:pt modelId="{62E29081-520C-48DE-84B2-000907F7D8D9}" type="pres">
      <dgm:prSet presAssocID="{8F893E1D-D2A9-41C2-B229-09761E3D1D75}" presName="node" presStyleLbl="node1" presStyleIdx="3" presStyleCnt="4">
        <dgm:presLayoutVars>
          <dgm:bulletEnabled val="1"/>
        </dgm:presLayoutVars>
      </dgm:prSet>
      <dgm:spPr/>
      <dgm:t>
        <a:bodyPr/>
        <a:lstStyle/>
        <a:p>
          <a:endParaRPr lang="en-US"/>
        </a:p>
      </dgm:t>
    </dgm:pt>
  </dgm:ptLst>
  <dgm:cxnLst>
    <dgm:cxn modelId="{1E9E3DA4-ADBF-4714-8E1E-3F4F5C99A438}" type="presOf" srcId="{9DD6D459-A833-44BB-B731-FA7187ACF4CD}" destId="{BF3765C2-9DB9-4D1F-86EE-BED8FB4E31CD}" srcOrd="0" destOrd="0" presId="urn:microsoft.com/office/officeart/2005/8/layout/default#1"/>
    <dgm:cxn modelId="{18DF5091-B17F-4E9D-9249-6E71B3755598}" type="presOf" srcId="{545A9894-5A6C-4C15-A1ED-707325960584}" destId="{DEE41126-007E-4A97-A8B3-28B990A4E707}" srcOrd="0" destOrd="0" presId="urn:microsoft.com/office/officeart/2005/8/layout/default#1"/>
    <dgm:cxn modelId="{D7468C64-4AD3-47F1-A55F-EE7AA8B7F760}" type="presOf" srcId="{C77A500A-BA20-448E-A6B7-046C2D84A5B6}" destId="{33F52C54-B107-41A4-B7AF-2695A52331BB}" srcOrd="0" destOrd="0" presId="urn:microsoft.com/office/officeart/2005/8/layout/default#1"/>
    <dgm:cxn modelId="{4C1238E4-F5A0-4185-8EC4-02796254B48E}" srcId="{C77A500A-BA20-448E-A6B7-046C2D84A5B6}" destId="{F52F96D5-CB03-4F53-8079-BC799BB107CA}" srcOrd="1" destOrd="0" parTransId="{B2F81903-70BF-4939-A898-CDDA46380462}" sibTransId="{3823B434-90BC-466E-A5AB-87E49B68D96C}"/>
    <dgm:cxn modelId="{09739A2C-7883-4E3D-B81D-F01E6242CC99}" srcId="{C77A500A-BA20-448E-A6B7-046C2D84A5B6}" destId="{8F893E1D-D2A9-41C2-B229-09761E3D1D75}" srcOrd="3" destOrd="0" parTransId="{BD72FB31-F848-482E-ABAE-225A8DEB2E13}" sibTransId="{5051E0C5-C4A3-407F-BA17-8C393DB5D237}"/>
    <dgm:cxn modelId="{14FDD74A-5DE8-4E50-9B3E-36BA85B94942}" srcId="{C77A500A-BA20-448E-A6B7-046C2D84A5B6}" destId="{9DD6D459-A833-44BB-B731-FA7187ACF4CD}" srcOrd="2" destOrd="0" parTransId="{1F64AC32-CCC2-48E5-87D1-0527DCC4FEBA}" sibTransId="{76BD4023-D7E0-4C85-93B9-8E90B2E03322}"/>
    <dgm:cxn modelId="{6C2A39EA-0C1D-4370-AC22-F81B1B371E1D}" srcId="{C77A500A-BA20-448E-A6B7-046C2D84A5B6}" destId="{545A9894-5A6C-4C15-A1ED-707325960584}" srcOrd="0" destOrd="0" parTransId="{20332069-B338-4C28-964E-E6251D72047C}" sibTransId="{CEF56D34-90C2-4177-863A-2899FD0C9835}"/>
    <dgm:cxn modelId="{8431D5CD-A84D-44F3-AE3E-BAE8B282377F}" type="presOf" srcId="{F52F96D5-CB03-4F53-8079-BC799BB107CA}" destId="{97B11553-495B-4005-A751-DD97329E5D67}" srcOrd="0" destOrd="0" presId="urn:microsoft.com/office/officeart/2005/8/layout/default#1"/>
    <dgm:cxn modelId="{9D7D9AF5-B0ED-48A0-80BE-BF16BC33E0F3}" type="presOf" srcId="{8F893E1D-D2A9-41C2-B229-09761E3D1D75}" destId="{62E29081-520C-48DE-84B2-000907F7D8D9}" srcOrd="0" destOrd="0" presId="urn:microsoft.com/office/officeart/2005/8/layout/default#1"/>
    <dgm:cxn modelId="{AE0F30BD-3CE4-4B62-BE16-7CA825B96CF9}" type="presParOf" srcId="{33F52C54-B107-41A4-B7AF-2695A52331BB}" destId="{DEE41126-007E-4A97-A8B3-28B990A4E707}" srcOrd="0" destOrd="0" presId="urn:microsoft.com/office/officeart/2005/8/layout/default#1"/>
    <dgm:cxn modelId="{3DC92D1F-4299-47D3-BBF2-EFA3F76C11E6}" type="presParOf" srcId="{33F52C54-B107-41A4-B7AF-2695A52331BB}" destId="{4E7DD2BF-E801-4C5C-B34F-94EBD512021D}" srcOrd="1" destOrd="0" presId="urn:microsoft.com/office/officeart/2005/8/layout/default#1"/>
    <dgm:cxn modelId="{20EAF953-219F-4024-B4BA-0EA3DF348E41}" type="presParOf" srcId="{33F52C54-B107-41A4-B7AF-2695A52331BB}" destId="{97B11553-495B-4005-A751-DD97329E5D67}" srcOrd="2" destOrd="0" presId="urn:microsoft.com/office/officeart/2005/8/layout/default#1"/>
    <dgm:cxn modelId="{A64B6461-ADA9-40FC-BA7C-DE2075827E52}" type="presParOf" srcId="{33F52C54-B107-41A4-B7AF-2695A52331BB}" destId="{0452E185-D13D-4A01-B8DE-E3EB120AF57A}" srcOrd="3" destOrd="0" presId="urn:microsoft.com/office/officeart/2005/8/layout/default#1"/>
    <dgm:cxn modelId="{9196E41F-DEC9-49FC-AA35-25120403C879}" type="presParOf" srcId="{33F52C54-B107-41A4-B7AF-2695A52331BB}" destId="{BF3765C2-9DB9-4D1F-86EE-BED8FB4E31CD}" srcOrd="4" destOrd="0" presId="urn:microsoft.com/office/officeart/2005/8/layout/default#1"/>
    <dgm:cxn modelId="{AC6CB2A8-7541-4142-9165-ED5E51ED7959}" type="presParOf" srcId="{33F52C54-B107-41A4-B7AF-2695A52331BB}" destId="{8736027A-790F-4454-8346-A55E7CFC1823}" srcOrd="5" destOrd="0" presId="urn:microsoft.com/office/officeart/2005/8/layout/default#1"/>
    <dgm:cxn modelId="{7107AF5A-2C6C-40AF-AE1A-278448429920}" type="presParOf" srcId="{33F52C54-B107-41A4-B7AF-2695A52331BB}" destId="{62E29081-520C-48DE-84B2-000907F7D8D9}" srcOrd="6" destOrd="0" presId="urn:microsoft.com/office/officeart/2005/8/layout/defaul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CBFE60-6F70-42F7-AFFD-437A77C6FD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C871931-D435-46B5-83B8-6710EEBB3F9F}">
      <dgm:prSet phldrT="[Text]"/>
      <dgm:spPr/>
      <dgm:t>
        <a:bodyPr/>
        <a:lstStyle/>
        <a:p>
          <a:r>
            <a:rPr lang="en-IN" dirty="0"/>
            <a:t>Reasoning Ability</a:t>
          </a:r>
        </a:p>
      </dgm:t>
    </dgm:pt>
    <dgm:pt modelId="{3FADF804-347D-4551-A938-AD6FAF56413B}" cxnId="{6D7955E1-B438-4583-A44F-535B75F94621}" type="parTrans">
      <dgm:prSet/>
      <dgm:spPr/>
      <dgm:t>
        <a:bodyPr/>
        <a:lstStyle/>
        <a:p>
          <a:endParaRPr lang="en-IN"/>
        </a:p>
      </dgm:t>
    </dgm:pt>
    <dgm:pt modelId="{D5E3B4CD-E732-47B4-B355-4802961BE41E}" cxnId="{6D7955E1-B438-4583-A44F-535B75F94621}" type="sibTrans">
      <dgm:prSet/>
      <dgm:spPr/>
      <dgm:t>
        <a:bodyPr/>
        <a:lstStyle/>
        <a:p>
          <a:endParaRPr lang="en-IN"/>
        </a:p>
      </dgm:t>
    </dgm:pt>
    <dgm:pt modelId="{51BC3B58-A8E6-4618-BFCE-368ACB8580F3}">
      <dgm:prSet phldrT="[Text]" custT="1"/>
      <dgm:spPr/>
      <dgm:t>
        <a:bodyPr/>
        <a:lstStyle/>
        <a:p>
          <a:r>
            <a:rPr lang="en-IN" sz="2400" dirty="0"/>
            <a:t>Present your ideas with proper reasoning and argument</a:t>
          </a:r>
        </a:p>
      </dgm:t>
    </dgm:pt>
    <dgm:pt modelId="{D86B9D86-FDDF-4D8A-B078-04FA20B8BF23}" cxnId="{7C8C5142-A5EE-41FB-9C91-A367B6E9A314}" type="parTrans">
      <dgm:prSet/>
      <dgm:spPr/>
      <dgm:t>
        <a:bodyPr/>
        <a:lstStyle/>
        <a:p>
          <a:endParaRPr lang="en-IN"/>
        </a:p>
      </dgm:t>
    </dgm:pt>
    <dgm:pt modelId="{247279F5-2CDF-41CF-9B06-443ACA1C27AA}" cxnId="{7C8C5142-A5EE-41FB-9C91-A367B6E9A314}" type="sibTrans">
      <dgm:prSet/>
      <dgm:spPr/>
      <dgm:t>
        <a:bodyPr/>
        <a:lstStyle/>
        <a:p>
          <a:endParaRPr lang="en-IN"/>
        </a:p>
      </dgm:t>
    </dgm:pt>
    <dgm:pt modelId="{FB7D1641-BAA2-40FF-9BA2-8EE98D90F511}">
      <dgm:prSet phldrT="[Text]" custT="1"/>
      <dgm:spPr/>
      <dgm:t>
        <a:bodyPr/>
        <a:lstStyle/>
        <a:p>
          <a:r>
            <a:rPr lang="en-IN" sz="2400" dirty="0"/>
            <a:t>Use facts to lend credence and conviction to your arguments</a:t>
          </a:r>
        </a:p>
      </dgm:t>
    </dgm:pt>
    <dgm:pt modelId="{DC27CE11-3F2F-40B6-8E65-633F15B76EB7}" cxnId="{6F27102A-7C1A-4516-9A12-9FE26B8BB611}" type="parTrans">
      <dgm:prSet/>
      <dgm:spPr/>
      <dgm:t>
        <a:bodyPr/>
        <a:lstStyle/>
        <a:p>
          <a:endParaRPr lang="en-IN"/>
        </a:p>
      </dgm:t>
    </dgm:pt>
    <dgm:pt modelId="{2D95B656-5517-4A34-BA45-651D3C597334}" cxnId="{6F27102A-7C1A-4516-9A12-9FE26B8BB611}" type="sibTrans">
      <dgm:prSet/>
      <dgm:spPr/>
      <dgm:t>
        <a:bodyPr/>
        <a:lstStyle/>
        <a:p>
          <a:endParaRPr lang="en-IN"/>
        </a:p>
      </dgm:t>
    </dgm:pt>
    <dgm:pt modelId="{C41D889C-F771-4244-95D8-80009B98E3A1}">
      <dgm:prSet phldrT="[Text]"/>
      <dgm:spPr/>
      <dgm:t>
        <a:bodyPr/>
        <a:lstStyle/>
        <a:p>
          <a:r>
            <a:rPr lang="en-IN" dirty="0"/>
            <a:t>Leadership</a:t>
          </a:r>
        </a:p>
      </dgm:t>
    </dgm:pt>
    <dgm:pt modelId="{46776AB1-FA5C-4682-A349-4EAB4A9677B4}" cxnId="{786CBE42-C66D-4EC4-B82F-7471C699DC3F}" type="parTrans">
      <dgm:prSet/>
      <dgm:spPr/>
      <dgm:t>
        <a:bodyPr/>
        <a:lstStyle/>
        <a:p>
          <a:endParaRPr lang="en-IN"/>
        </a:p>
      </dgm:t>
    </dgm:pt>
    <dgm:pt modelId="{B99E1E33-4D9D-4773-94F8-F8E6D5ED2A85}" cxnId="{786CBE42-C66D-4EC4-B82F-7471C699DC3F}" type="sibTrans">
      <dgm:prSet/>
      <dgm:spPr/>
      <dgm:t>
        <a:bodyPr/>
        <a:lstStyle/>
        <a:p>
          <a:endParaRPr lang="en-IN"/>
        </a:p>
      </dgm:t>
    </dgm:pt>
    <dgm:pt modelId="{ECAA4D88-CE99-438F-9AF6-0572906B286A}">
      <dgm:prSet phldrT="[Text]" custT="1"/>
      <dgm:spPr/>
      <dgm:t>
        <a:bodyPr/>
        <a:lstStyle/>
        <a:p>
          <a:r>
            <a:rPr lang="en-IN" sz="2400" dirty="0"/>
            <a:t>It is never predefined. One emerges as a leader by displaying leadership qualities.</a:t>
          </a:r>
        </a:p>
      </dgm:t>
    </dgm:pt>
    <dgm:pt modelId="{764644C4-8BFC-461A-8608-2B0883F123EA}" cxnId="{4AFAD13C-591D-4330-A8F3-74660D9DC740}" type="parTrans">
      <dgm:prSet/>
      <dgm:spPr/>
      <dgm:t>
        <a:bodyPr/>
        <a:lstStyle/>
        <a:p>
          <a:endParaRPr lang="en-IN"/>
        </a:p>
      </dgm:t>
    </dgm:pt>
    <dgm:pt modelId="{3B1E86DD-4BE0-4559-9054-1ACECF494973}" cxnId="{4AFAD13C-591D-4330-A8F3-74660D9DC740}" type="sibTrans">
      <dgm:prSet/>
      <dgm:spPr/>
      <dgm:t>
        <a:bodyPr/>
        <a:lstStyle/>
        <a:p>
          <a:endParaRPr lang="en-IN"/>
        </a:p>
      </dgm:t>
    </dgm:pt>
    <dgm:pt modelId="{3D556D13-E3A0-4ED4-8F7B-8169682088DE}">
      <dgm:prSet phldrT="[Text]" custT="1"/>
      <dgm:spPr/>
      <dgm:t>
        <a:bodyPr/>
        <a:lstStyle/>
        <a:p>
          <a:r>
            <a:rPr lang="en-IN" sz="2400" dirty="0"/>
            <a:t>Leader facilitates discussion in a constructive manner, co-ordinates, motivates, and finally steers the conversation towards a goal.</a:t>
          </a:r>
        </a:p>
      </dgm:t>
    </dgm:pt>
    <dgm:pt modelId="{DC683145-726A-49A7-B189-7C4117509DC3}" cxnId="{8C3C2704-78E0-4DF0-8D1D-22E3590121F2}" type="parTrans">
      <dgm:prSet/>
      <dgm:spPr/>
      <dgm:t>
        <a:bodyPr/>
        <a:lstStyle/>
        <a:p>
          <a:endParaRPr lang="en-IN"/>
        </a:p>
      </dgm:t>
    </dgm:pt>
    <dgm:pt modelId="{F5A81725-3B66-4421-9CFF-AEF1AB216B01}" cxnId="{8C3C2704-78E0-4DF0-8D1D-22E3590121F2}" type="sibTrans">
      <dgm:prSet/>
      <dgm:spPr/>
      <dgm:t>
        <a:bodyPr/>
        <a:lstStyle/>
        <a:p>
          <a:endParaRPr lang="en-IN"/>
        </a:p>
      </dgm:t>
    </dgm:pt>
    <dgm:pt modelId="{DD520BC0-2C69-4CF4-A51C-065974DC40CE}">
      <dgm:prSet phldrT="[Text]"/>
      <dgm:spPr/>
      <dgm:t>
        <a:bodyPr/>
        <a:lstStyle/>
        <a:p>
          <a:r>
            <a:rPr lang="en-IN" dirty="0"/>
            <a:t>Openness</a:t>
          </a:r>
        </a:p>
      </dgm:t>
    </dgm:pt>
    <dgm:pt modelId="{AC9995A0-E24F-4C3B-B478-CEDFFB220806}" cxnId="{722AA0F0-79C7-4E14-B61E-98AC9D704DC6}" type="parTrans">
      <dgm:prSet/>
      <dgm:spPr/>
      <dgm:t>
        <a:bodyPr/>
        <a:lstStyle/>
        <a:p>
          <a:endParaRPr lang="en-IN"/>
        </a:p>
      </dgm:t>
    </dgm:pt>
    <dgm:pt modelId="{50DE9329-B529-4050-9153-4BD53FAC6213}" cxnId="{722AA0F0-79C7-4E14-B61E-98AC9D704DC6}" type="sibTrans">
      <dgm:prSet/>
      <dgm:spPr/>
      <dgm:t>
        <a:bodyPr/>
        <a:lstStyle/>
        <a:p>
          <a:endParaRPr lang="en-IN"/>
        </a:p>
      </dgm:t>
    </dgm:pt>
    <dgm:pt modelId="{FF598687-6BB0-4312-BD89-6D3D30BEFF72}">
      <dgm:prSet phldrT="[Text]" custT="1"/>
      <dgm:spPr/>
      <dgm:t>
        <a:bodyPr/>
        <a:lstStyle/>
        <a:p>
          <a:r>
            <a:rPr lang="en-IN" sz="2400" dirty="0"/>
            <a:t>Open to the ideas of others as well as to the evaluation of your own ideas</a:t>
          </a:r>
        </a:p>
      </dgm:t>
    </dgm:pt>
    <dgm:pt modelId="{33CE12DB-2356-427C-A820-2A114C5EFBD7}" cxnId="{65714858-D537-419B-A5A4-DAA4F8439BD2}" type="parTrans">
      <dgm:prSet/>
      <dgm:spPr/>
      <dgm:t>
        <a:bodyPr/>
        <a:lstStyle/>
        <a:p>
          <a:endParaRPr lang="en-IN"/>
        </a:p>
      </dgm:t>
    </dgm:pt>
    <dgm:pt modelId="{0D8C7B87-7146-46E4-9947-BAF1F5958279}" cxnId="{65714858-D537-419B-A5A4-DAA4F8439BD2}" type="sibTrans">
      <dgm:prSet/>
      <dgm:spPr/>
      <dgm:t>
        <a:bodyPr/>
        <a:lstStyle/>
        <a:p>
          <a:endParaRPr lang="en-IN"/>
        </a:p>
      </dgm:t>
    </dgm:pt>
    <dgm:pt modelId="{8D57933A-30EF-472A-A707-06036FEFC1E6}" type="pres">
      <dgm:prSet presAssocID="{C9CBFE60-6F70-42F7-AFFD-437A77C6FD14}" presName="Name0" presStyleCnt="0">
        <dgm:presLayoutVars>
          <dgm:dir/>
          <dgm:animLvl val="lvl"/>
          <dgm:resizeHandles val="exact"/>
        </dgm:presLayoutVars>
      </dgm:prSet>
      <dgm:spPr/>
      <dgm:t>
        <a:bodyPr/>
        <a:lstStyle/>
        <a:p>
          <a:endParaRPr lang="en-US"/>
        </a:p>
      </dgm:t>
    </dgm:pt>
    <dgm:pt modelId="{06B1E01A-EBB8-48C4-9078-96862025E225}" type="pres">
      <dgm:prSet presAssocID="{8C871931-D435-46B5-83B8-6710EEBB3F9F}" presName="linNode" presStyleCnt="0"/>
      <dgm:spPr/>
    </dgm:pt>
    <dgm:pt modelId="{59F5B6EE-E3A8-451F-B434-86754D3F34A8}" type="pres">
      <dgm:prSet presAssocID="{8C871931-D435-46B5-83B8-6710EEBB3F9F}" presName="parentText" presStyleLbl="node1" presStyleIdx="0" presStyleCnt="3" custScaleX="61588">
        <dgm:presLayoutVars>
          <dgm:chMax val="1"/>
          <dgm:bulletEnabled val="1"/>
        </dgm:presLayoutVars>
      </dgm:prSet>
      <dgm:spPr/>
      <dgm:t>
        <a:bodyPr/>
        <a:lstStyle/>
        <a:p>
          <a:endParaRPr lang="en-US"/>
        </a:p>
      </dgm:t>
    </dgm:pt>
    <dgm:pt modelId="{431BCADA-1822-41DE-81CE-A2798F4FFCE9}" type="pres">
      <dgm:prSet presAssocID="{8C871931-D435-46B5-83B8-6710EEBB3F9F}" presName="descendantText" presStyleLbl="alignAccFollowNode1" presStyleIdx="0" presStyleCnt="3" custScaleX="113211">
        <dgm:presLayoutVars>
          <dgm:bulletEnabled val="1"/>
        </dgm:presLayoutVars>
      </dgm:prSet>
      <dgm:spPr/>
      <dgm:t>
        <a:bodyPr/>
        <a:lstStyle/>
        <a:p>
          <a:endParaRPr lang="en-US"/>
        </a:p>
      </dgm:t>
    </dgm:pt>
    <dgm:pt modelId="{04805F59-BC0B-4A75-91B2-97DCE8A0694C}" type="pres">
      <dgm:prSet presAssocID="{D5E3B4CD-E732-47B4-B355-4802961BE41E}" presName="sp" presStyleCnt="0"/>
      <dgm:spPr/>
    </dgm:pt>
    <dgm:pt modelId="{4098E822-6459-482D-A17E-6D695598BCC6}" type="pres">
      <dgm:prSet presAssocID="{C41D889C-F771-4244-95D8-80009B98E3A1}" presName="linNode" presStyleCnt="0"/>
      <dgm:spPr/>
    </dgm:pt>
    <dgm:pt modelId="{AE3E9A52-8E90-4D3D-80D8-C5A67C45C31A}" type="pres">
      <dgm:prSet presAssocID="{C41D889C-F771-4244-95D8-80009B98E3A1}" presName="parentText" presStyleLbl="node1" presStyleIdx="1" presStyleCnt="3" custScaleX="60102">
        <dgm:presLayoutVars>
          <dgm:chMax val="1"/>
          <dgm:bulletEnabled val="1"/>
        </dgm:presLayoutVars>
      </dgm:prSet>
      <dgm:spPr/>
      <dgm:t>
        <a:bodyPr/>
        <a:lstStyle/>
        <a:p>
          <a:endParaRPr lang="en-US"/>
        </a:p>
      </dgm:t>
    </dgm:pt>
    <dgm:pt modelId="{0EA871B2-2A78-497B-979A-681B9EF076C3}" type="pres">
      <dgm:prSet presAssocID="{C41D889C-F771-4244-95D8-80009B98E3A1}" presName="descendantText" presStyleLbl="alignAccFollowNode1" presStyleIdx="1" presStyleCnt="3" custScaleX="123503">
        <dgm:presLayoutVars>
          <dgm:bulletEnabled val="1"/>
        </dgm:presLayoutVars>
      </dgm:prSet>
      <dgm:spPr/>
      <dgm:t>
        <a:bodyPr/>
        <a:lstStyle/>
        <a:p>
          <a:endParaRPr lang="en-US"/>
        </a:p>
      </dgm:t>
    </dgm:pt>
    <dgm:pt modelId="{EE7AA416-8758-43F3-AE6F-BBA76759346C}" type="pres">
      <dgm:prSet presAssocID="{B99E1E33-4D9D-4773-94F8-F8E6D5ED2A85}" presName="sp" presStyleCnt="0"/>
      <dgm:spPr/>
    </dgm:pt>
    <dgm:pt modelId="{2F6A8809-E75B-4A72-BF97-5EAE8292BBE3}" type="pres">
      <dgm:prSet presAssocID="{DD520BC0-2C69-4CF4-A51C-065974DC40CE}" presName="linNode" presStyleCnt="0"/>
      <dgm:spPr/>
    </dgm:pt>
    <dgm:pt modelId="{DCA81399-6D04-4C0B-A3DA-00EB3E323D6F}" type="pres">
      <dgm:prSet presAssocID="{DD520BC0-2C69-4CF4-A51C-065974DC40CE}" presName="parentText" presStyleLbl="node1" presStyleIdx="2" presStyleCnt="3" custScaleX="60102">
        <dgm:presLayoutVars>
          <dgm:chMax val="1"/>
          <dgm:bulletEnabled val="1"/>
        </dgm:presLayoutVars>
      </dgm:prSet>
      <dgm:spPr/>
      <dgm:t>
        <a:bodyPr/>
        <a:lstStyle/>
        <a:p>
          <a:endParaRPr lang="en-US"/>
        </a:p>
      </dgm:t>
    </dgm:pt>
    <dgm:pt modelId="{133AB9C9-73C6-40AD-9755-DC0CC941F272}" type="pres">
      <dgm:prSet presAssocID="{DD520BC0-2C69-4CF4-A51C-065974DC40CE}" presName="descendantText" presStyleLbl="alignAccFollowNode1" presStyleIdx="2" presStyleCnt="3" custScaleX="110932">
        <dgm:presLayoutVars>
          <dgm:bulletEnabled val="1"/>
        </dgm:presLayoutVars>
      </dgm:prSet>
      <dgm:spPr/>
      <dgm:t>
        <a:bodyPr/>
        <a:lstStyle/>
        <a:p>
          <a:endParaRPr lang="en-US"/>
        </a:p>
      </dgm:t>
    </dgm:pt>
  </dgm:ptLst>
  <dgm:cxnLst>
    <dgm:cxn modelId="{4AFAD13C-591D-4330-A8F3-74660D9DC740}" srcId="{C41D889C-F771-4244-95D8-80009B98E3A1}" destId="{ECAA4D88-CE99-438F-9AF6-0572906B286A}" srcOrd="0" destOrd="0" parTransId="{764644C4-8BFC-461A-8608-2B0883F123EA}" sibTransId="{3B1E86DD-4BE0-4559-9054-1ACECF494973}"/>
    <dgm:cxn modelId="{786CBE42-C66D-4EC4-B82F-7471C699DC3F}" srcId="{C9CBFE60-6F70-42F7-AFFD-437A77C6FD14}" destId="{C41D889C-F771-4244-95D8-80009B98E3A1}" srcOrd="1" destOrd="0" parTransId="{46776AB1-FA5C-4682-A349-4EAB4A9677B4}" sibTransId="{B99E1E33-4D9D-4773-94F8-F8E6D5ED2A85}"/>
    <dgm:cxn modelId="{8A92F6D8-02BA-497B-87CE-28FFFA527539}" type="presOf" srcId="{FB7D1641-BAA2-40FF-9BA2-8EE98D90F511}" destId="{431BCADA-1822-41DE-81CE-A2798F4FFCE9}" srcOrd="0" destOrd="1" presId="urn:microsoft.com/office/officeart/2005/8/layout/vList5"/>
    <dgm:cxn modelId="{7C8C5142-A5EE-41FB-9C91-A367B6E9A314}" srcId="{8C871931-D435-46B5-83B8-6710EEBB3F9F}" destId="{51BC3B58-A8E6-4618-BFCE-368ACB8580F3}" srcOrd="0" destOrd="0" parTransId="{D86B9D86-FDDF-4D8A-B078-04FA20B8BF23}" sibTransId="{247279F5-2CDF-41CF-9B06-443ACA1C27AA}"/>
    <dgm:cxn modelId="{1CDBFFCB-695E-473F-BBAF-E6C7EBF38841}" type="presOf" srcId="{3D556D13-E3A0-4ED4-8F7B-8169682088DE}" destId="{0EA871B2-2A78-497B-979A-681B9EF076C3}" srcOrd="0" destOrd="1" presId="urn:microsoft.com/office/officeart/2005/8/layout/vList5"/>
    <dgm:cxn modelId="{88904184-2868-4838-B5D4-710AA4518AD5}" type="presOf" srcId="{DD520BC0-2C69-4CF4-A51C-065974DC40CE}" destId="{DCA81399-6D04-4C0B-A3DA-00EB3E323D6F}" srcOrd="0" destOrd="0" presId="urn:microsoft.com/office/officeart/2005/8/layout/vList5"/>
    <dgm:cxn modelId="{6F27102A-7C1A-4516-9A12-9FE26B8BB611}" srcId="{8C871931-D435-46B5-83B8-6710EEBB3F9F}" destId="{FB7D1641-BAA2-40FF-9BA2-8EE98D90F511}" srcOrd="1" destOrd="0" parTransId="{DC27CE11-3F2F-40B6-8E65-633F15B76EB7}" sibTransId="{2D95B656-5517-4A34-BA45-651D3C597334}"/>
    <dgm:cxn modelId="{DD7EEF1A-DCB2-4459-A6FD-D86D126E43EF}" type="presOf" srcId="{C41D889C-F771-4244-95D8-80009B98E3A1}" destId="{AE3E9A52-8E90-4D3D-80D8-C5A67C45C31A}" srcOrd="0" destOrd="0" presId="urn:microsoft.com/office/officeart/2005/8/layout/vList5"/>
    <dgm:cxn modelId="{D05DE96D-5DDB-40D6-AA1A-34EBF96062C2}" type="presOf" srcId="{8C871931-D435-46B5-83B8-6710EEBB3F9F}" destId="{59F5B6EE-E3A8-451F-B434-86754D3F34A8}" srcOrd="0" destOrd="0" presId="urn:microsoft.com/office/officeart/2005/8/layout/vList5"/>
    <dgm:cxn modelId="{61E6A350-3A3B-48DA-B563-C6ED1CE80398}" type="presOf" srcId="{C9CBFE60-6F70-42F7-AFFD-437A77C6FD14}" destId="{8D57933A-30EF-472A-A707-06036FEFC1E6}" srcOrd="0" destOrd="0" presId="urn:microsoft.com/office/officeart/2005/8/layout/vList5"/>
    <dgm:cxn modelId="{8C3C2704-78E0-4DF0-8D1D-22E3590121F2}" srcId="{C41D889C-F771-4244-95D8-80009B98E3A1}" destId="{3D556D13-E3A0-4ED4-8F7B-8169682088DE}" srcOrd="1" destOrd="0" parTransId="{DC683145-726A-49A7-B189-7C4117509DC3}" sibTransId="{F5A81725-3B66-4421-9CFF-AEF1AB216B01}"/>
    <dgm:cxn modelId="{1DF5934D-40D0-47B7-B6C4-B965EE2AA9B8}" type="presOf" srcId="{51BC3B58-A8E6-4618-BFCE-368ACB8580F3}" destId="{431BCADA-1822-41DE-81CE-A2798F4FFCE9}" srcOrd="0" destOrd="0" presId="urn:microsoft.com/office/officeart/2005/8/layout/vList5"/>
    <dgm:cxn modelId="{E18962C7-AAB5-44DF-9485-1B07FA516DA5}" type="presOf" srcId="{ECAA4D88-CE99-438F-9AF6-0572906B286A}" destId="{0EA871B2-2A78-497B-979A-681B9EF076C3}" srcOrd="0" destOrd="0" presId="urn:microsoft.com/office/officeart/2005/8/layout/vList5"/>
    <dgm:cxn modelId="{65714858-D537-419B-A5A4-DAA4F8439BD2}" srcId="{DD520BC0-2C69-4CF4-A51C-065974DC40CE}" destId="{FF598687-6BB0-4312-BD89-6D3D30BEFF72}" srcOrd="0" destOrd="0" parTransId="{33CE12DB-2356-427C-A820-2A114C5EFBD7}" sibTransId="{0D8C7B87-7146-46E4-9947-BAF1F5958279}"/>
    <dgm:cxn modelId="{9ECCC685-7F0D-4636-9D1C-5B87FECC7B12}" type="presOf" srcId="{FF598687-6BB0-4312-BD89-6D3D30BEFF72}" destId="{133AB9C9-73C6-40AD-9755-DC0CC941F272}" srcOrd="0" destOrd="0" presId="urn:microsoft.com/office/officeart/2005/8/layout/vList5"/>
    <dgm:cxn modelId="{722AA0F0-79C7-4E14-B61E-98AC9D704DC6}" srcId="{C9CBFE60-6F70-42F7-AFFD-437A77C6FD14}" destId="{DD520BC0-2C69-4CF4-A51C-065974DC40CE}" srcOrd="2" destOrd="0" parTransId="{AC9995A0-E24F-4C3B-B478-CEDFFB220806}" sibTransId="{50DE9329-B529-4050-9153-4BD53FAC6213}"/>
    <dgm:cxn modelId="{6D7955E1-B438-4583-A44F-535B75F94621}" srcId="{C9CBFE60-6F70-42F7-AFFD-437A77C6FD14}" destId="{8C871931-D435-46B5-83B8-6710EEBB3F9F}" srcOrd="0" destOrd="0" parTransId="{3FADF804-347D-4551-A938-AD6FAF56413B}" sibTransId="{D5E3B4CD-E732-47B4-B355-4802961BE41E}"/>
    <dgm:cxn modelId="{C0FDA8FD-4F18-4385-A59F-0543F44FAC33}" type="presParOf" srcId="{8D57933A-30EF-472A-A707-06036FEFC1E6}" destId="{06B1E01A-EBB8-48C4-9078-96862025E225}" srcOrd="0" destOrd="0" presId="urn:microsoft.com/office/officeart/2005/8/layout/vList5"/>
    <dgm:cxn modelId="{7CE52D11-8A29-4B29-B662-9FCE367C898E}" type="presParOf" srcId="{06B1E01A-EBB8-48C4-9078-96862025E225}" destId="{59F5B6EE-E3A8-451F-B434-86754D3F34A8}" srcOrd="0" destOrd="0" presId="urn:microsoft.com/office/officeart/2005/8/layout/vList5"/>
    <dgm:cxn modelId="{9D45527E-D637-4D8D-BE53-A5CE79489730}" type="presParOf" srcId="{06B1E01A-EBB8-48C4-9078-96862025E225}" destId="{431BCADA-1822-41DE-81CE-A2798F4FFCE9}" srcOrd="1" destOrd="0" presId="urn:microsoft.com/office/officeart/2005/8/layout/vList5"/>
    <dgm:cxn modelId="{6677A629-4925-41DD-BE1F-4A224E6E8F0A}" type="presParOf" srcId="{8D57933A-30EF-472A-A707-06036FEFC1E6}" destId="{04805F59-BC0B-4A75-91B2-97DCE8A0694C}" srcOrd="1" destOrd="0" presId="urn:microsoft.com/office/officeart/2005/8/layout/vList5"/>
    <dgm:cxn modelId="{176A3DFA-8099-4798-AE33-24120104AC22}" type="presParOf" srcId="{8D57933A-30EF-472A-A707-06036FEFC1E6}" destId="{4098E822-6459-482D-A17E-6D695598BCC6}" srcOrd="2" destOrd="0" presId="urn:microsoft.com/office/officeart/2005/8/layout/vList5"/>
    <dgm:cxn modelId="{AC2F7968-AB64-4EA8-A04C-1040503E466D}" type="presParOf" srcId="{4098E822-6459-482D-A17E-6D695598BCC6}" destId="{AE3E9A52-8E90-4D3D-80D8-C5A67C45C31A}" srcOrd="0" destOrd="0" presId="urn:microsoft.com/office/officeart/2005/8/layout/vList5"/>
    <dgm:cxn modelId="{3E098E7C-E8F7-4178-80AD-FCAA2CF9E52A}" type="presParOf" srcId="{4098E822-6459-482D-A17E-6D695598BCC6}" destId="{0EA871B2-2A78-497B-979A-681B9EF076C3}" srcOrd="1" destOrd="0" presId="urn:microsoft.com/office/officeart/2005/8/layout/vList5"/>
    <dgm:cxn modelId="{AEC2D2CC-56D2-4E1A-8026-51602C9810D2}" type="presParOf" srcId="{8D57933A-30EF-472A-A707-06036FEFC1E6}" destId="{EE7AA416-8758-43F3-AE6F-BBA76759346C}" srcOrd="3" destOrd="0" presId="urn:microsoft.com/office/officeart/2005/8/layout/vList5"/>
    <dgm:cxn modelId="{CEB55DD8-9916-4C20-936C-3C6E780519E5}" type="presParOf" srcId="{8D57933A-30EF-472A-A707-06036FEFC1E6}" destId="{2F6A8809-E75B-4A72-BF97-5EAE8292BBE3}" srcOrd="4" destOrd="0" presId="urn:microsoft.com/office/officeart/2005/8/layout/vList5"/>
    <dgm:cxn modelId="{4F88DE95-6C65-47BD-9798-C4FAAB7D87E2}" type="presParOf" srcId="{2F6A8809-E75B-4A72-BF97-5EAE8292BBE3}" destId="{DCA81399-6D04-4C0B-A3DA-00EB3E323D6F}" srcOrd="0" destOrd="0" presId="urn:microsoft.com/office/officeart/2005/8/layout/vList5"/>
    <dgm:cxn modelId="{BF3736B2-0780-45C6-964F-757EE4D513C3}" type="presParOf" srcId="{2F6A8809-E75B-4A72-BF97-5EAE8292BBE3}" destId="{133AB9C9-73C6-40AD-9755-DC0CC941F272}"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18298A-CB7F-4B8D-B973-AAE411C203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DF6E947-D205-45A9-9E09-D73497C92980}">
      <dgm:prSet phldrT="[Text]"/>
      <dgm:spPr/>
      <dgm:t>
        <a:bodyPr/>
        <a:lstStyle/>
        <a:p>
          <a:r>
            <a:rPr lang="en-IN" dirty="0"/>
            <a:t>Assertiveness</a:t>
          </a:r>
        </a:p>
      </dgm:t>
    </dgm:pt>
    <dgm:pt modelId="{4A8B3072-3121-44B8-8808-23667E172936}" cxnId="{81ECE5F5-7365-4BA3-9881-D0EAB760C2DA}" type="parTrans">
      <dgm:prSet/>
      <dgm:spPr/>
      <dgm:t>
        <a:bodyPr/>
        <a:lstStyle/>
        <a:p>
          <a:endParaRPr lang="en-IN"/>
        </a:p>
      </dgm:t>
    </dgm:pt>
    <dgm:pt modelId="{C2838CC4-F5D9-4314-A1F6-A4BD0ED1F3F4}" cxnId="{81ECE5F5-7365-4BA3-9881-D0EAB760C2DA}" type="sibTrans">
      <dgm:prSet/>
      <dgm:spPr/>
      <dgm:t>
        <a:bodyPr/>
        <a:lstStyle/>
        <a:p>
          <a:endParaRPr lang="en-IN"/>
        </a:p>
      </dgm:t>
    </dgm:pt>
    <dgm:pt modelId="{1919A1F6-0F4E-479F-AC44-1A4409674573}">
      <dgm:prSet phldrT="[Text]" custT="1"/>
      <dgm:spPr/>
      <dgm:t>
        <a:bodyPr/>
        <a:lstStyle/>
        <a:p>
          <a:r>
            <a:rPr lang="en-IN" sz="2400" dirty="0"/>
            <a:t>Put forth your ideas in a very emphatic, positive and confident manner.</a:t>
          </a:r>
        </a:p>
      </dgm:t>
    </dgm:pt>
    <dgm:pt modelId="{DB975161-E121-49EB-A653-259EC6603136}" cxnId="{4499D4B9-D54A-44EE-9F2D-026F56A7A576}" type="parTrans">
      <dgm:prSet/>
      <dgm:spPr/>
      <dgm:t>
        <a:bodyPr/>
        <a:lstStyle/>
        <a:p>
          <a:endParaRPr lang="en-IN"/>
        </a:p>
      </dgm:t>
    </dgm:pt>
    <dgm:pt modelId="{CC95EB27-A485-4C1B-BAF2-C277F6B5B81E}" cxnId="{4499D4B9-D54A-44EE-9F2D-026F56A7A576}" type="sibTrans">
      <dgm:prSet/>
      <dgm:spPr/>
      <dgm:t>
        <a:bodyPr/>
        <a:lstStyle/>
        <a:p>
          <a:endParaRPr lang="en-IN"/>
        </a:p>
      </dgm:t>
    </dgm:pt>
    <dgm:pt modelId="{0F317E73-465E-4AE2-A805-908CC584845A}">
      <dgm:prSet phldrT="[Text]" custT="1"/>
      <dgm:spPr/>
      <dgm:t>
        <a:bodyPr/>
        <a:lstStyle/>
        <a:p>
          <a:r>
            <a:rPr lang="en-IN" sz="2400" dirty="0"/>
            <a:t>Display positive body language, both while speaking and listening</a:t>
          </a:r>
        </a:p>
      </dgm:t>
    </dgm:pt>
    <dgm:pt modelId="{9E62A396-9277-49C2-AF05-1FD2E1299956}" cxnId="{12521EFE-479F-4E42-93EE-7A26FF94CEC0}" type="parTrans">
      <dgm:prSet/>
      <dgm:spPr/>
      <dgm:t>
        <a:bodyPr/>
        <a:lstStyle/>
        <a:p>
          <a:endParaRPr lang="en-IN"/>
        </a:p>
      </dgm:t>
    </dgm:pt>
    <dgm:pt modelId="{6AFB318B-38EA-4730-BFB8-9547BC7E2B5A}" cxnId="{12521EFE-479F-4E42-93EE-7A26FF94CEC0}" type="sibTrans">
      <dgm:prSet/>
      <dgm:spPr/>
      <dgm:t>
        <a:bodyPr/>
        <a:lstStyle/>
        <a:p>
          <a:endParaRPr lang="en-IN"/>
        </a:p>
      </dgm:t>
    </dgm:pt>
    <dgm:pt modelId="{6CED991E-9F1D-4946-8649-AD776D2EC433}">
      <dgm:prSet phldrT="[Text]"/>
      <dgm:spPr/>
      <dgm:t>
        <a:bodyPr/>
        <a:lstStyle/>
        <a:p>
          <a:r>
            <a:rPr lang="en-IN" dirty="0"/>
            <a:t>Initiative</a:t>
          </a:r>
        </a:p>
      </dgm:t>
    </dgm:pt>
    <dgm:pt modelId="{E5D0021D-865B-4BC7-8406-11CEC1FFDEE5}" cxnId="{9F87DD34-5188-4318-8178-0E7C096DEEE5}" type="parTrans">
      <dgm:prSet/>
      <dgm:spPr/>
      <dgm:t>
        <a:bodyPr/>
        <a:lstStyle/>
        <a:p>
          <a:endParaRPr lang="en-IN"/>
        </a:p>
      </dgm:t>
    </dgm:pt>
    <dgm:pt modelId="{F7900B37-8F3C-4B2E-9D24-163D3B6D9FB8}" cxnId="{9F87DD34-5188-4318-8178-0E7C096DEEE5}" type="sibTrans">
      <dgm:prSet/>
      <dgm:spPr/>
      <dgm:t>
        <a:bodyPr/>
        <a:lstStyle/>
        <a:p>
          <a:endParaRPr lang="en-IN"/>
        </a:p>
      </dgm:t>
    </dgm:pt>
    <dgm:pt modelId="{05F06555-6BF2-4DF4-9111-703D29C967AC}">
      <dgm:prSet phldrT="[Text]" custT="1"/>
      <dgm:spPr/>
      <dgm:t>
        <a:bodyPr/>
        <a:lstStyle/>
        <a:p>
          <a:r>
            <a:rPr lang="en-IN" sz="2400" dirty="0"/>
            <a:t>Initiate a GD only if you are well-versed with the topic.</a:t>
          </a:r>
        </a:p>
      </dgm:t>
    </dgm:pt>
    <dgm:pt modelId="{936B227B-B923-46E1-8D0D-8B3202BC7C2F}" cxnId="{1E50A107-20FF-46E3-B5AD-B466372C1F15}" type="parTrans">
      <dgm:prSet/>
      <dgm:spPr/>
      <dgm:t>
        <a:bodyPr/>
        <a:lstStyle/>
        <a:p>
          <a:endParaRPr lang="en-IN"/>
        </a:p>
      </dgm:t>
    </dgm:pt>
    <dgm:pt modelId="{9611F4EB-8331-4BA9-80A1-E19827FE8071}" cxnId="{1E50A107-20FF-46E3-B5AD-B466372C1F15}" type="sibTrans">
      <dgm:prSet/>
      <dgm:spPr/>
      <dgm:t>
        <a:bodyPr/>
        <a:lstStyle/>
        <a:p>
          <a:endParaRPr lang="en-IN"/>
        </a:p>
      </dgm:t>
    </dgm:pt>
    <dgm:pt modelId="{790C0DB6-299E-4F49-A7E3-A65BBBCB9A3B}">
      <dgm:prSet phldrT="[Text]"/>
      <dgm:spPr/>
      <dgm:t>
        <a:bodyPr/>
        <a:lstStyle/>
        <a:p>
          <a:r>
            <a:rPr lang="en-IN" dirty="0"/>
            <a:t>Attentive Listening</a:t>
          </a:r>
        </a:p>
      </dgm:t>
    </dgm:pt>
    <dgm:pt modelId="{AB06BB19-DC00-49A6-987E-3CC3D17EB72C}" cxnId="{CC53C389-227D-4675-88F6-E0AF2595361C}" type="parTrans">
      <dgm:prSet/>
      <dgm:spPr/>
      <dgm:t>
        <a:bodyPr/>
        <a:lstStyle/>
        <a:p>
          <a:endParaRPr lang="en-IN"/>
        </a:p>
      </dgm:t>
    </dgm:pt>
    <dgm:pt modelId="{53DBC1C5-6651-4E52-9FAC-B1F1D16B01C7}" cxnId="{CC53C389-227D-4675-88F6-E0AF2595361C}" type="sibTrans">
      <dgm:prSet/>
      <dgm:spPr/>
      <dgm:t>
        <a:bodyPr/>
        <a:lstStyle/>
        <a:p>
          <a:endParaRPr lang="en-IN"/>
        </a:p>
      </dgm:t>
    </dgm:pt>
    <dgm:pt modelId="{3BFBDFA8-B1C4-482F-AFC7-073D048215C1}">
      <dgm:prSet phldrT="[Text]"/>
      <dgm:spPr/>
      <dgm:t>
        <a:bodyPr/>
        <a:lstStyle/>
        <a:p>
          <a:r>
            <a:rPr lang="en-IN" dirty="0"/>
            <a:t>Listen carefully to others when they present their ideas.</a:t>
          </a:r>
        </a:p>
      </dgm:t>
    </dgm:pt>
    <dgm:pt modelId="{7DFB53B7-03ED-4745-8106-CE7EDE39775E}" cxnId="{10D62E5D-D216-4D3A-9C26-99F9A7BFB610}" type="parTrans">
      <dgm:prSet/>
      <dgm:spPr/>
      <dgm:t>
        <a:bodyPr/>
        <a:lstStyle/>
        <a:p>
          <a:endParaRPr lang="en-IN"/>
        </a:p>
      </dgm:t>
    </dgm:pt>
    <dgm:pt modelId="{6078DA71-2323-4468-8291-A299693FE90F}" cxnId="{10D62E5D-D216-4D3A-9C26-99F9A7BFB610}" type="sibTrans">
      <dgm:prSet/>
      <dgm:spPr/>
      <dgm:t>
        <a:bodyPr/>
        <a:lstStyle/>
        <a:p>
          <a:endParaRPr lang="en-IN"/>
        </a:p>
      </dgm:t>
    </dgm:pt>
    <dgm:pt modelId="{6461EA7C-9913-4C75-BE59-B4FFBDB4A2E9}">
      <dgm:prSet phldrT="[Text]"/>
      <dgm:spPr/>
      <dgm:t>
        <a:bodyPr/>
        <a:lstStyle/>
        <a:p>
          <a:r>
            <a:rPr lang="en-IN" dirty="0"/>
            <a:t>Incorporate the inputs of others to build your points .</a:t>
          </a:r>
        </a:p>
      </dgm:t>
    </dgm:pt>
    <dgm:pt modelId="{40550108-0B58-4BBC-A615-5687007943E8}" cxnId="{57657C3E-1040-45C7-966F-5CFA8590897A}" type="parTrans">
      <dgm:prSet/>
      <dgm:spPr/>
      <dgm:t>
        <a:bodyPr/>
        <a:lstStyle/>
        <a:p>
          <a:endParaRPr lang="en-IN"/>
        </a:p>
      </dgm:t>
    </dgm:pt>
    <dgm:pt modelId="{011A5D7B-E540-4FF1-93FF-30C4BC484D49}" cxnId="{57657C3E-1040-45C7-966F-5CFA8590897A}" type="sibTrans">
      <dgm:prSet/>
      <dgm:spPr/>
      <dgm:t>
        <a:bodyPr/>
        <a:lstStyle/>
        <a:p>
          <a:endParaRPr lang="en-IN"/>
        </a:p>
      </dgm:t>
    </dgm:pt>
    <dgm:pt modelId="{D0D4FBA5-79C7-4BD1-9617-02F7D0329136}">
      <dgm:prSet phldrT="[Text]"/>
      <dgm:spPr/>
      <dgm:t>
        <a:bodyPr/>
        <a:lstStyle/>
        <a:p>
          <a:endParaRPr lang="en-IN" sz="1600" dirty="0"/>
        </a:p>
      </dgm:t>
    </dgm:pt>
    <dgm:pt modelId="{7B968E5C-BAD9-4C01-B88C-6B83A7CF7B1A}" cxnId="{B27CC86C-7D7C-4880-B144-A71CF5286F0A}" type="parTrans">
      <dgm:prSet/>
      <dgm:spPr/>
      <dgm:t>
        <a:bodyPr/>
        <a:lstStyle/>
        <a:p>
          <a:endParaRPr lang="en-IN"/>
        </a:p>
      </dgm:t>
    </dgm:pt>
    <dgm:pt modelId="{5E8C64EB-6721-4667-90FD-051470FA0791}" cxnId="{B27CC86C-7D7C-4880-B144-A71CF5286F0A}" type="sibTrans">
      <dgm:prSet/>
      <dgm:spPr/>
      <dgm:t>
        <a:bodyPr/>
        <a:lstStyle/>
        <a:p>
          <a:endParaRPr lang="en-IN"/>
        </a:p>
      </dgm:t>
    </dgm:pt>
    <dgm:pt modelId="{8BE89D3A-AF98-48AF-8C6F-52C6B343D796}">
      <dgm:prSet phldrT="[Text]" custT="1"/>
      <dgm:spPr/>
      <dgm:t>
        <a:bodyPr/>
        <a:lstStyle/>
        <a:p>
          <a:r>
            <a:rPr lang="en-IN" sz="2400" dirty="0"/>
            <a:t>Introduce the topic with clarity and </a:t>
          </a:r>
          <a:r>
            <a:rPr lang="en-US" sz="2400" b="0" i="0" dirty="0"/>
            <a:t>add a quote, fact or question to it and make it appealing accordingly.</a:t>
          </a:r>
          <a:endParaRPr lang="en-IN" sz="2400" dirty="0"/>
        </a:p>
      </dgm:t>
    </dgm:pt>
    <dgm:pt modelId="{B344E086-58D8-4E7A-918E-4E6951E2D956}" cxnId="{509985DA-3380-4550-A507-7A2DF6FFA181}" type="parTrans">
      <dgm:prSet/>
      <dgm:spPr/>
      <dgm:t>
        <a:bodyPr/>
        <a:lstStyle/>
        <a:p>
          <a:endParaRPr lang="en-IN"/>
        </a:p>
      </dgm:t>
    </dgm:pt>
    <dgm:pt modelId="{C8A9474F-F105-4AEA-AB5D-D4F7CCAE6A9A}" cxnId="{509985DA-3380-4550-A507-7A2DF6FFA181}" type="sibTrans">
      <dgm:prSet/>
      <dgm:spPr/>
      <dgm:t>
        <a:bodyPr/>
        <a:lstStyle/>
        <a:p>
          <a:endParaRPr lang="en-IN"/>
        </a:p>
      </dgm:t>
    </dgm:pt>
    <dgm:pt modelId="{0F19C8DC-3311-4150-BC8E-766C52500223}" type="pres">
      <dgm:prSet presAssocID="{CF18298A-CB7F-4B8D-B973-AAE411C203D9}" presName="Name0" presStyleCnt="0">
        <dgm:presLayoutVars>
          <dgm:dir/>
          <dgm:animLvl val="lvl"/>
          <dgm:resizeHandles val="exact"/>
        </dgm:presLayoutVars>
      </dgm:prSet>
      <dgm:spPr/>
      <dgm:t>
        <a:bodyPr/>
        <a:lstStyle/>
        <a:p>
          <a:endParaRPr lang="en-US"/>
        </a:p>
      </dgm:t>
    </dgm:pt>
    <dgm:pt modelId="{DD1ADA34-1B11-451C-A1EB-0E391BC0C823}" type="pres">
      <dgm:prSet presAssocID="{7DF6E947-D205-45A9-9E09-D73497C92980}" presName="linNode" presStyleCnt="0"/>
      <dgm:spPr/>
    </dgm:pt>
    <dgm:pt modelId="{9578212D-1D9E-4ACE-B636-59EBA96DB42E}" type="pres">
      <dgm:prSet presAssocID="{7DF6E947-D205-45A9-9E09-D73497C92980}" presName="parentText" presStyleLbl="node1" presStyleIdx="0" presStyleCnt="3" custScaleX="61353">
        <dgm:presLayoutVars>
          <dgm:chMax val="1"/>
          <dgm:bulletEnabled val="1"/>
        </dgm:presLayoutVars>
      </dgm:prSet>
      <dgm:spPr/>
      <dgm:t>
        <a:bodyPr/>
        <a:lstStyle/>
        <a:p>
          <a:endParaRPr lang="en-US"/>
        </a:p>
      </dgm:t>
    </dgm:pt>
    <dgm:pt modelId="{EAD90643-40A6-4950-A59B-99E624705440}" type="pres">
      <dgm:prSet presAssocID="{7DF6E947-D205-45A9-9E09-D73497C92980}" presName="descendantText" presStyleLbl="alignAccFollowNode1" presStyleIdx="0" presStyleCnt="3" custScaleX="118492" custLinFactNeighborX="0">
        <dgm:presLayoutVars>
          <dgm:bulletEnabled val="1"/>
        </dgm:presLayoutVars>
      </dgm:prSet>
      <dgm:spPr/>
      <dgm:t>
        <a:bodyPr/>
        <a:lstStyle/>
        <a:p>
          <a:endParaRPr lang="en-US"/>
        </a:p>
      </dgm:t>
    </dgm:pt>
    <dgm:pt modelId="{91C56D36-9F73-4E91-9BF7-3D5809DD05EE}" type="pres">
      <dgm:prSet presAssocID="{C2838CC4-F5D9-4314-A1F6-A4BD0ED1F3F4}" presName="sp" presStyleCnt="0"/>
      <dgm:spPr/>
    </dgm:pt>
    <dgm:pt modelId="{1306AAFE-A689-4E45-BE46-9855F2B630C7}" type="pres">
      <dgm:prSet presAssocID="{6CED991E-9F1D-4946-8649-AD776D2EC433}" presName="linNode" presStyleCnt="0"/>
      <dgm:spPr/>
    </dgm:pt>
    <dgm:pt modelId="{D68B4D40-F842-4FFC-B760-941B489E9F07}" type="pres">
      <dgm:prSet presAssocID="{6CED991E-9F1D-4946-8649-AD776D2EC433}" presName="parentText" presStyleLbl="node1" presStyleIdx="1" presStyleCnt="3" custScaleX="63818">
        <dgm:presLayoutVars>
          <dgm:chMax val="1"/>
          <dgm:bulletEnabled val="1"/>
        </dgm:presLayoutVars>
      </dgm:prSet>
      <dgm:spPr/>
      <dgm:t>
        <a:bodyPr/>
        <a:lstStyle/>
        <a:p>
          <a:endParaRPr lang="en-US"/>
        </a:p>
      </dgm:t>
    </dgm:pt>
    <dgm:pt modelId="{ABA0FDB6-8E4A-4904-8C5C-055850A688FA}" type="pres">
      <dgm:prSet presAssocID="{6CED991E-9F1D-4946-8649-AD776D2EC433}" presName="descendantText" presStyleLbl="alignAccFollowNode1" presStyleIdx="1" presStyleCnt="3" custScaleX="145472" custLinFactNeighborY="0">
        <dgm:presLayoutVars>
          <dgm:bulletEnabled val="1"/>
        </dgm:presLayoutVars>
      </dgm:prSet>
      <dgm:spPr/>
      <dgm:t>
        <a:bodyPr/>
        <a:lstStyle/>
        <a:p>
          <a:endParaRPr lang="en-US"/>
        </a:p>
      </dgm:t>
    </dgm:pt>
    <dgm:pt modelId="{DFC3C2FC-FF86-4CAF-9C5B-39CB64D17901}" type="pres">
      <dgm:prSet presAssocID="{F7900B37-8F3C-4B2E-9D24-163D3B6D9FB8}" presName="sp" presStyleCnt="0"/>
      <dgm:spPr/>
    </dgm:pt>
    <dgm:pt modelId="{A9E4EC7F-1EC4-4E0A-84F2-057035DB4B8C}" type="pres">
      <dgm:prSet presAssocID="{790C0DB6-299E-4F49-A7E3-A65BBBCB9A3B}" presName="linNode" presStyleCnt="0"/>
      <dgm:spPr/>
    </dgm:pt>
    <dgm:pt modelId="{A30BE4EF-D498-4301-92C7-AC09E0B16B2A}" type="pres">
      <dgm:prSet presAssocID="{790C0DB6-299E-4F49-A7E3-A65BBBCB9A3B}" presName="parentText" presStyleLbl="node1" presStyleIdx="2" presStyleCnt="3" custScaleX="67534">
        <dgm:presLayoutVars>
          <dgm:chMax val="1"/>
          <dgm:bulletEnabled val="1"/>
        </dgm:presLayoutVars>
      </dgm:prSet>
      <dgm:spPr/>
      <dgm:t>
        <a:bodyPr/>
        <a:lstStyle/>
        <a:p>
          <a:endParaRPr lang="en-US"/>
        </a:p>
      </dgm:t>
    </dgm:pt>
    <dgm:pt modelId="{633AE0D7-CA1E-4EC9-BA4F-C36E3E57BED5}" type="pres">
      <dgm:prSet presAssocID="{790C0DB6-299E-4F49-A7E3-A65BBBCB9A3B}" presName="descendantText" presStyleLbl="alignAccFollowNode1" presStyleIdx="2" presStyleCnt="3" custScaleX="113883" custLinFactNeighborY="0">
        <dgm:presLayoutVars>
          <dgm:bulletEnabled val="1"/>
        </dgm:presLayoutVars>
      </dgm:prSet>
      <dgm:spPr/>
      <dgm:t>
        <a:bodyPr/>
        <a:lstStyle/>
        <a:p>
          <a:endParaRPr lang="en-US"/>
        </a:p>
      </dgm:t>
    </dgm:pt>
  </dgm:ptLst>
  <dgm:cxnLst>
    <dgm:cxn modelId="{57657C3E-1040-45C7-966F-5CFA8590897A}" srcId="{790C0DB6-299E-4F49-A7E3-A65BBBCB9A3B}" destId="{6461EA7C-9913-4C75-BE59-B4FFBDB4A2E9}" srcOrd="1" destOrd="0" parTransId="{40550108-0B58-4BBC-A615-5687007943E8}" sibTransId="{011A5D7B-E540-4FF1-93FF-30C4BC484D49}"/>
    <dgm:cxn modelId="{354049E0-7058-476F-AA96-FDBDF8800AB7}" type="presOf" srcId="{6CED991E-9F1D-4946-8649-AD776D2EC433}" destId="{D68B4D40-F842-4FFC-B760-941B489E9F07}" srcOrd="0" destOrd="0" presId="urn:microsoft.com/office/officeart/2005/8/layout/vList5"/>
    <dgm:cxn modelId="{3857C390-CC6E-4976-BEA6-9F2AAED580E7}" type="presOf" srcId="{D0D4FBA5-79C7-4BD1-9617-02F7D0329136}" destId="{ABA0FDB6-8E4A-4904-8C5C-055850A688FA}" srcOrd="0" destOrd="2" presId="urn:microsoft.com/office/officeart/2005/8/layout/vList5"/>
    <dgm:cxn modelId="{2541E603-36EE-475E-B8F7-96C78BC8146B}" type="presOf" srcId="{CF18298A-CB7F-4B8D-B973-AAE411C203D9}" destId="{0F19C8DC-3311-4150-BC8E-766C52500223}" srcOrd="0" destOrd="0" presId="urn:microsoft.com/office/officeart/2005/8/layout/vList5"/>
    <dgm:cxn modelId="{509985DA-3380-4550-A507-7A2DF6FFA181}" srcId="{6CED991E-9F1D-4946-8649-AD776D2EC433}" destId="{8BE89D3A-AF98-48AF-8C6F-52C6B343D796}" srcOrd="1" destOrd="0" parTransId="{B344E086-58D8-4E7A-918E-4E6951E2D956}" sibTransId="{C8A9474F-F105-4AEA-AB5D-D4F7CCAE6A9A}"/>
    <dgm:cxn modelId="{32BA07B0-6B9A-4146-B23B-595C4A467363}" type="presOf" srcId="{1919A1F6-0F4E-479F-AC44-1A4409674573}" destId="{EAD90643-40A6-4950-A59B-99E624705440}" srcOrd="0" destOrd="0" presId="urn:microsoft.com/office/officeart/2005/8/layout/vList5"/>
    <dgm:cxn modelId="{1E50A107-20FF-46E3-B5AD-B466372C1F15}" srcId="{6CED991E-9F1D-4946-8649-AD776D2EC433}" destId="{05F06555-6BF2-4DF4-9111-703D29C967AC}" srcOrd="0" destOrd="0" parTransId="{936B227B-B923-46E1-8D0D-8B3202BC7C2F}" sibTransId="{9611F4EB-8331-4BA9-80A1-E19827FE8071}"/>
    <dgm:cxn modelId="{B27CC86C-7D7C-4880-B144-A71CF5286F0A}" srcId="{6CED991E-9F1D-4946-8649-AD776D2EC433}" destId="{D0D4FBA5-79C7-4BD1-9617-02F7D0329136}" srcOrd="2" destOrd="0" parTransId="{7B968E5C-BAD9-4C01-B88C-6B83A7CF7B1A}" sibTransId="{5E8C64EB-6721-4667-90FD-051470FA0791}"/>
    <dgm:cxn modelId="{38CB4330-F6BF-48B7-9526-38740B2DBF90}" type="presOf" srcId="{0F317E73-465E-4AE2-A805-908CC584845A}" destId="{EAD90643-40A6-4950-A59B-99E624705440}" srcOrd="0" destOrd="1" presId="urn:microsoft.com/office/officeart/2005/8/layout/vList5"/>
    <dgm:cxn modelId="{9F87DD34-5188-4318-8178-0E7C096DEEE5}" srcId="{CF18298A-CB7F-4B8D-B973-AAE411C203D9}" destId="{6CED991E-9F1D-4946-8649-AD776D2EC433}" srcOrd="1" destOrd="0" parTransId="{E5D0021D-865B-4BC7-8406-11CEC1FFDEE5}" sibTransId="{F7900B37-8F3C-4B2E-9D24-163D3B6D9FB8}"/>
    <dgm:cxn modelId="{12521EFE-479F-4E42-93EE-7A26FF94CEC0}" srcId="{7DF6E947-D205-45A9-9E09-D73497C92980}" destId="{0F317E73-465E-4AE2-A805-908CC584845A}" srcOrd="1" destOrd="0" parTransId="{9E62A396-9277-49C2-AF05-1FD2E1299956}" sibTransId="{6AFB318B-38EA-4730-BFB8-9547BC7E2B5A}"/>
    <dgm:cxn modelId="{A8C10981-424D-4396-9696-44F18B9087B9}" type="presOf" srcId="{05F06555-6BF2-4DF4-9111-703D29C967AC}" destId="{ABA0FDB6-8E4A-4904-8C5C-055850A688FA}" srcOrd="0" destOrd="0" presId="urn:microsoft.com/office/officeart/2005/8/layout/vList5"/>
    <dgm:cxn modelId="{B814A692-EBE0-4E79-94EA-F6125202131F}" type="presOf" srcId="{6461EA7C-9913-4C75-BE59-B4FFBDB4A2E9}" destId="{633AE0D7-CA1E-4EC9-BA4F-C36E3E57BED5}" srcOrd="0" destOrd="1" presId="urn:microsoft.com/office/officeart/2005/8/layout/vList5"/>
    <dgm:cxn modelId="{5BE606E9-9046-4C5F-865B-9B01E9B3FF84}" type="presOf" srcId="{3BFBDFA8-B1C4-482F-AFC7-073D048215C1}" destId="{633AE0D7-CA1E-4EC9-BA4F-C36E3E57BED5}" srcOrd="0" destOrd="0" presId="urn:microsoft.com/office/officeart/2005/8/layout/vList5"/>
    <dgm:cxn modelId="{10D62E5D-D216-4D3A-9C26-99F9A7BFB610}" srcId="{790C0DB6-299E-4F49-A7E3-A65BBBCB9A3B}" destId="{3BFBDFA8-B1C4-482F-AFC7-073D048215C1}" srcOrd="0" destOrd="0" parTransId="{7DFB53B7-03ED-4745-8106-CE7EDE39775E}" sibTransId="{6078DA71-2323-4468-8291-A299693FE90F}"/>
    <dgm:cxn modelId="{68431BFB-73FF-4E4B-AEFD-BBE367F7920E}" type="presOf" srcId="{790C0DB6-299E-4F49-A7E3-A65BBBCB9A3B}" destId="{A30BE4EF-D498-4301-92C7-AC09E0B16B2A}" srcOrd="0" destOrd="0" presId="urn:microsoft.com/office/officeart/2005/8/layout/vList5"/>
    <dgm:cxn modelId="{81ECE5F5-7365-4BA3-9881-D0EAB760C2DA}" srcId="{CF18298A-CB7F-4B8D-B973-AAE411C203D9}" destId="{7DF6E947-D205-45A9-9E09-D73497C92980}" srcOrd="0" destOrd="0" parTransId="{4A8B3072-3121-44B8-8808-23667E172936}" sibTransId="{C2838CC4-F5D9-4314-A1F6-A4BD0ED1F3F4}"/>
    <dgm:cxn modelId="{A69934AD-DD29-4F36-94BF-B12649A3C02B}" type="presOf" srcId="{7DF6E947-D205-45A9-9E09-D73497C92980}" destId="{9578212D-1D9E-4ACE-B636-59EBA96DB42E}" srcOrd="0" destOrd="0" presId="urn:microsoft.com/office/officeart/2005/8/layout/vList5"/>
    <dgm:cxn modelId="{4499D4B9-D54A-44EE-9F2D-026F56A7A576}" srcId="{7DF6E947-D205-45A9-9E09-D73497C92980}" destId="{1919A1F6-0F4E-479F-AC44-1A4409674573}" srcOrd="0" destOrd="0" parTransId="{DB975161-E121-49EB-A653-259EC6603136}" sibTransId="{CC95EB27-A485-4C1B-BAF2-C277F6B5B81E}"/>
    <dgm:cxn modelId="{CC53C389-227D-4675-88F6-E0AF2595361C}" srcId="{CF18298A-CB7F-4B8D-B973-AAE411C203D9}" destId="{790C0DB6-299E-4F49-A7E3-A65BBBCB9A3B}" srcOrd="2" destOrd="0" parTransId="{AB06BB19-DC00-49A6-987E-3CC3D17EB72C}" sibTransId="{53DBC1C5-6651-4E52-9FAC-B1F1D16B01C7}"/>
    <dgm:cxn modelId="{F1C6EF1D-5DB0-414D-9E0A-4988CF83A84A}" type="presOf" srcId="{8BE89D3A-AF98-48AF-8C6F-52C6B343D796}" destId="{ABA0FDB6-8E4A-4904-8C5C-055850A688FA}" srcOrd="0" destOrd="1" presId="urn:microsoft.com/office/officeart/2005/8/layout/vList5"/>
    <dgm:cxn modelId="{313ED533-1ADE-4A75-B7D6-981D3B503947}" type="presParOf" srcId="{0F19C8DC-3311-4150-BC8E-766C52500223}" destId="{DD1ADA34-1B11-451C-A1EB-0E391BC0C823}" srcOrd="0" destOrd="0" presId="urn:microsoft.com/office/officeart/2005/8/layout/vList5"/>
    <dgm:cxn modelId="{026B1665-7D84-408C-80FD-1A8DCA56AF7F}" type="presParOf" srcId="{DD1ADA34-1B11-451C-A1EB-0E391BC0C823}" destId="{9578212D-1D9E-4ACE-B636-59EBA96DB42E}" srcOrd="0" destOrd="0" presId="urn:microsoft.com/office/officeart/2005/8/layout/vList5"/>
    <dgm:cxn modelId="{212EA460-C6C6-4D24-80C7-2AB986C492BF}" type="presParOf" srcId="{DD1ADA34-1B11-451C-A1EB-0E391BC0C823}" destId="{EAD90643-40A6-4950-A59B-99E624705440}" srcOrd="1" destOrd="0" presId="urn:microsoft.com/office/officeart/2005/8/layout/vList5"/>
    <dgm:cxn modelId="{C1A9BDBF-096E-456E-9FF3-6C2368D81018}" type="presParOf" srcId="{0F19C8DC-3311-4150-BC8E-766C52500223}" destId="{91C56D36-9F73-4E91-9BF7-3D5809DD05EE}" srcOrd="1" destOrd="0" presId="urn:microsoft.com/office/officeart/2005/8/layout/vList5"/>
    <dgm:cxn modelId="{96F2DD03-1357-4C95-A788-9FE65EE16A7A}" type="presParOf" srcId="{0F19C8DC-3311-4150-BC8E-766C52500223}" destId="{1306AAFE-A689-4E45-BE46-9855F2B630C7}" srcOrd="2" destOrd="0" presId="urn:microsoft.com/office/officeart/2005/8/layout/vList5"/>
    <dgm:cxn modelId="{8C27E039-3E85-4D04-978D-1B2DA82BEA96}" type="presParOf" srcId="{1306AAFE-A689-4E45-BE46-9855F2B630C7}" destId="{D68B4D40-F842-4FFC-B760-941B489E9F07}" srcOrd="0" destOrd="0" presId="urn:microsoft.com/office/officeart/2005/8/layout/vList5"/>
    <dgm:cxn modelId="{0DA4AF37-A5F3-4BC5-BCD8-E3F75ABFC558}" type="presParOf" srcId="{1306AAFE-A689-4E45-BE46-9855F2B630C7}" destId="{ABA0FDB6-8E4A-4904-8C5C-055850A688FA}" srcOrd="1" destOrd="0" presId="urn:microsoft.com/office/officeart/2005/8/layout/vList5"/>
    <dgm:cxn modelId="{7C8D7A99-22AD-4D03-9A78-4DD93E6FAB26}" type="presParOf" srcId="{0F19C8DC-3311-4150-BC8E-766C52500223}" destId="{DFC3C2FC-FF86-4CAF-9C5B-39CB64D17901}" srcOrd="3" destOrd="0" presId="urn:microsoft.com/office/officeart/2005/8/layout/vList5"/>
    <dgm:cxn modelId="{06163E3F-FAA6-4014-8806-46346F7076A2}" type="presParOf" srcId="{0F19C8DC-3311-4150-BC8E-766C52500223}" destId="{A9E4EC7F-1EC4-4E0A-84F2-057035DB4B8C}" srcOrd="4" destOrd="0" presId="urn:microsoft.com/office/officeart/2005/8/layout/vList5"/>
    <dgm:cxn modelId="{9E9E70FC-6BAE-4655-AC28-36663191C35A}" type="presParOf" srcId="{A9E4EC7F-1EC4-4E0A-84F2-057035DB4B8C}" destId="{A30BE4EF-D498-4301-92C7-AC09E0B16B2A}" srcOrd="0" destOrd="0" presId="urn:microsoft.com/office/officeart/2005/8/layout/vList5"/>
    <dgm:cxn modelId="{63A7EAD0-F23E-4562-899D-1CD8EF8F8F5E}" type="presParOf" srcId="{A9E4EC7F-1EC4-4E0A-84F2-057035DB4B8C}" destId="{633AE0D7-CA1E-4EC9-BA4F-C36E3E57BED5}"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DEE41126-007E-4A97-A8B3-28B990A4E707}">
      <dsp:nvSpPr>
        <dsp:cNvPr id="3" name="Rectangles 2"/>
        <dsp:cNvSpPr/>
      </dsp:nvSpPr>
      <dsp:spPr bwMode="white">
        <a:xfrm>
          <a:off x="1753456" y="4516"/>
          <a:ext cx="3342605" cy="2005563"/>
        </a:xfrm>
        <a:prstGeom prst="rect">
          <a:avLst/>
        </a:prstGeom>
      </dsp:spPr>
      <dsp:style>
        <a:lnRef idx="2">
          <a:schemeClr val="lt1"/>
        </a:lnRef>
        <a:fillRef idx="1">
          <a:schemeClr val="accent1"/>
        </a:fillRef>
        <a:effectRef idx="0">
          <a:scrgbClr r="0" g="0" b="0"/>
        </a:effectRef>
        <a:fontRef idx="minor">
          <a:schemeClr val="lt1"/>
        </a:fontRef>
      </dsp:style>
      <dsp:txBody>
        <a:bodyPr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IN" dirty="0"/>
            <a:t>Speaking From Memory</a:t>
          </a:r>
        </a:p>
      </dsp:txBody>
      <dsp:txXfrm>
        <a:off x="1753456" y="4516"/>
        <a:ext cx="3342605" cy="2005563"/>
      </dsp:txXfrm>
    </dsp:sp>
    <dsp:sp modelId="{97B11553-495B-4005-A751-DD97329E5D67}">
      <dsp:nvSpPr>
        <dsp:cNvPr id="4" name="Rectangles 3"/>
        <dsp:cNvSpPr/>
      </dsp:nvSpPr>
      <dsp:spPr bwMode="white">
        <a:xfrm>
          <a:off x="5430322" y="4516"/>
          <a:ext cx="3342605" cy="2005563"/>
        </a:xfrm>
        <a:prstGeom prst="rect">
          <a:avLst/>
        </a:prstGeom>
      </dsp:spPr>
      <dsp:style>
        <a:lnRef idx="2">
          <a:schemeClr val="lt1"/>
        </a:lnRef>
        <a:fillRef idx="1">
          <a:schemeClr val="accent1"/>
        </a:fillRef>
        <a:effectRef idx="0">
          <a:scrgbClr r="0" g="0" b="0"/>
        </a:effectRef>
        <a:fontRef idx="minor">
          <a:schemeClr val="lt1"/>
        </a:fontRef>
      </dsp:style>
      <dsp:txBody>
        <a:bodyPr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IN" dirty="0"/>
            <a:t>Speaking impromptu</a:t>
          </a:r>
        </a:p>
      </dsp:txBody>
      <dsp:txXfrm>
        <a:off x="5430322" y="4516"/>
        <a:ext cx="3342605" cy="2005563"/>
      </dsp:txXfrm>
    </dsp:sp>
    <dsp:sp modelId="{BF3765C2-9DB9-4D1F-86EE-BED8FB4E31CD}">
      <dsp:nvSpPr>
        <dsp:cNvPr id="5" name="Rectangles 4"/>
        <dsp:cNvSpPr/>
      </dsp:nvSpPr>
      <dsp:spPr bwMode="white">
        <a:xfrm>
          <a:off x="1753456" y="2341259"/>
          <a:ext cx="3342605" cy="2005563"/>
        </a:xfrm>
        <a:prstGeom prst="rect">
          <a:avLst/>
        </a:prstGeom>
      </dsp:spPr>
      <dsp:style>
        <a:lnRef idx="2">
          <a:schemeClr val="lt1"/>
        </a:lnRef>
        <a:fillRef idx="1">
          <a:schemeClr val="accent1"/>
        </a:fillRef>
        <a:effectRef idx="0">
          <a:scrgbClr r="0" g="0" b="0"/>
        </a:effectRef>
        <a:fontRef idx="minor">
          <a:schemeClr val="lt1"/>
        </a:fontRef>
      </dsp:style>
      <dsp:txBody>
        <a:bodyPr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IN" dirty="0"/>
            <a:t>Speaking from the manuscript</a:t>
          </a:r>
        </a:p>
      </dsp:txBody>
      <dsp:txXfrm>
        <a:off x="1753456" y="2341259"/>
        <a:ext cx="3342605" cy="2005563"/>
      </dsp:txXfrm>
    </dsp:sp>
    <dsp:sp modelId="{62E29081-520C-48DE-84B2-000907F7D8D9}">
      <dsp:nvSpPr>
        <dsp:cNvPr id="6" name="Rectangles 5"/>
        <dsp:cNvSpPr/>
      </dsp:nvSpPr>
      <dsp:spPr bwMode="white">
        <a:xfrm>
          <a:off x="5430322" y="2341259"/>
          <a:ext cx="3342605" cy="2005563"/>
        </a:xfrm>
        <a:prstGeom prst="rect">
          <a:avLst/>
        </a:prstGeom>
      </dsp:spPr>
      <dsp:style>
        <a:lnRef idx="2">
          <a:schemeClr val="lt1"/>
        </a:lnRef>
        <a:fillRef idx="1">
          <a:schemeClr val="accent1"/>
        </a:fillRef>
        <a:effectRef idx="0">
          <a:scrgbClr r="0" g="0" b="0"/>
        </a:effectRef>
        <a:fontRef idx="minor">
          <a:schemeClr val="lt1"/>
        </a:fontRef>
      </dsp:style>
      <dsp:txBody>
        <a:bodyPr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IN" dirty="0"/>
            <a:t>Speaking from notes</a:t>
          </a:r>
        </a:p>
      </dsp:txBody>
      <dsp:txXfrm>
        <a:off x="5430322" y="234125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233074" cy="5142377"/>
        <a:chOff x="0" y="0"/>
        <a:chExt cx="10233074" cy="5142377"/>
      </a:xfrm>
    </dsp:grpSpPr>
    <dsp:sp modelId="{431BCADA-1822-41DE-81CE-A2798F4FFCE9}">
      <dsp:nvSpPr>
        <dsp:cNvPr id="4" name="Round Same Side Corner Rectangle 3"/>
        <dsp:cNvSpPr/>
      </dsp:nvSpPr>
      <dsp:spPr bwMode="white">
        <a:xfrm rot="5400000">
          <a:off x="5312501" y="-2877773"/>
          <a:ext cx="1327065" cy="741437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IN" sz="2400" dirty="0">
              <a:solidFill>
                <a:schemeClr val="dk1"/>
              </a:solidFill>
            </a:rPr>
            <a:t>Present your ideas with proper reasoning and argument</a:t>
          </a:r>
          <a:endParaRPr lang="en-IN" sz="2400" dirty="0">
            <a:solidFill>
              <a:schemeClr val="dk1"/>
            </a:solidFill>
          </a:endParaRPr>
        </a:p>
        <a:p>
          <a:pPr marL="228600" lvl="1" indent="-228600">
            <a:lnSpc>
              <a:spcPct val="100000"/>
            </a:lnSpc>
            <a:spcBef>
              <a:spcPct val="0"/>
            </a:spcBef>
            <a:spcAft>
              <a:spcPct val="15000"/>
            </a:spcAft>
            <a:buChar char="•"/>
          </a:pPr>
          <a:r>
            <a:rPr lang="en-IN" sz="2400" dirty="0">
              <a:solidFill>
                <a:schemeClr val="dk1"/>
              </a:solidFill>
            </a:rPr>
            <a:t>Use facts to lend credence and conviction to your arguments</a:t>
          </a:r>
          <a:endParaRPr>
            <a:solidFill>
              <a:schemeClr val="dk1"/>
            </a:solidFill>
          </a:endParaRPr>
        </a:p>
      </dsp:txBody>
      <dsp:txXfrm rot="5400000">
        <a:off x="5312501" y="-2877773"/>
        <a:ext cx="1327065" cy="7414378"/>
      </dsp:txXfrm>
    </dsp:sp>
    <dsp:sp modelId="{59F5B6EE-E3A8-451F-B434-86754D3F34A8}">
      <dsp:nvSpPr>
        <dsp:cNvPr id="3" name="Rounded Rectangle 2"/>
        <dsp:cNvSpPr/>
      </dsp:nvSpPr>
      <dsp:spPr bwMode="white">
        <a:xfrm>
          <a:off x="0" y="0"/>
          <a:ext cx="2268844" cy="1658831"/>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59054" rIns="118109" bIns="59054"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IN" dirty="0"/>
            <a:t>Reasoning Ability</a:t>
          </a:r>
        </a:p>
      </dsp:txBody>
      <dsp:txXfrm>
        <a:off x="0" y="0"/>
        <a:ext cx="2268844" cy="1658831"/>
      </dsp:txXfrm>
    </dsp:sp>
    <dsp:sp modelId="{0EA871B2-2A78-497B-979A-681B9EF076C3}">
      <dsp:nvSpPr>
        <dsp:cNvPr id="6" name="Round Same Side Corner Rectangle 5"/>
        <dsp:cNvSpPr/>
      </dsp:nvSpPr>
      <dsp:spPr bwMode="white">
        <a:xfrm rot="5400000">
          <a:off x="5552593" y="-1445760"/>
          <a:ext cx="1327065" cy="803389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IN" sz="2400" dirty="0">
              <a:solidFill>
                <a:schemeClr val="dk1"/>
              </a:solidFill>
            </a:rPr>
            <a:t>It is never predefined. One emerges as a leader by displaying leadership qualities.</a:t>
          </a:r>
          <a:endParaRPr lang="en-IN" sz="2400" dirty="0">
            <a:solidFill>
              <a:schemeClr val="dk1"/>
            </a:solidFill>
          </a:endParaRPr>
        </a:p>
        <a:p>
          <a:pPr marL="228600" lvl="1" indent="-228600">
            <a:lnSpc>
              <a:spcPct val="100000"/>
            </a:lnSpc>
            <a:spcBef>
              <a:spcPct val="0"/>
            </a:spcBef>
            <a:spcAft>
              <a:spcPct val="15000"/>
            </a:spcAft>
            <a:buChar char="•"/>
          </a:pPr>
          <a:r>
            <a:rPr lang="en-IN" sz="2400" dirty="0">
              <a:solidFill>
                <a:schemeClr val="dk1"/>
              </a:solidFill>
            </a:rPr>
            <a:t>Leader facilitates discussion in a constructive manner, co-ordinates, motivates, and finally steers the conversation towards a goal.</a:t>
          </a:r>
          <a:endParaRPr>
            <a:solidFill>
              <a:schemeClr val="dk1"/>
            </a:solidFill>
          </a:endParaRPr>
        </a:p>
      </dsp:txBody>
      <dsp:txXfrm rot="5400000">
        <a:off x="5552593" y="-1445760"/>
        <a:ext cx="1327065" cy="8033897"/>
      </dsp:txXfrm>
    </dsp:sp>
    <dsp:sp modelId="{AE3E9A52-8E90-4D3D-80D8-C5A67C45C31A}">
      <dsp:nvSpPr>
        <dsp:cNvPr id="5" name="Rounded Rectangle 4"/>
        <dsp:cNvSpPr/>
      </dsp:nvSpPr>
      <dsp:spPr bwMode="white">
        <a:xfrm>
          <a:off x="0" y="1741773"/>
          <a:ext cx="2199177" cy="1658831"/>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59054" rIns="118109" bIns="59054"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IN" dirty="0"/>
            <a:t>Leadership</a:t>
          </a:r>
        </a:p>
      </dsp:txBody>
      <dsp:txXfrm>
        <a:off x="0" y="1741773"/>
        <a:ext cx="2199177" cy="1658831"/>
      </dsp:txXfrm>
    </dsp:sp>
    <dsp:sp modelId="{133AB9C9-73C6-40AD-9755-DC0CC941F272}">
      <dsp:nvSpPr>
        <dsp:cNvPr id="8" name="Round Same Side Corner Rectangle 7"/>
        <dsp:cNvSpPr/>
      </dsp:nvSpPr>
      <dsp:spPr bwMode="white">
        <a:xfrm rot="5400000">
          <a:off x="5183130" y="680400"/>
          <a:ext cx="1327065" cy="726512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IN" sz="2400" dirty="0">
              <a:solidFill>
                <a:schemeClr val="dk1"/>
              </a:solidFill>
            </a:rPr>
            <a:t>Open to the ideas of others as well as to the evaluation of your own ideas</a:t>
          </a:r>
          <a:endParaRPr>
            <a:solidFill>
              <a:schemeClr val="dk1"/>
            </a:solidFill>
          </a:endParaRPr>
        </a:p>
      </dsp:txBody>
      <dsp:txXfrm rot="5400000">
        <a:off x="5183130" y="680400"/>
        <a:ext cx="1327065" cy="7265122"/>
      </dsp:txXfrm>
    </dsp:sp>
    <dsp:sp modelId="{DCA81399-6D04-4C0B-A3DA-00EB3E323D6F}">
      <dsp:nvSpPr>
        <dsp:cNvPr id="7" name="Rounded Rectangle 6"/>
        <dsp:cNvSpPr/>
      </dsp:nvSpPr>
      <dsp:spPr bwMode="white">
        <a:xfrm>
          <a:off x="0" y="3483546"/>
          <a:ext cx="2214102" cy="1658831"/>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59054" rIns="118109" bIns="59054"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IN" dirty="0"/>
            <a:t>Openness</a:t>
          </a:r>
        </a:p>
      </dsp:txBody>
      <dsp:txXfrm>
        <a:off x="0" y="3483546"/>
        <a:ext cx="2214102" cy="1658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667250"/>
        <a:chOff x="0" y="0"/>
        <a:chExt cx="10515600" cy="4667250"/>
      </a:xfrm>
    </dsp:grpSpPr>
    <dsp:sp modelId="{EAD90643-40A6-4950-A59B-99E624705440}">
      <dsp:nvSpPr>
        <dsp:cNvPr id="4" name="Round Same Side Corner Rectangle 3"/>
        <dsp:cNvSpPr/>
      </dsp:nvSpPr>
      <dsp:spPr bwMode="white">
        <a:xfrm rot="5400000">
          <a:off x="5707609" y="-3234464"/>
          <a:ext cx="1204452" cy="79744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228600" lvl="1" indent="-228600">
            <a:lnSpc>
              <a:spcPct val="100000"/>
            </a:lnSpc>
            <a:spcBef>
              <a:spcPct val="0"/>
            </a:spcBef>
            <a:spcAft>
              <a:spcPct val="15000"/>
            </a:spcAft>
            <a:buChar char="•"/>
          </a:pPr>
          <a:r>
            <a:rPr lang="en-IN" sz="2400" dirty="0">
              <a:solidFill>
                <a:schemeClr val="dk1"/>
              </a:solidFill>
            </a:rPr>
            <a:t>Put forth your ideas in a very emphatic, positive and confident manner.</a:t>
          </a:r>
          <a:endParaRPr lang="en-IN" sz="2400" dirty="0">
            <a:solidFill>
              <a:schemeClr val="dk1"/>
            </a:solidFill>
          </a:endParaRPr>
        </a:p>
        <a:p>
          <a:pPr marL="228600" lvl="1" indent="-228600">
            <a:lnSpc>
              <a:spcPct val="100000"/>
            </a:lnSpc>
            <a:spcBef>
              <a:spcPct val="0"/>
            </a:spcBef>
            <a:spcAft>
              <a:spcPct val="15000"/>
            </a:spcAft>
            <a:buChar char="•"/>
          </a:pPr>
          <a:r>
            <a:rPr lang="en-IN" sz="2400" dirty="0">
              <a:solidFill>
                <a:schemeClr val="dk1"/>
              </a:solidFill>
            </a:rPr>
            <a:t>Display positive body language, both while speaking and listening</a:t>
          </a:r>
          <a:endParaRPr>
            <a:solidFill>
              <a:schemeClr val="dk1"/>
            </a:solidFill>
          </a:endParaRPr>
        </a:p>
      </dsp:txBody>
      <dsp:txXfrm rot="5400000">
        <a:off x="5707609" y="-3234464"/>
        <a:ext cx="1204452" cy="7974493"/>
      </dsp:txXfrm>
    </dsp:sp>
    <dsp:sp modelId="{9578212D-1D9E-4ACE-B636-59EBA96DB42E}">
      <dsp:nvSpPr>
        <dsp:cNvPr id="3" name="Rounded Rectangle 2"/>
        <dsp:cNvSpPr/>
      </dsp:nvSpPr>
      <dsp:spPr bwMode="white">
        <a:xfrm>
          <a:off x="0" y="0"/>
          <a:ext cx="2322589" cy="1505565"/>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51435" rIns="102870" bIns="5143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t>Assertiveness</a:t>
          </a:r>
        </a:p>
      </dsp:txBody>
      <dsp:txXfrm>
        <a:off x="0" y="0"/>
        <a:ext cx="2322589" cy="1505565"/>
      </dsp:txXfrm>
    </dsp:sp>
    <dsp:sp modelId="{ABA0FDB6-8E4A-4904-8C5C-055850A688FA}">
      <dsp:nvSpPr>
        <dsp:cNvPr id="6" name="Round Same Side Corner Rectangle 5"/>
        <dsp:cNvSpPr/>
      </dsp:nvSpPr>
      <dsp:spPr bwMode="white">
        <a:xfrm rot="5400000">
          <a:off x="5696225" y="-1883524"/>
          <a:ext cx="1204452" cy="843429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228600" lvl="1" indent="-228600">
            <a:lnSpc>
              <a:spcPct val="100000"/>
            </a:lnSpc>
            <a:spcBef>
              <a:spcPct val="0"/>
            </a:spcBef>
            <a:spcAft>
              <a:spcPct val="15000"/>
            </a:spcAft>
            <a:buChar char="•"/>
          </a:pPr>
          <a:r>
            <a:rPr lang="en-IN" sz="2400" dirty="0">
              <a:solidFill>
                <a:schemeClr val="dk1"/>
              </a:solidFill>
            </a:rPr>
            <a:t>Initiate a GD only if you are well-versed with the topic.</a:t>
          </a:r>
          <a:endParaRPr lang="en-IN" sz="2400" dirty="0">
            <a:solidFill>
              <a:schemeClr val="dk1"/>
            </a:solidFill>
          </a:endParaRPr>
        </a:p>
        <a:p>
          <a:pPr marL="228600" lvl="1" indent="-228600">
            <a:lnSpc>
              <a:spcPct val="100000"/>
            </a:lnSpc>
            <a:spcBef>
              <a:spcPct val="0"/>
            </a:spcBef>
            <a:spcAft>
              <a:spcPct val="15000"/>
            </a:spcAft>
            <a:buChar char="•"/>
          </a:pPr>
          <a:r>
            <a:rPr lang="en-IN" sz="2400" dirty="0">
              <a:solidFill>
                <a:schemeClr val="dk1"/>
              </a:solidFill>
            </a:rPr>
            <a:t>Introduce the topic with clarity and </a:t>
          </a:r>
          <a:r>
            <a:rPr lang="en-US" sz="2400" b="0" i="0" dirty="0">
              <a:solidFill>
                <a:schemeClr val="dk1"/>
              </a:solidFill>
            </a:rPr>
            <a:t>add a quote, fact or question to it and make it appealing accordingly.</a:t>
          </a:r>
          <a:endParaRPr lang="en-IN" sz="2400" dirty="0">
            <a:solidFill>
              <a:schemeClr val="dk1"/>
            </a:solidFill>
          </a:endParaRPr>
        </a:p>
        <a:p>
          <a:pPr marL="171450" lvl="1" indent="-171450">
            <a:lnSpc>
              <a:spcPct val="100000"/>
            </a:lnSpc>
            <a:spcBef>
              <a:spcPct val="0"/>
            </a:spcBef>
            <a:spcAft>
              <a:spcPct val="15000"/>
            </a:spcAft>
            <a:buChar char="•"/>
          </a:pPr>
          <a:endParaRPr lang="en-IN" sz="1600" dirty="0">
            <a:solidFill>
              <a:schemeClr val="dk1"/>
            </a:solidFill>
          </a:endParaRPr>
        </a:p>
      </dsp:txBody>
      <dsp:txXfrm rot="5400000">
        <a:off x="5696225" y="-1883524"/>
        <a:ext cx="1204452" cy="8434297"/>
      </dsp:txXfrm>
    </dsp:sp>
    <dsp:sp modelId="{D68B4D40-F842-4FFC-B760-941B489E9F07}">
      <dsp:nvSpPr>
        <dsp:cNvPr id="5" name="Rounded Rectangle 4"/>
        <dsp:cNvSpPr/>
      </dsp:nvSpPr>
      <dsp:spPr bwMode="white">
        <a:xfrm>
          <a:off x="0" y="1580843"/>
          <a:ext cx="2081303" cy="1505565"/>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51435" rIns="102870" bIns="5143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t>Initiative</a:t>
          </a:r>
        </a:p>
      </dsp:txBody>
      <dsp:txXfrm>
        <a:off x="0" y="1580843"/>
        <a:ext cx="2081303" cy="1505565"/>
      </dsp:txXfrm>
    </dsp:sp>
    <dsp:sp modelId="{633AE0D7-CA1E-4EC9-BA4F-C36E3E57BED5}">
      <dsp:nvSpPr>
        <dsp:cNvPr id="8" name="Round Same Side Corner Rectangle 7"/>
        <dsp:cNvSpPr/>
      </dsp:nvSpPr>
      <dsp:spPr bwMode="white">
        <a:xfrm rot="5400000">
          <a:off x="5786506" y="82314"/>
          <a:ext cx="1204452" cy="766430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5250" tIns="47625" rIns="95250" bIns="47625" anchor="ctr"/>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en-IN" dirty="0">
              <a:solidFill>
                <a:schemeClr val="dk1"/>
              </a:solidFill>
            </a:rPr>
            <a:t>Listen carefully to others when they present their ideas.</a:t>
          </a:r>
          <a:endParaRPr lang="en-IN" dirty="0">
            <a:solidFill>
              <a:schemeClr val="dk1"/>
            </a:solidFill>
          </a:endParaRPr>
        </a:p>
        <a:p>
          <a:pPr lvl="1">
            <a:lnSpc>
              <a:spcPct val="100000"/>
            </a:lnSpc>
            <a:spcBef>
              <a:spcPct val="0"/>
            </a:spcBef>
            <a:spcAft>
              <a:spcPct val="15000"/>
            </a:spcAft>
            <a:buChar char="•"/>
          </a:pPr>
          <a:r>
            <a:rPr lang="en-IN" dirty="0">
              <a:solidFill>
                <a:schemeClr val="dk1"/>
              </a:solidFill>
            </a:rPr>
            <a:t>Incorporate the inputs of others to build your points .</a:t>
          </a:r>
          <a:endParaRPr>
            <a:solidFill>
              <a:schemeClr val="dk1"/>
            </a:solidFill>
          </a:endParaRPr>
        </a:p>
      </dsp:txBody>
      <dsp:txXfrm rot="5400000">
        <a:off x="5786506" y="82314"/>
        <a:ext cx="1204452" cy="7664308"/>
      </dsp:txXfrm>
    </dsp:sp>
    <dsp:sp modelId="{A30BE4EF-D498-4301-92C7-AC09E0B16B2A}">
      <dsp:nvSpPr>
        <dsp:cNvPr id="7" name="Rounded Rectangle 6"/>
        <dsp:cNvSpPr/>
      </dsp:nvSpPr>
      <dsp:spPr bwMode="white">
        <a:xfrm>
          <a:off x="0" y="3161685"/>
          <a:ext cx="2556578" cy="1505565"/>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51435" rIns="102870" bIns="5143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t>Attentive Listening</a:t>
          </a:r>
        </a:p>
      </dsp:txBody>
      <dsp:txXfrm>
        <a:off x="0" y="3161685"/>
        <a:ext cx="2556578" cy="15055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4CC9B7D-7D52-4E95-B3FA-ED5B2FBD06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4CC9B7D-7D52-4E95-B3FA-ED5B2FBD06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4CC9B7D-7D52-4E95-B3FA-ED5B2FBD06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4CC9B7D-7D52-4E95-B3FA-ED5B2FBD06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CC9B7D-7D52-4E95-B3FA-ED5B2FBD06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4CC9B7D-7D52-4E95-B3FA-ED5B2FBD06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4CC9B7D-7D52-4E95-B3FA-ED5B2FBD066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CC9B7D-7D52-4E95-B3FA-ED5B2FBD066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C9B7D-7D52-4E95-B3FA-ED5B2FBD066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CC9B7D-7D52-4E95-B3FA-ED5B2FBD06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CC9B7D-7D52-4E95-B3FA-ED5B2FBD06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47EBF-4D62-4587-AD57-944D93C122C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C9B7D-7D52-4E95-B3FA-ED5B2FBD066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47EBF-4D62-4587-AD57-944D93C122C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uts.edu.au/current-students/support/helps/self-help-resources/presentation-skills/structure-presentation" TargetMode="External"/><Relationship Id="rId3" Type="http://schemas.openxmlformats.org/officeDocument/2006/relationships/hyperlink" Target="https://www.comm.pitt.edu/oral-comm-lab/audience-analysis" TargetMode="External"/><Relationship Id="rId2" Type="http://schemas.openxmlformats.org/officeDocument/2006/relationships/hyperlink" Target="https://carey.jhu.edu/uploads/files/Presentation_Skills.pdf" TargetMode="External"/><Relationship Id="rId1" Type="http://schemas.openxmlformats.org/officeDocument/2006/relationships/hyperlink" Target="http://www.differencebetween.net/language/difference-between-group-discussion-and-deb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Presentation &amp; Interaction Skills-I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 a Group Discussion</a:t>
            </a:r>
            <a:endParaRPr lang="en-IN" dirty="0"/>
          </a:p>
        </p:txBody>
      </p:sp>
      <p:sp>
        <p:nvSpPr>
          <p:cNvPr id="3" name="Content Placeholder 2"/>
          <p:cNvSpPr>
            <a:spLocks noGrp="1"/>
          </p:cNvSpPr>
          <p:nvPr>
            <p:ph idx="1"/>
          </p:nvPr>
        </p:nvSpPr>
        <p:spPr>
          <a:xfrm>
            <a:off x="838200" y="1434906"/>
            <a:ext cx="10515600" cy="5247248"/>
          </a:xfrm>
        </p:spPr>
        <p:txBody>
          <a:bodyPr>
            <a:normAutofit/>
          </a:bodyPr>
          <a:lstStyle/>
          <a:p>
            <a:r>
              <a:rPr lang="en-IN" sz="2400" b="1" dirty="0">
                <a:solidFill>
                  <a:srgbClr val="000000"/>
                </a:solidFill>
                <a:latin typeface="Arial Rounded MT Bold" panose="020F0704030504030204" charset="0"/>
                <a:cs typeface="Arial Rounded MT Bold" panose="020F0704030504030204" charset="0"/>
              </a:rPr>
              <a:t>A</a:t>
            </a:r>
            <a:r>
              <a:rPr lang="en-IN" sz="2400" b="1" i="0" dirty="0">
                <a:solidFill>
                  <a:srgbClr val="000000"/>
                </a:solidFill>
                <a:effectLst/>
                <a:latin typeface="Arial Rounded MT Bold" panose="020F0704030504030204" charset="0"/>
                <a:cs typeface="Arial Rounded MT Bold" panose="020F0704030504030204" charset="0"/>
              </a:rPr>
              <a:t>nnouncement of the topic</a:t>
            </a:r>
            <a:r>
              <a:rPr lang="en-IN" sz="2400" b="0" i="0" dirty="0">
                <a:solidFill>
                  <a:srgbClr val="000000"/>
                </a:solidFill>
                <a:effectLst/>
                <a:latin typeface="Arial Rounded MT Bold" panose="020F0704030504030204" charset="0"/>
                <a:cs typeface="Arial Rounded MT Bold" panose="020F0704030504030204" charset="0"/>
              </a:rPr>
              <a:t>.</a:t>
            </a:r>
            <a:endParaRPr lang="en-IN" sz="2400" b="0" i="0" dirty="0">
              <a:solidFill>
                <a:srgbClr val="000000"/>
              </a:solidFill>
              <a:effectLst/>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P</a:t>
            </a:r>
            <a:r>
              <a:rPr lang="en-IN" sz="2400" b="1" i="0" dirty="0">
                <a:solidFill>
                  <a:srgbClr val="000000"/>
                </a:solidFill>
                <a:effectLst/>
                <a:latin typeface="Arial Rounded MT Bold" panose="020F0704030504030204" charset="0"/>
                <a:cs typeface="Arial Rounded MT Bold" panose="020F0704030504030204" charset="0"/>
              </a:rPr>
              <a:t>reparation time(2-3 minutes)</a:t>
            </a:r>
            <a:endParaRPr lang="en-IN" sz="2400" b="1" i="0" dirty="0">
              <a:solidFill>
                <a:srgbClr val="000000"/>
              </a:solidFill>
              <a:effectLst/>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Broaching the </a:t>
            </a:r>
            <a:r>
              <a:rPr lang="en-IN" sz="2400" dirty="0">
                <a:solidFill>
                  <a:srgbClr val="000000"/>
                </a:solidFill>
                <a:latin typeface="Arial Rounded MT Bold" panose="020F0704030504030204" charset="0"/>
                <a:cs typeface="Arial Rounded MT Bold" panose="020F0704030504030204" charset="0"/>
              </a:rPr>
              <a:t>topic-The initiator has the responsibility of explaining the key words of the topic.</a:t>
            </a:r>
            <a:endParaRPr lang="en-IN" sz="2400" dirty="0">
              <a:solidFill>
                <a:srgbClr val="000000"/>
              </a:solidFill>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Contributing judiciously</a:t>
            </a:r>
            <a:r>
              <a:rPr lang="en-IN" sz="2400" dirty="0">
                <a:solidFill>
                  <a:srgbClr val="000000"/>
                </a:solidFill>
                <a:latin typeface="Arial Rounded MT Bold" panose="020F0704030504030204" charset="0"/>
                <a:cs typeface="Arial Rounded MT Bold" panose="020F0704030504030204" charset="0"/>
              </a:rPr>
              <a:t>-All the participants need to give voice to their views by contributing at different stages.</a:t>
            </a:r>
            <a:endParaRPr lang="en-IN" sz="2400" dirty="0">
              <a:solidFill>
                <a:srgbClr val="000000"/>
              </a:solidFill>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Creating conducive environment-</a:t>
            </a:r>
            <a:r>
              <a:rPr lang="en-IN" sz="2400" dirty="0">
                <a:solidFill>
                  <a:srgbClr val="000000"/>
                </a:solidFill>
                <a:latin typeface="Arial Rounded MT Bold" panose="020F0704030504030204" charset="0"/>
                <a:cs typeface="Arial Rounded MT Bold" panose="020F0704030504030204" charset="0"/>
              </a:rPr>
              <a:t>Invite participation, empathize.</a:t>
            </a:r>
            <a:endParaRPr lang="en-IN" sz="2400" dirty="0">
              <a:solidFill>
                <a:srgbClr val="000000"/>
              </a:solidFill>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Handling difficult situation-</a:t>
            </a:r>
            <a:r>
              <a:rPr lang="en-IN" sz="2400" dirty="0">
                <a:solidFill>
                  <a:srgbClr val="000000"/>
                </a:solidFill>
                <a:latin typeface="Arial Rounded MT Bold" panose="020F0704030504030204" charset="0"/>
                <a:cs typeface="Arial Rounded MT Bold" panose="020F0704030504030204" charset="0"/>
              </a:rPr>
              <a:t>In case of a conflict, act as a mediator.</a:t>
            </a:r>
            <a:endParaRPr lang="en-IN" sz="2400" dirty="0">
              <a:solidFill>
                <a:srgbClr val="000000"/>
              </a:solidFill>
              <a:latin typeface="Arial Rounded MT Bold" panose="020F0704030504030204" charset="0"/>
              <a:cs typeface="Arial Rounded MT Bold" panose="020F0704030504030204" charset="0"/>
            </a:endParaRPr>
          </a:p>
          <a:p>
            <a:r>
              <a:rPr lang="en-IN" sz="2400" b="1" dirty="0">
                <a:solidFill>
                  <a:srgbClr val="000000"/>
                </a:solidFill>
                <a:latin typeface="Arial Rounded MT Bold" panose="020F0704030504030204" charset="0"/>
                <a:cs typeface="Arial Rounded MT Bold" panose="020F0704030504030204" charset="0"/>
              </a:rPr>
              <a:t>Closing effectively-</a:t>
            </a:r>
            <a:r>
              <a:rPr lang="en-IN" sz="2400" dirty="0">
                <a:solidFill>
                  <a:srgbClr val="000000"/>
                </a:solidFill>
                <a:latin typeface="Arial Rounded MT Bold" panose="020F0704030504030204" charset="0"/>
                <a:cs typeface="Arial Rounded MT Bold" panose="020F0704030504030204" charset="0"/>
              </a:rPr>
              <a:t>Keep it brief and concise. Avoid raising new points. Include the major points discussed by the entire group</a:t>
            </a:r>
            <a:r>
              <a:rPr lang="en-IN" sz="2400" b="1" dirty="0">
                <a:solidFill>
                  <a:srgbClr val="000000"/>
                </a:solidFill>
                <a:latin typeface="Arial Rounded MT Bold" panose="020F0704030504030204" charset="0"/>
                <a:cs typeface="Arial Rounded MT Bold" panose="020F0704030504030204" charset="0"/>
              </a:rPr>
              <a:t>.</a:t>
            </a:r>
            <a:endParaRPr lang="en-IN" sz="2400" b="1" dirty="0">
              <a:solidFill>
                <a:srgbClr val="000000"/>
              </a:solidFill>
              <a:latin typeface="Arial Rounded MT Bold" panose="020F0704030504030204" charset="0"/>
              <a:cs typeface="Arial Rounded MT Bold" panose="020F0704030504030204" charset="0"/>
            </a:endParaRPr>
          </a:p>
          <a:p>
            <a:pPr marL="0" indent="0">
              <a:buNone/>
            </a:pPr>
            <a:endParaRPr lang="en-IN" b="1" dirty="0">
              <a:solidFill>
                <a:srgbClr val="000000"/>
              </a:solidFill>
              <a:latin typeface="Arial Rounded MT Bold" panose="020F0704030504030204" charset="0"/>
              <a:cs typeface="Arial Rounded MT Bold" panose="020F07040305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Personality traits to be evaluated in a GD</a:t>
            </a:r>
            <a:endParaRPr lang="en-IN" dirty="0"/>
          </a:p>
        </p:txBody>
      </p:sp>
      <p:graphicFrame>
        <p:nvGraphicFramePr>
          <p:cNvPr id="6" name="Content Placeholder 5"/>
          <p:cNvGraphicFramePr>
            <a:graphicFrameLocks noGrp="1"/>
          </p:cNvGraphicFramePr>
          <p:nvPr>
            <p:ph idx="1"/>
          </p:nvPr>
        </p:nvGraphicFramePr>
        <p:xfrm>
          <a:off x="838200" y="1350498"/>
          <a:ext cx="10233074" cy="51423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graphicFrame>
        <p:nvGraphicFramePr>
          <p:cNvPr id="5" name="Content Placeholder 4"/>
          <p:cNvGraphicFramePr>
            <a:graphicFrameLocks noGrp="1"/>
          </p:cNvGraphicFramePr>
          <p:nvPr>
            <p:ph idx="1"/>
          </p:nvPr>
        </p:nvGraphicFramePr>
        <p:xfrm>
          <a:off x="838200" y="1825625"/>
          <a:ext cx="10515600" cy="4667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Presentation:</a:t>
            </a:r>
            <a:endParaRPr lang="en-IN" dirty="0"/>
          </a:p>
        </p:txBody>
      </p:sp>
      <p:sp>
        <p:nvSpPr>
          <p:cNvPr id="3" name="Content Placeholder 2"/>
          <p:cNvSpPr>
            <a:spLocks noGrp="1"/>
          </p:cNvSpPr>
          <p:nvPr>
            <p:ph idx="1"/>
          </p:nvPr>
        </p:nvSpPr>
        <p:spPr/>
        <p:txBody>
          <a:bodyPr>
            <a:normAutofit fontScale="92500" lnSpcReduction="20000"/>
          </a:bodyPr>
          <a:lstStyle/>
          <a:p>
            <a:r>
              <a:rPr lang="en-US" sz="3200" b="0" i="0" dirty="0">
                <a:solidFill>
                  <a:srgbClr val="2A2A2A"/>
                </a:solidFill>
                <a:effectLst/>
              </a:rPr>
              <a:t>Making a presentation is a way of communicating your thoughts and ideas to an audience.</a:t>
            </a:r>
            <a:endParaRPr lang="en-US" sz="3200" b="0" i="0" dirty="0">
              <a:solidFill>
                <a:srgbClr val="2A2A2A"/>
              </a:solidFill>
              <a:effectLst/>
            </a:endParaRPr>
          </a:p>
          <a:p>
            <a:pPr marL="0" indent="0">
              <a:buNone/>
            </a:pPr>
            <a:endParaRPr lang="en-US" sz="3200" b="0" i="0" dirty="0">
              <a:solidFill>
                <a:srgbClr val="2A2A2A"/>
              </a:solidFill>
              <a:effectLst/>
            </a:endParaRPr>
          </a:p>
          <a:p>
            <a:r>
              <a:rPr lang="en-US" sz="3200" dirty="0"/>
              <a:t>Effective presentation skills is an important tool to build your career.</a:t>
            </a:r>
            <a:endParaRPr lang="en-US" sz="3200" dirty="0"/>
          </a:p>
          <a:p>
            <a:pPr marL="0" indent="0">
              <a:buNone/>
            </a:pPr>
            <a:endParaRPr lang="en-US" sz="3200" dirty="0"/>
          </a:p>
          <a:p>
            <a:r>
              <a:rPr lang="en-US" sz="3200" dirty="0"/>
              <a:t>Skills to be a good presenter can be developed with preparation and practice</a:t>
            </a:r>
            <a:r>
              <a:rPr lang="en-US" dirty="0"/>
              <a:t>.</a:t>
            </a:r>
            <a:endParaRPr lang="en-US" dirty="0"/>
          </a:p>
          <a:p>
            <a:pPr marL="0" indent="0">
              <a:buNone/>
            </a:pPr>
            <a:br>
              <a:rPr lang="en-US" dirty="0"/>
            </a:br>
            <a:br>
              <a:rPr lang="en-US"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Pre-Presentation Preparation : Audience Analysis</a:t>
            </a:r>
            <a:endParaRPr lang="en-IN" dirty="0"/>
          </a:p>
        </p:txBody>
      </p:sp>
      <p:sp>
        <p:nvSpPr>
          <p:cNvPr id="3" name="Content Placeholder 2"/>
          <p:cNvSpPr>
            <a:spLocks noGrp="1"/>
          </p:cNvSpPr>
          <p:nvPr>
            <p:ph idx="1"/>
          </p:nvPr>
        </p:nvSpPr>
        <p:spPr/>
        <p:txBody>
          <a:bodyPr>
            <a:normAutofit lnSpcReduction="10000"/>
          </a:bodyPr>
          <a:lstStyle/>
          <a:p>
            <a:r>
              <a:rPr lang="en-US" dirty="0"/>
              <a:t> </a:t>
            </a:r>
            <a:r>
              <a:rPr lang="en-US" sz="2600" i="0" dirty="0">
                <a:effectLst/>
                <a:latin typeface="Verdana" panose="020B0604030504040204" pitchFamily="34" charset="0"/>
              </a:rPr>
              <a:t>Audience analysis involves identifying the audience and adapting a speech/presentation to their interests, level of understanding, attitudes etc.</a:t>
            </a:r>
            <a:endParaRPr lang="en-US" sz="2600" i="0" dirty="0">
              <a:effectLst/>
              <a:latin typeface="Verdana" panose="020B0604030504040204" pitchFamily="34" charset="0"/>
            </a:endParaRPr>
          </a:p>
          <a:p>
            <a:r>
              <a:rPr lang="en-US" sz="2600" dirty="0">
                <a:latin typeface="Verdana" panose="020B0604030504040204" pitchFamily="34" charset="0"/>
              </a:rPr>
              <a:t>Important points:</a:t>
            </a:r>
            <a:endParaRPr lang="en-US" sz="2600" dirty="0">
              <a:latin typeface="Verdana" panose="020B0604030504040204" pitchFamily="34" charset="0"/>
            </a:endParaRPr>
          </a:p>
          <a:p>
            <a:r>
              <a:rPr lang="en-US" sz="2600" dirty="0"/>
              <a:t>Know your audience-group size, demographics.</a:t>
            </a:r>
            <a:endParaRPr lang="en-US" sz="2600" dirty="0"/>
          </a:p>
          <a:p>
            <a:r>
              <a:rPr lang="en-US" sz="2600" dirty="0"/>
              <a:t>What does the audience want? </a:t>
            </a:r>
            <a:endParaRPr lang="en-US" sz="2600" dirty="0"/>
          </a:p>
          <a:p>
            <a:r>
              <a:rPr lang="en-US" sz="2600" dirty="0"/>
              <a:t>What does the audience already know? </a:t>
            </a:r>
            <a:endParaRPr lang="en-US" sz="2600" dirty="0"/>
          </a:p>
          <a:p>
            <a:r>
              <a:rPr lang="en-US" sz="2600" dirty="0"/>
              <a:t>What does the audience need to know? </a:t>
            </a:r>
            <a:endParaRPr lang="en-US" sz="2600" dirty="0"/>
          </a:p>
          <a:p>
            <a:r>
              <a:rPr lang="en-US" sz="2600" dirty="0"/>
              <a:t>What does the audience expect from this presentation? </a:t>
            </a:r>
            <a:endParaRPr lang="en-US" sz="2600" dirty="0"/>
          </a:p>
          <a:p>
            <a:r>
              <a:rPr lang="en-US" sz="2600" dirty="0"/>
              <a:t>How will the audience benefit from this presentation?</a:t>
            </a:r>
            <a:endParaRPr lang="en-IN" sz="26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Developing Presentations</a:t>
            </a:r>
            <a:endParaRPr lang="en-IN" dirty="0"/>
          </a:p>
        </p:txBody>
      </p:sp>
      <p:sp>
        <p:nvSpPr>
          <p:cNvPr id="3" name="Content Placeholder 2"/>
          <p:cNvSpPr>
            <a:spLocks noGrp="1"/>
          </p:cNvSpPr>
          <p:nvPr>
            <p:ph idx="1"/>
          </p:nvPr>
        </p:nvSpPr>
        <p:spPr/>
        <p:txBody>
          <a:bodyPr>
            <a:normAutofit fontScale="92500" lnSpcReduction="20000"/>
          </a:bodyPr>
          <a:lstStyle/>
          <a:p>
            <a:r>
              <a:rPr lang="en-IN" dirty="0"/>
              <a:t>PLAN:</a:t>
            </a:r>
            <a:endParaRPr lang="en-IN" dirty="0"/>
          </a:p>
          <a:p>
            <a:endParaRPr lang="en-IN" dirty="0"/>
          </a:p>
          <a:p>
            <a:r>
              <a:rPr lang="en-IN" dirty="0" err="1"/>
              <a:t>Analyze</a:t>
            </a:r>
            <a:r>
              <a:rPr lang="en-IN" dirty="0"/>
              <a:t> the situation-Define your purpose(to inform, to persuade, etc) as per the audience analysis.</a:t>
            </a:r>
            <a:endParaRPr lang="en-IN" dirty="0"/>
          </a:p>
          <a:p>
            <a:r>
              <a:rPr lang="en-IN" dirty="0"/>
              <a:t>Gather information: Obtain the relevant information to achieve your purpose.</a:t>
            </a:r>
            <a:endParaRPr lang="en-IN" dirty="0"/>
          </a:p>
          <a:p>
            <a:r>
              <a:rPr lang="en-IN" dirty="0"/>
              <a:t>Select the right medium-Choose the best medium or combination of media like ppt, handouts.</a:t>
            </a:r>
            <a:endParaRPr lang="en-IN" dirty="0"/>
          </a:p>
          <a:p>
            <a:r>
              <a:rPr lang="en-IN" dirty="0"/>
              <a:t>Organize the information: Define your main idea, limit your scope and verify timing, select a direct or indirect approach and outline your content.</a:t>
            </a:r>
            <a:endParaRPr lang="en-IN" dirty="0"/>
          </a:p>
          <a:p>
            <a:pPr marL="0" indent="0">
              <a:buNone/>
            </a:pPr>
            <a:endParaRPr lang="en-IN" dirty="0"/>
          </a:p>
          <a:p>
            <a:pPr marL="0" indent="0">
              <a:buNone/>
            </a:pPr>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COMPOSE</a:t>
            </a:r>
            <a:endParaRPr lang="en-IN" dirty="0"/>
          </a:p>
        </p:txBody>
      </p:sp>
      <p:sp>
        <p:nvSpPr>
          <p:cNvPr id="3" name="Content Placeholder 2"/>
          <p:cNvSpPr>
            <a:spLocks noGrp="1"/>
          </p:cNvSpPr>
          <p:nvPr>
            <p:ph idx="1"/>
          </p:nvPr>
        </p:nvSpPr>
        <p:spPr/>
        <p:txBody>
          <a:bodyPr/>
          <a:lstStyle/>
          <a:p>
            <a:r>
              <a:rPr lang="en-IN" dirty="0"/>
              <a:t>Introduction:</a:t>
            </a:r>
            <a:endParaRPr lang="en-IN" dirty="0"/>
          </a:p>
          <a:p>
            <a:pPr algn="l"/>
            <a:r>
              <a:rPr lang="en-IN" dirty="0"/>
              <a:t>Arousing Audience Interest: Announce the topic, share an anecdote, Ask a question, state a startling statistic, Use humour.</a:t>
            </a:r>
            <a:endParaRPr lang="en-IN" dirty="0"/>
          </a:p>
          <a:p>
            <a:pPr algn="l"/>
            <a:r>
              <a:rPr lang="en-IN" dirty="0"/>
              <a:t>Building your credibility: Your introduction has to establish your credibility in the subject of the presentation.</a:t>
            </a:r>
            <a:endParaRPr lang="en-IN" dirty="0"/>
          </a:p>
          <a:p>
            <a:pPr algn="l"/>
            <a:r>
              <a:rPr lang="en-IN" dirty="0"/>
              <a:t>Previewing your presentation: Provide a preview of what’s ahead, helping the audience understand the structure, main idea and major supporting points. </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IN" dirty="0"/>
              <a:t>Main Body: </a:t>
            </a:r>
            <a:r>
              <a:rPr lang="en-US" i="0" dirty="0">
                <a:solidFill>
                  <a:srgbClr val="000000"/>
                </a:solidFill>
                <a:effectLst/>
              </a:rPr>
              <a:t>The body of the presentation should meet the promises of purpose and information made in the introduction.</a:t>
            </a:r>
            <a:endParaRPr lang="en-US" i="0" dirty="0">
              <a:solidFill>
                <a:srgbClr val="000000"/>
              </a:solidFill>
              <a:effectLst/>
            </a:endParaRPr>
          </a:p>
          <a:p>
            <a:pPr algn="just"/>
            <a:r>
              <a:rPr lang="en-US" i="0" dirty="0">
                <a:solidFill>
                  <a:srgbClr val="000000"/>
                </a:solidFill>
                <a:effectLst/>
              </a:rPr>
              <a:t>The main points should be brought out one by one, with concise and relevant supportive evidence, statistics or examples and verbal ‘signposting’ of your progress through your argument or report.</a:t>
            </a:r>
            <a:endParaRPr lang="en-US" i="0" dirty="0">
              <a:solidFill>
                <a:srgbClr val="000000"/>
              </a:solidFill>
              <a:effectLst/>
            </a:endParaRPr>
          </a:p>
          <a:p>
            <a:pPr algn="just"/>
            <a:r>
              <a:rPr lang="en-US" i="0" dirty="0">
                <a:solidFill>
                  <a:srgbClr val="000000"/>
                </a:solidFill>
                <a:effectLst/>
              </a:rPr>
              <a:t>You could present each important idea or point several times in different ways, because a listening audience needs several opportunities to fully absorb meaning.</a:t>
            </a:r>
            <a:endParaRPr lang="en-US" i="0" dirty="0">
              <a:solidFill>
                <a:srgbClr val="000000"/>
              </a:solidFill>
              <a:effectLst/>
            </a:endParaRPr>
          </a:p>
          <a:p>
            <a:pPr algn="just"/>
            <a:r>
              <a:rPr lang="en-US" i="0" dirty="0">
                <a:solidFill>
                  <a:srgbClr val="000000"/>
                </a:solidFill>
                <a:effectLst/>
              </a:rPr>
              <a:t>You need to state clearly the links between your ideas and always signal when the next point is coming. If you think something is particularly important, say so and why.</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Conclusion: </a:t>
            </a:r>
            <a:endParaRPr lang="en-IN" dirty="0"/>
          </a:p>
          <a:p>
            <a:r>
              <a:rPr lang="en-US" i="0" dirty="0">
                <a:solidFill>
                  <a:srgbClr val="000000"/>
                </a:solidFill>
                <a:effectLst/>
              </a:rPr>
              <a:t>Signal the end of your talk is coming. Remind the audience again of the topic.</a:t>
            </a:r>
            <a:endParaRPr lang="en-US" i="0" dirty="0">
              <a:solidFill>
                <a:srgbClr val="000000"/>
              </a:solidFill>
              <a:effectLst/>
            </a:endParaRPr>
          </a:p>
          <a:p>
            <a:r>
              <a:rPr lang="en-US" i="0" dirty="0">
                <a:solidFill>
                  <a:srgbClr val="000000"/>
                </a:solidFill>
                <a:effectLst/>
              </a:rPr>
              <a:t>Remind the audience of your argument, findings.</a:t>
            </a:r>
            <a:endParaRPr lang="en-US" i="0" dirty="0">
              <a:solidFill>
                <a:srgbClr val="000000"/>
              </a:solidFill>
              <a:effectLst/>
            </a:endParaRPr>
          </a:p>
          <a:p>
            <a:r>
              <a:rPr lang="en-US" i="0" dirty="0">
                <a:solidFill>
                  <a:srgbClr val="000000"/>
                </a:solidFill>
                <a:effectLst/>
              </a:rPr>
              <a:t>Offer an innovative, provoking thought to take away from this presentation.</a:t>
            </a:r>
            <a:endParaRPr lang="en-US" i="0" dirty="0">
              <a:solidFill>
                <a:srgbClr val="000000"/>
              </a:solidFill>
              <a:effectLst/>
            </a:endParaRPr>
          </a:p>
          <a:p>
            <a:r>
              <a:rPr lang="en-US" i="0" dirty="0">
                <a:solidFill>
                  <a:srgbClr val="000000"/>
                </a:solidFill>
                <a:effectLst/>
              </a:rPr>
              <a:t>Signal the end of your talk.</a:t>
            </a:r>
            <a:endParaRPr lang="en-US" i="0" dirty="0">
              <a:solidFill>
                <a:srgbClr val="000000"/>
              </a:solidFill>
              <a:effectLst/>
            </a:endParaRPr>
          </a:p>
          <a:p>
            <a:r>
              <a:rPr lang="en-IN" i="0" dirty="0">
                <a:solidFill>
                  <a:srgbClr val="000000"/>
                </a:solidFill>
                <a:effectLst/>
              </a:rPr>
              <a:t>Signal the question/discussion session</a:t>
            </a:r>
            <a:r>
              <a:rPr lang="en-IN" b="1" i="0" dirty="0">
                <a:solidFill>
                  <a:srgbClr val="000000"/>
                </a:solidFill>
                <a:effectLst/>
              </a:rPr>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 Aids</a:t>
            </a:r>
            <a:endParaRPr lang="en-IN" dirty="0"/>
          </a:p>
        </p:txBody>
      </p:sp>
      <p:sp>
        <p:nvSpPr>
          <p:cNvPr id="3" name="Content Placeholder 2"/>
          <p:cNvSpPr>
            <a:spLocks noGrp="1"/>
          </p:cNvSpPr>
          <p:nvPr>
            <p:ph idx="1"/>
          </p:nvPr>
        </p:nvSpPr>
        <p:spPr/>
        <p:txBody>
          <a:bodyPr>
            <a:normAutofit lnSpcReduction="10000"/>
          </a:bodyPr>
          <a:lstStyle/>
          <a:p>
            <a:r>
              <a:rPr lang="en-IN" dirty="0"/>
              <a:t>Use of visual aids adds quality to your presentation.</a:t>
            </a:r>
            <a:endParaRPr lang="en-IN" dirty="0"/>
          </a:p>
          <a:p>
            <a:r>
              <a:rPr lang="en-IN" dirty="0"/>
              <a:t>Since more sensory perceptions are put to use, the audience will have greater retention of information.</a:t>
            </a:r>
            <a:endParaRPr lang="en-IN" dirty="0"/>
          </a:p>
          <a:p>
            <a:r>
              <a:rPr lang="en-IN" dirty="0"/>
              <a:t>Types:</a:t>
            </a:r>
            <a:endParaRPr lang="en-IN" dirty="0"/>
          </a:p>
          <a:p>
            <a:r>
              <a:rPr lang="en-IN" dirty="0"/>
              <a:t>PowerPoint</a:t>
            </a:r>
            <a:endParaRPr lang="en-IN" dirty="0"/>
          </a:p>
          <a:p>
            <a:pPr algn="l">
              <a:buFont typeface="Arial" panose="020B0604020202020204" pitchFamily="34" charset="0"/>
              <a:buChar char="•"/>
            </a:pPr>
            <a:r>
              <a:rPr lang="en-US" dirty="0"/>
              <a:t>Posters</a:t>
            </a:r>
            <a:endParaRPr lang="en-US" i="0" dirty="0">
              <a:effectLst/>
            </a:endParaRPr>
          </a:p>
          <a:p>
            <a:pPr algn="l">
              <a:buFont typeface="Arial" panose="020B0604020202020204" pitchFamily="34" charset="0"/>
              <a:buChar char="•"/>
            </a:pPr>
            <a:r>
              <a:rPr lang="en-US" i="0" dirty="0">
                <a:effectLst/>
              </a:rPr>
              <a:t>Flip charts</a:t>
            </a:r>
            <a:endParaRPr lang="en-US" i="0" dirty="0">
              <a:effectLst/>
            </a:endParaRPr>
          </a:p>
          <a:p>
            <a:pPr algn="l">
              <a:buFont typeface="Arial" panose="020B0604020202020204" pitchFamily="34" charset="0"/>
              <a:buChar char="•"/>
            </a:pPr>
            <a:r>
              <a:rPr lang="en-US" i="0" dirty="0">
                <a:effectLst/>
              </a:rPr>
              <a:t>Handouts</a:t>
            </a:r>
            <a:endParaRPr lang="en-US" i="0" dirty="0">
              <a:effectLst/>
            </a:endParaRPr>
          </a:p>
          <a:p>
            <a:pPr algn="l">
              <a:buFont typeface="Arial" panose="020B0604020202020204" pitchFamily="34" charset="0"/>
              <a:buChar char="•"/>
            </a:pPr>
            <a:r>
              <a:rPr lang="en-US" i="0" dirty="0" smtClean="0">
                <a:effectLst/>
              </a:rPr>
              <a:t>Videos    …..</a:t>
            </a:r>
            <a:endParaRPr lang="en-US" i="0" dirty="0">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to be covered:</a:t>
            </a:r>
            <a:endParaRPr lang="en-IN" dirty="0"/>
          </a:p>
        </p:txBody>
      </p:sp>
      <p:sp>
        <p:nvSpPr>
          <p:cNvPr id="3" name="Content Placeholder 2"/>
          <p:cNvSpPr>
            <a:spLocks noGrp="1"/>
          </p:cNvSpPr>
          <p:nvPr>
            <p:ph idx="1"/>
          </p:nvPr>
        </p:nvSpPr>
        <p:spPr/>
        <p:txBody>
          <a:bodyPr/>
          <a:lstStyle/>
          <a:p>
            <a:r>
              <a:rPr lang="en-IN" dirty="0"/>
              <a:t>Public Speaking/Speech-Delivery</a:t>
            </a:r>
            <a:endParaRPr lang="en-IN" dirty="0"/>
          </a:p>
          <a:p>
            <a:r>
              <a:rPr lang="en-IN" dirty="0"/>
              <a:t>Group Discussion</a:t>
            </a:r>
            <a:endParaRPr lang="en-IN" dirty="0"/>
          </a:p>
          <a:p>
            <a:r>
              <a:rPr lang="en-IN" dirty="0"/>
              <a:t>Presentation Skills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Delivering an effective presentation:</a:t>
            </a:r>
            <a:endParaRPr lang="en-IN" dirty="0"/>
          </a:p>
        </p:txBody>
      </p:sp>
      <p:sp>
        <p:nvSpPr>
          <p:cNvPr id="3" name="Content Placeholder 2"/>
          <p:cNvSpPr>
            <a:spLocks noGrp="1"/>
          </p:cNvSpPr>
          <p:nvPr>
            <p:ph idx="1"/>
          </p:nvPr>
        </p:nvSpPr>
        <p:spPr>
          <a:xfrm>
            <a:off x="838200" y="1477108"/>
            <a:ext cx="10515600" cy="4699855"/>
          </a:xfrm>
        </p:spPr>
        <p:txBody>
          <a:bodyPr>
            <a:normAutofit fontScale="25000" lnSpcReduction="20000"/>
          </a:bodyPr>
          <a:lstStyle/>
          <a:p>
            <a:r>
              <a:rPr lang="en-US" sz="8800" i="0" dirty="0">
                <a:effectLst/>
              </a:rPr>
              <a:t>Make a good set of notes you can follow at a glance, and PRACTICE your presentation.</a:t>
            </a:r>
            <a:endParaRPr lang="en-US" sz="8800" i="0" dirty="0">
              <a:effectLst/>
            </a:endParaRPr>
          </a:p>
          <a:p>
            <a:r>
              <a:rPr lang="en-US" sz="8800" i="0" dirty="0">
                <a:effectLst/>
              </a:rPr>
              <a:t>Dress for the occasion and tidy yourself up.</a:t>
            </a:r>
            <a:endParaRPr lang="en-US" sz="8800" i="0" dirty="0">
              <a:effectLst/>
            </a:endParaRPr>
          </a:p>
          <a:p>
            <a:r>
              <a:rPr lang="en-US" sz="8800" i="0" dirty="0">
                <a:effectLst/>
              </a:rPr>
              <a:t>Check the operation of audiovisual equipment before your presentation. Have a backup plan in case it fails.</a:t>
            </a:r>
            <a:endParaRPr lang="en-US" sz="8800" i="0" dirty="0">
              <a:effectLst/>
            </a:endParaRPr>
          </a:p>
          <a:p>
            <a:r>
              <a:rPr lang="en-US" sz="8800" i="0" dirty="0">
                <a:effectLst/>
              </a:rPr>
              <a:t>Talk to your listeners as if you are having a conversation with them.</a:t>
            </a:r>
            <a:endParaRPr lang="en-US" sz="8800" i="0" dirty="0">
              <a:effectLst/>
            </a:endParaRPr>
          </a:p>
          <a:p>
            <a:pPr algn="l">
              <a:buFont typeface="Arial" panose="020B0604020202020204" pitchFamily="34" charset="0"/>
              <a:buChar char="•"/>
            </a:pPr>
            <a:r>
              <a:rPr lang="en-US" sz="8800" i="0" dirty="0">
                <a:effectLst/>
              </a:rPr>
              <a:t>Avoid merely reading your presentation.</a:t>
            </a:r>
            <a:endParaRPr lang="en-US" sz="8800" i="0" dirty="0">
              <a:effectLst/>
            </a:endParaRPr>
          </a:p>
          <a:p>
            <a:r>
              <a:rPr lang="en-US" sz="8800" i="0" dirty="0">
                <a:effectLst/>
              </a:rPr>
              <a:t>Use body language that shows CONFIDENCE! Smile and </a:t>
            </a:r>
            <a:r>
              <a:rPr lang="en-US" sz="8800" i="0" dirty="0" smtClean="0">
                <a:effectLst/>
              </a:rPr>
              <a:t>make </a:t>
            </a:r>
            <a:r>
              <a:rPr lang="en-US" sz="8800" dirty="0"/>
              <a:t>e</a:t>
            </a:r>
            <a:r>
              <a:rPr lang="en-US" sz="8800" i="0" dirty="0" smtClean="0">
                <a:effectLst/>
              </a:rPr>
              <a:t>ye </a:t>
            </a:r>
            <a:r>
              <a:rPr lang="en-US" sz="8800" dirty="0"/>
              <a:t>c</a:t>
            </a:r>
            <a:r>
              <a:rPr lang="en-US" sz="8800" i="0" dirty="0" smtClean="0">
                <a:effectLst/>
              </a:rPr>
              <a:t>ontact </a:t>
            </a:r>
            <a:r>
              <a:rPr lang="en-US" sz="8800" i="0" dirty="0">
                <a:effectLst/>
              </a:rPr>
              <a:t>with your Audience</a:t>
            </a:r>
            <a:endParaRPr lang="en-US" sz="8800" i="0" dirty="0">
              <a:effectLst/>
            </a:endParaRPr>
          </a:p>
          <a:p>
            <a:r>
              <a:rPr lang="en-US" sz="8800" i="0" dirty="0">
                <a:effectLst/>
              </a:rPr>
              <a:t>Take time to think during your presentation! People have a tendency to speak more quickly under pressure. Make an effort to slow your pace and include pauses.</a:t>
            </a:r>
            <a:endParaRPr lang="en-US" sz="8800" i="0" dirty="0">
              <a:effectLst/>
            </a:endParaRPr>
          </a:p>
          <a:p>
            <a:r>
              <a:rPr lang="en-US" sz="8800" i="0" dirty="0">
                <a:effectLst/>
              </a:rPr>
              <a:t>Use your Voice Effectively. Varying the speed at which you talk, and emphasizing changes in pitch and tone all help to make your voice more interesting and hold your audience’s attention.</a:t>
            </a:r>
            <a:endParaRPr lang="en-US" sz="8800" i="0" dirty="0">
              <a:effectLst/>
            </a:endParaRPr>
          </a:p>
          <a:p>
            <a:pPr marL="0" indent="0" algn="ctr">
              <a:buNone/>
            </a:pPr>
            <a:r>
              <a:rPr lang="en-US" sz="8800" dirty="0"/>
              <a:t>PRACTICE is the Key</a:t>
            </a:r>
            <a:br>
              <a:rPr lang="en-US" dirty="0"/>
            </a:br>
            <a:br>
              <a:rPr lang="en-US" dirty="0"/>
            </a:br>
            <a:br>
              <a:rPr lang="en-US" dirty="0"/>
            </a:br>
            <a:br>
              <a:rPr lang="en-US" dirty="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endParaRPr lang="en-IN" dirty="0"/>
          </a:p>
        </p:txBody>
      </p:sp>
      <p:sp>
        <p:nvSpPr>
          <p:cNvPr id="3" name="Content Placeholder 2"/>
          <p:cNvSpPr>
            <a:spLocks noGrp="1"/>
          </p:cNvSpPr>
          <p:nvPr>
            <p:ph idx="1"/>
          </p:nvPr>
        </p:nvSpPr>
        <p:spPr>
          <a:xfrm>
            <a:off x="838200" y="1378634"/>
            <a:ext cx="10515600" cy="5247249"/>
          </a:xfrm>
        </p:spPr>
        <p:txBody>
          <a:bodyPr>
            <a:normAutofit/>
          </a:bodyPr>
          <a:lstStyle/>
          <a:p>
            <a:r>
              <a:rPr lang="en-US" sz="2200" dirty="0"/>
              <a:t>A Group Discussion is</a:t>
            </a:r>
            <a:endParaRPr lang="en-US" sz="2200" dirty="0"/>
          </a:p>
          <a:p>
            <a:pPr marL="0" indent="0">
              <a:buNone/>
            </a:pPr>
            <a:r>
              <a:rPr lang="en-US" sz="2200" dirty="0"/>
              <a:t>A. Communication of Ideas   B. Constructive and Cooperative    C. Both     D. None</a:t>
            </a:r>
            <a:endParaRPr lang="en-US" sz="2200" dirty="0"/>
          </a:p>
          <a:p>
            <a:pPr marL="0" indent="0">
              <a:buNone/>
            </a:pPr>
            <a:endParaRPr lang="en-US" sz="2200" dirty="0"/>
          </a:p>
          <a:p>
            <a:r>
              <a:rPr lang="en-US" sz="2200" dirty="0"/>
              <a:t>Public speaking without preparation is known as ____________</a:t>
            </a:r>
            <a:endParaRPr lang="en-US" sz="2200" dirty="0"/>
          </a:p>
          <a:p>
            <a:endParaRPr lang="en-US" sz="2200" dirty="0"/>
          </a:p>
          <a:p>
            <a:pPr algn="l"/>
            <a:r>
              <a:rPr lang="en-US" sz="2200" b="0" i="0" dirty="0">
                <a:solidFill>
                  <a:srgbClr val="000000"/>
                </a:solidFill>
                <a:effectLst/>
              </a:rPr>
              <a:t>To whom should a presentation be aimed?</a:t>
            </a:r>
            <a:endParaRPr lang="en-US" sz="2200" b="0" i="0" dirty="0">
              <a:solidFill>
                <a:srgbClr val="000000"/>
              </a:solidFill>
              <a:effectLst/>
            </a:endParaRPr>
          </a:p>
          <a:p>
            <a:pPr marL="0" indent="0" algn="l">
              <a:buNone/>
            </a:pPr>
            <a:r>
              <a:rPr lang="en-US" sz="2200" b="0" i="0" dirty="0">
                <a:solidFill>
                  <a:srgbClr val="000000"/>
                </a:solidFill>
                <a:effectLst/>
              </a:rPr>
              <a:t>A. The highest authority in the room, regardless of where they are   B. The entire audience</a:t>
            </a:r>
            <a:endParaRPr lang="en-US" sz="2200" b="0" i="0" dirty="0">
              <a:solidFill>
                <a:srgbClr val="000000"/>
              </a:solidFill>
              <a:effectLst/>
            </a:endParaRPr>
          </a:p>
          <a:p>
            <a:pPr marL="0" indent="0" algn="l">
              <a:buNone/>
            </a:pPr>
            <a:r>
              <a:rPr lang="en-US" sz="2200" b="0" i="0" dirty="0">
                <a:solidFill>
                  <a:srgbClr val="000000"/>
                </a:solidFill>
                <a:effectLst/>
              </a:rPr>
              <a:t>C. The people in the closest rows       D. Your best friend in the room</a:t>
            </a:r>
            <a:endParaRPr lang="en-US" sz="2200" b="0" i="0" dirty="0">
              <a:solidFill>
                <a:srgbClr val="000000"/>
              </a:solidFill>
              <a:effectLst/>
            </a:endParaRPr>
          </a:p>
          <a:p>
            <a:pPr marL="0" indent="0" algn="l">
              <a:buNone/>
            </a:pPr>
            <a:endParaRPr lang="en-US" sz="2200" b="0" i="0" dirty="0">
              <a:solidFill>
                <a:srgbClr val="000000"/>
              </a:solidFill>
              <a:effectLst/>
            </a:endParaRPr>
          </a:p>
          <a:p>
            <a:r>
              <a:rPr lang="en-US" sz="2200" dirty="0">
                <a:solidFill>
                  <a:srgbClr val="000000"/>
                </a:solidFill>
              </a:rPr>
              <a:t>Give an opening statement for the following topic of GD:</a:t>
            </a:r>
            <a:endParaRPr lang="en-US" sz="2200" dirty="0">
              <a:solidFill>
                <a:srgbClr val="000000"/>
              </a:solidFill>
            </a:endParaRPr>
          </a:p>
          <a:p>
            <a:pPr marL="0" indent="0" algn="l">
              <a:buNone/>
            </a:pPr>
            <a:r>
              <a:rPr lang="en-US" sz="2200" dirty="0">
                <a:solidFill>
                  <a:srgbClr val="000000"/>
                </a:solidFill>
              </a:rPr>
              <a:t>Mobile phones are necessary evils today</a:t>
            </a:r>
            <a:endParaRPr lang="en-US" sz="2200" b="0" i="0" dirty="0">
              <a:solidFill>
                <a:srgbClr val="000000"/>
              </a:solidFill>
              <a:effectLst/>
            </a:endParaRPr>
          </a:p>
          <a:p>
            <a:endParaRPr lang="en-US"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S. Kumar and </a:t>
            </a:r>
            <a:r>
              <a:rPr lang="en-US" dirty="0" err="1"/>
              <a:t>Pushp</a:t>
            </a:r>
            <a:r>
              <a:rPr lang="en-US" dirty="0"/>
              <a:t> Lata, Communication Skills, Oxford University Press,1st, Ed. 2011  </a:t>
            </a:r>
            <a:endParaRPr lang="en-US" dirty="0"/>
          </a:p>
          <a:p>
            <a:r>
              <a:rPr lang="en-US" dirty="0"/>
              <a:t>Raman M. and P. Singh, Business Communication: Principles &amp; Practices, 9</a:t>
            </a:r>
            <a:r>
              <a:rPr lang="en-US" baseline="30000" dirty="0"/>
              <a:t>th</a:t>
            </a:r>
            <a:r>
              <a:rPr lang="en-US" dirty="0"/>
              <a:t> Impression, Oxford University Press, 2008</a:t>
            </a:r>
            <a:endParaRPr lang="en-US" dirty="0"/>
          </a:p>
          <a:p>
            <a:r>
              <a:rPr lang="en-IN" dirty="0"/>
              <a:t>Bovee L C, </a:t>
            </a:r>
            <a:r>
              <a:rPr lang="en-IN" dirty="0" err="1"/>
              <a:t>Thill.J.V</a:t>
            </a:r>
            <a:r>
              <a:rPr lang="en-IN" dirty="0"/>
              <a:t> and Chaturvedi, M, Business Communication Today, 9</a:t>
            </a:r>
            <a:r>
              <a:rPr lang="en-IN" baseline="30000" dirty="0"/>
              <a:t>th</a:t>
            </a:r>
            <a:r>
              <a:rPr lang="en-IN" dirty="0"/>
              <a:t> Edition, Pearson,2011</a:t>
            </a:r>
            <a:endParaRPr lang="en-IN" dirty="0">
              <a:hlinkClick r:id="rId1"/>
            </a:endParaRPr>
          </a:p>
          <a:p>
            <a:r>
              <a:rPr lang="en-IN" dirty="0">
                <a:hlinkClick r:id="rId1"/>
              </a:rPr>
              <a:t>http://www.differencebetween.net/language/difference-between-group-discussion-and-debate/</a:t>
            </a:r>
            <a:endParaRPr lang="en-IN" dirty="0"/>
          </a:p>
          <a:p>
            <a:r>
              <a:rPr lang="en-IN" dirty="0"/>
              <a:t> </a:t>
            </a:r>
            <a:r>
              <a:rPr lang="en-IN" dirty="0">
                <a:hlinkClick r:id="rId2"/>
              </a:rPr>
              <a:t>https://carey.jhu.edu/uploads/files/Presentation_Skills.pdf</a:t>
            </a:r>
            <a:r>
              <a:rPr lang="en-IN" dirty="0"/>
              <a:t> </a:t>
            </a:r>
            <a:endParaRPr lang="en-IN" dirty="0"/>
          </a:p>
          <a:p>
            <a:r>
              <a:rPr lang="en-IN" dirty="0">
                <a:hlinkClick r:id="rId3"/>
              </a:rPr>
              <a:t>https://www.comm.pitt.edu/oral-comm-lab/audience-analysis</a:t>
            </a:r>
            <a:r>
              <a:rPr lang="en-IN" dirty="0"/>
              <a:t> </a:t>
            </a:r>
            <a:endParaRPr lang="en-IN" dirty="0"/>
          </a:p>
          <a:p>
            <a:r>
              <a:rPr lang="en-IN" dirty="0">
                <a:hlinkClick r:id="rId4"/>
              </a:rPr>
              <a:t>https://www.uts.edu.au/current-students/support/helps/self-help-resources/presentation-skills/structure-presentation</a:t>
            </a:r>
            <a:r>
              <a:rPr lang="en-IN"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Speaking/Speech Delivery:</a:t>
            </a:r>
            <a:endParaRPr lang="en-IN" dirty="0"/>
          </a:p>
        </p:txBody>
      </p:sp>
      <p:sp>
        <p:nvSpPr>
          <p:cNvPr id="3" name="Content Placeholder 2"/>
          <p:cNvSpPr>
            <a:spLocks noGrp="1"/>
          </p:cNvSpPr>
          <p:nvPr>
            <p:ph idx="1"/>
          </p:nvPr>
        </p:nvSpPr>
        <p:spPr/>
        <p:txBody>
          <a:bodyPr/>
          <a:lstStyle/>
          <a:p>
            <a:r>
              <a:rPr lang="en-IN" sz="4000" dirty="0"/>
              <a:t>Definition: </a:t>
            </a:r>
            <a:endParaRPr lang="en-IN" sz="4000" dirty="0"/>
          </a:p>
          <a:p>
            <a:endParaRPr lang="en-IN" sz="4000" b="0" i="0" dirty="0">
              <a:solidFill>
                <a:srgbClr val="373D3F"/>
              </a:solidFill>
              <a:effectLst/>
            </a:endParaRPr>
          </a:p>
          <a:p>
            <a:r>
              <a:rPr lang="en-US" sz="4000" b="0" i="0" dirty="0">
                <a:effectLst/>
              </a:rPr>
              <a:t>Public speaking is, simply, an oral presentation or speech delivered to a live audience. It is generally a formal or staged event.</a:t>
            </a:r>
            <a:endParaRPr lang="en-US" sz="4000" b="0" i="0" dirty="0">
              <a:effectLst/>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Speaking: Choosing an appropriate pattern</a:t>
            </a:r>
            <a:endParaRPr lang="en-IN" dirty="0"/>
          </a:p>
        </p:txBody>
      </p:sp>
      <p:sp>
        <p:nvSpPr>
          <p:cNvPr id="3" name="Content Placeholder 2"/>
          <p:cNvSpPr>
            <a:spLocks noGrp="1"/>
          </p:cNvSpPr>
          <p:nvPr>
            <p:ph idx="1"/>
          </p:nvPr>
        </p:nvSpPr>
        <p:spPr/>
        <p:txBody>
          <a:bodyPr>
            <a:normAutofit lnSpcReduction="10000"/>
          </a:bodyPr>
          <a:lstStyle/>
          <a:p>
            <a:pPr algn="just"/>
            <a:r>
              <a:rPr lang="en-IN" dirty="0"/>
              <a:t>Chronological Pattern: In this pattern, ideas are arranged keeping in mind the chronology of events. These speeches require a clear link to be established between the events and their time sequence . Ex. The History of Internet</a:t>
            </a:r>
            <a:endParaRPr lang="en-IN" dirty="0"/>
          </a:p>
          <a:p>
            <a:pPr algn="just"/>
            <a:r>
              <a:rPr lang="en-IN" dirty="0"/>
              <a:t>Causal Pattern: The ideas are divided into two major components-causes and their effects. This pattern is chosen to highlight the relationship between a problem and the reasons for its existence. Ex. Global Warming</a:t>
            </a:r>
            <a:endParaRPr lang="en-IN" dirty="0"/>
          </a:p>
          <a:p>
            <a:pPr algn="just"/>
            <a:r>
              <a:rPr lang="en-IN" dirty="0"/>
              <a:t>Spatial Pattern: Best suited to speeches which have a geographical or structural orientation. Ex. Amber Fort: Its structure and Splendour, Design of an Automatic Washing Machine</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sp>
        <p:nvSpPr>
          <p:cNvPr id="3" name="Content Placeholder 2"/>
          <p:cNvSpPr>
            <a:spLocks noGrp="1"/>
          </p:cNvSpPr>
          <p:nvPr>
            <p:ph idx="1"/>
          </p:nvPr>
        </p:nvSpPr>
        <p:spPr/>
        <p:txBody>
          <a:bodyPr/>
          <a:lstStyle/>
          <a:p>
            <a:pPr algn="just"/>
            <a:r>
              <a:rPr lang="en-IN" dirty="0"/>
              <a:t>Topical Pattern: This pattern chooses to divide and arrange the different parts of a speech into various headings and sub-headings. It is used when the speaker informs about the various kinds or types of something. Ex. Barriers in Listening</a:t>
            </a:r>
            <a:endParaRPr lang="en-IN" dirty="0"/>
          </a:p>
          <a:p>
            <a:pPr algn="just"/>
            <a:r>
              <a:rPr lang="en-IN" dirty="0"/>
              <a:t>Psychological Pattern: At times, a situation requires the speaker to structure the speech according to the needs of his/her listeners. In this, the speaker arranges ideas in a manner most likely to create an immediate impact by using persuasion and emotion in style and sense. Ex. Loneliness: A By-product of Modern Living?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Speaking: Different methods</a:t>
            </a:r>
            <a:endParaRPr lang="en-IN" dirty="0"/>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Making speeches interesting and captivating:</a:t>
            </a:r>
            <a:endParaRPr lang="en-IN" dirty="0"/>
          </a:p>
        </p:txBody>
      </p:sp>
      <p:sp>
        <p:nvSpPr>
          <p:cNvPr id="3" name="Content Placeholder 2"/>
          <p:cNvSpPr>
            <a:spLocks noGrp="1"/>
          </p:cNvSpPr>
          <p:nvPr>
            <p:ph idx="1"/>
          </p:nvPr>
        </p:nvSpPr>
        <p:spPr/>
        <p:txBody>
          <a:bodyPr/>
          <a:lstStyle/>
          <a:p>
            <a:r>
              <a:rPr lang="en-IN" dirty="0"/>
              <a:t>Make your beginnings catchy.</a:t>
            </a:r>
            <a:endParaRPr lang="en-IN" dirty="0"/>
          </a:p>
          <a:p>
            <a:r>
              <a:rPr lang="en-IN" dirty="0"/>
              <a:t>Use humour and wit.</a:t>
            </a:r>
            <a:endParaRPr lang="en-IN" dirty="0"/>
          </a:p>
          <a:p>
            <a:r>
              <a:rPr lang="en-IN" dirty="0"/>
              <a:t>Use body language appropriately.</a:t>
            </a:r>
            <a:endParaRPr lang="en-IN" dirty="0"/>
          </a:p>
          <a:p>
            <a:r>
              <a:rPr lang="en-IN" dirty="0"/>
              <a:t>Employ proper voice modulation.</a:t>
            </a:r>
            <a:endParaRPr lang="en-IN" dirty="0"/>
          </a:p>
          <a:p>
            <a:r>
              <a:rPr lang="en-IN" dirty="0"/>
              <a:t>Use examples and instances.</a:t>
            </a:r>
            <a:endParaRPr lang="en-IN" dirty="0"/>
          </a:p>
          <a:p>
            <a:r>
              <a:rPr lang="en-IN" dirty="0"/>
              <a:t>End emphatically.</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Discussion(GD)</a:t>
            </a:r>
            <a:endParaRPr lang="en-IN" dirty="0"/>
          </a:p>
        </p:txBody>
      </p:sp>
      <p:sp>
        <p:nvSpPr>
          <p:cNvPr id="3" name="Content Placeholder 2"/>
          <p:cNvSpPr>
            <a:spLocks noGrp="1"/>
          </p:cNvSpPr>
          <p:nvPr>
            <p:ph idx="1"/>
          </p:nvPr>
        </p:nvSpPr>
        <p:spPr/>
        <p:txBody>
          <a:bodyPr/>
          <a:lstStyle/>
          <a:p>
            <a:pPr algn="just"/>
            <a:r>
              <a:rPr lang="en-IN" dirty="0"/>
              <a:t>A formal discussion which involves six to fifteen participants who sit in a group to discuss a topic or a case.</a:t>
            </a:r>
            <a:endParaRPr lang="en-IN" dirty="0"/>
          </a:p>
          <a:p>
            <a:pPr algn="just"/>
            <a:r>
              <a:rPr lang="en-IN" dirty="0"/>
              <a:t>A methodology used by an organization to gauge whether a candidate possesses certain personality traits and/or skills that are desired of him/her.</a:t>
            </a:r>
            <a:endParaRPr lang="en-IN" dirty="0"/>
          </a:p>
          <a:p>
            <a:pPr algn="just"/>
            <a:r>
              <a:rPr lang="en-IN" dirty="0"/>
              <a:t>The group members have to interpret, analyse and argue, so as to discuss the topic or case threadbare as a team.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84738" y="211015"/>
            <a:ext cx="9805181" cy="648520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7456</Words>
  <Application>WPS Presentation</Application>
  <PresentationFormat>Custom</PresentationFormat>
  <Paragraphs>163</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inter-bold</vt:lpstr>
      <vt:lpstr>AMGDT</vt:lpstr>
      <vt:lpstr>inter-regular</vt:lpstr>
      <vt:lpstr>Calibri Light</vt:lpstr>
      <vt:lpstr>Microsoft YaHei</vt:lpstr>
      <vt:lpstr>Arial Unicode MS</vt:lpstr>
      <vt:lpstr>Calibri</vt:lpstr>
      <vt:lpstr>Verdana</vt:lpstr>
      <vt:lpstr>Arial Rounded MT Bold</vt:lpstr>
      <vt:lpstr>Office Theme</vt:lpstr>
      <vt:lpstr>Presentation &amp; Interaction Skills-I</vt:lpstr>
      <vt:lpstr>Topics to be covered:</vt:lpstr>
      <vt:lpstr>Public Speaking/Speech Delivery:</vt:lpstr>
      <vt:lpstr>Public Speaking: Choosing an appropriate pattern</vt:lpstr>
      <vt:lpstr>Contd.</vt:lpstr>
      <vt:lpstr>Public Speaking: Different methods</vt:lpstr>
      <vt:lpstr>Making speeches interesting and captivating:</vt:lpstr>
      <vt:lpstr>Group Discussion(GD)</vt:lpstr>
      <vt:lpstr>PowerPoint 演示文稿</vt:lpstr>
      <vt:lpstr>Steps in a Group Discussion</vt:lpstr>
      <vt:lpstr>Personality traits to be evaluated in a GD</vt:lpstr>
      <vt:lpstr>Contd.</vt:lpstr>
      <vt:lpstr>Presentation:</vt:lpstr>
      <vt:lpstr>Pre-Presentation Preparation : Audience Analysis</vt:lpstr>
      <vt:lpstr> Developing Presentations</vt:lpstr>
      <vt:lpstr>COMPOSE</vt:lpstr>
      <vt:lpstr>PowerPoint 演示文稿</vt:lpstr>
      <vt:lpstr>PowerPoint 演示文稿</vt:lpstr>
      <vt:lpstr>Visual Aids</vt:lpstr>
      <vt:lpstr>Delivering an effective presentation:</vt:lpstr>
      <vt:lpstr>Questions: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&amp; Interaction Skills-I</dc:title>
  <dc:creator>SHAMBHUNATH SRIVASTAVA</dc:creator>
  <cp:lastModifiedBy>user</cp:lastModifiedBy>
  <cp:revision>30</cp:revision>
  <dcterms:created xsi:type="dcterms:W3CDTF">2022-03-01T04:16:00Z</dcterms:created>
  <dcterms:modified xsi:type="dcterms:W3CDTF">2022-05-29T06:51:52Z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5103E9788EB34987A21E008BD0DBA949</vt:lpwstr>
  </property>
  <property fmtid="{D5CDD505-2E9C-101B-9397-08002B2CF9AE}" pid="3" name="KSOProductBuildVer">
    <vt:lpwstr>1033-11.2.0.11130</vt:lpwstr>
  </property>
</Properties>
</file>