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96" r:id="rId2"/>
    <p:sldId id="257" r:id="rId3"/>
    <p:sldId id="266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89" r:id="rId12"/>
    <p:sldId id="295" r:id="rId13"/>
    <p:sldId id="278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E0D6F-EFF0-4BA9-B9D7-7B19DE02B784}" v="76" dt="2021-01-16T07:58:07.063"/>
    <p1510:client id="{C030D179-04C4-4A21-8213-F5EAF162695E}" v="771" dt="2021-01-15T17:14:26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809" autoAdjust="0"/>
    <p:restoredTop sz="94660"/>
  </p:normalViewPr>
  <p:slideViewPr>
    <p:cSldViewPr>
      <p:cViewPr varScale="1">
        <p:scale>
          <a:sx n="86" d="100"/>
          <a:sy n="86" d="100"/>
        </p:scale>
        <p:origin x="-19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na singh" userId="6cb6ab915d7ba241" providerId="LiveId" clId="{2ECE0D6F-EFF0-4BA9-B9D7-7B19DE02B784}"/>
    <pc:docChg chg="custSel modSld">
      <pc:chgData name="rachna singh" userId="6cb6ab915d7ba241" providerId="LiveId" clId="{2ECE0D6F-EFF0-4BA9-B9D7-7B19DE02B784}" dt="2021-01-16T07:58:23.928" v="245" actId="113"/>
      <pc:docMkLst>
        <pc:docMk/>
      </pc:docMkLst>
      <pc:sldChg chg="modSp mod">
        <pc:chgData name="rachna singh" userId="6cb6ab915d7ba241" providerId="LiveId" clId="{2ECE0D6F-EFF0-4BA9-B9D7-7B19DE02B784}" dt="2021-01-16T06:48:57.388" v="10" actId="207"/>
        <pc:sldMkLst>
          <pc:docMk/>
          <pc:sldMk cId="0" sldId="256"/>
        </pc:sldMkLst>
        <pc:spChg chg="mod">
          <ac:chgData name="rachna singh" userId="6cb6ab915d7ba241" providerId="LiveId" clId="{2ECE0D6F-EFF0-4BA9-B9D7-7B19DE02B784}" dt="2021-01-16T06:48:57.388" v="10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07:53.629" v="194" actId="2711"/>
        <pc:sldMkLst>
          <pc:docMk/>
          <pc:sldMk cId="0" sldId="257"/>
        </pc:sldMkLst>
        <pc:spChg chg="mod">
          <ac:chgData name="rachna singh" userId="6cb6ab915d7ba241" providerId="LiveId" clId="{2ECE0D6F-EFF0-4BA9-B9D7-7B19DE02B784}" dt="2021-01-16T07:07:53.629" v="194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49:30.164" v="3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2ECE0D6F-EFF0-4BA9-B9D7-7B19DE02B784}" dt="2021-01-16T07:58:07.063" v="244" actId="20577"/>
        <pc:sldMkLst>
          <pc:docMk/>
          <pc:sldMk cId="0" sldId="266"/>
        </pc:sldMkLst>
        <pc:spChg chg="mod">
          <ac:chgData name="rachna singh" userId="6cb6ab915d7ba241" providerId="LiveId" clId="{2ECE0D6F-EFF0-4BA9-B9D7-7B19DE02B784}" dt="2021-01-16T07:07:43.410" v="19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7:58:07.063" v="244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3:10.242" v="47" actId="20577"/>
          <ac:spMkLst>
            <pc:docMk/>
            <pc:sldMk cId="0" sldId="266"/>
            <ac:spMk id="8" creationId="{00000000-0000-0000-0000-000000000000}"/>
          </ac:spMkLst>
        </pc:spChg>
      </pc:sldChg>
      <pc:sldChg chg="addSp modSp mod">
        <pc:chgData name="rachna singh" userId="6cb6ab915d7ba241" providerId="LiveId" clId="{2ECE0D6F-EFF0-4BA9-B9D7-7B19DE02B784}" dt="2021-01-16T07:12:48.103" v="217" actId="2711"/>
        <pc:sldMkLst>
          <pc:docMk/>
          <pc:sldMk cId="0" sldId="278"/>
        </pc:sldMkLst>
        <pc:spChg chg="mod">
          <ac:chgData name="rachna singh" userId="6cb6ab915d7ba241" providerId="LiveId" clId="{2ECE0D6F-EFF0-4BA9-B9D7-7B19DE02B784}" dt="2021-01-16T07:04:47.577" v="177" actId="113"/>
          <ac:spMkLst>
            <pc:docMk/>
            <pc:sldMk cId="0" sldId="278"/>
            <ac:spMk id="3" creationId="{00000000-0000-0000-0000-000000000000}"/>
          </ac:spMkLst>
        </pc:spChg>
        <pc:spChg chg="add mod">
          <ac:chgData name="rachna singh" userId="6cb6ab915d7ba241" providerId="LiveId" clId="{2ECE0D6F-EFF0-4BA9-B9D7-7B19DE02B784}" dt="2021-01-16T07:12:48.103" v="217" actId="2711"/>
          <ac:spMkLst>
            <pc:docMk/>
            <pc:sldMk cId="0" sldId="278"/>
            <ac:spMk id="5" creationId="{994F9910-191E-4089-945F-C670BCF89E5A}"/>
          </ac:spMkLst>
        </pc:spChg>
        <pc:spChg chg="mod">
          <ac:chgData name="rachna singh" userId="6cb6ab915d7ba241" providerId="LiveId" clId="{2ECE0D6F-EFF0-4BA9-B9D7-7B19DE02B784}" dt="2021-01-16T06:57:48.307" v="120" actId="20577"/>
          <ac:spMkLst>
            <pc:docMk/>
            <pc:sldMk cId="0" sldId="278"/>
            <ac:spMk id="8" creationId="{00000000-0000-0000-0000-000000000000}"/>
          </ac:spMkLst>
        </pc:spChg>
      </pc:sldChg>
      <pc:sldChg chg="delSp modSp mod">
        <pc:chgData name="rachna singh" userId="6cb6ab915d7ba241" providerId="LiveId" clId="{2ECE0D6F-EFF0-4BA9-B9D7-7B19DE02B784}" dt="2021-01-16T07:05:08.641" v="180" actId="113"/>
        <pc:sldMkLst>
          <pc:docMk/>
          <pc:sldMk cId="0" sldId="286"/>
        </pc:sldMkLst>
        <pc:spChg chg="mod">
          <ac:chgData name="rachna singh" userId="6cb6ab915d7ba241" providerId="LiveId" clId="{2ECE0D6F-EFF0-4BA9-B9D7-7B19DE02B784}" dt="2021-01-16T07:05:08.641" v="180" actId="113"/>
          <ac:spMkLst>
            <pc:docMk/>
            <pc:sldMk cId="0" sldId="286"/>
            <ac:spMk id="2" creationId="{00000000-0000-0000-0000-000000000000}"/>
          </ac:spMkLst>
        </pc:spChg>
        <pc:spChg chg="mod">
          <ac:chgData name="rachna singh" userId="6cb6ab915d7ba241" providerId="LiveId" clId="{2ECE0D6F-EFF0-4BA9-B9D7-7B19DE02B784}" dt="2021-01-16T06:58:08.449" v="122" actId="255"/>
          <ac:spMkLst>
            <pc:docMk/>
            <pc:sldMk cId="0" sldId="286"/>
            <ac:spMk id="3" creationId="{BEBDA046-0FAE-403B-AC25-A73EEA88ACA7}"/>
          </ac:spMkLst>
        </pc:spChg>
        <pc:spChg chg="del mod">
          <ac:chgData name="rachna singh" userId="6cb6ab915d7ba241" providerId="LiveId" clId="{2ECE0D6F-EFF0-4BA9-B9D7-7B19DE02B784}" dt="2021-01-16T06:51:45.968" v="35" actId="478"/>
          <ac:spMkLst>
            <pc:docMk/>
            <pc:sldMk cId="0" sldId="286"/>
            <ac:spMk id="4" creationId="{CDAB5374-45F7-4FEE-B161-901F97730245}"/>
          </ac:spMkLst>
        </pc:spChg>
      </pc:sldChg>
      <pc:sldChg chg="modSp mod">
        <pc:chgData name="rachna singh" userId="6cb6ab915d7ba241" providerId="LiveId" clId="{2ECE0D6F-EFF0-4BA9-B9D7-7B19DE02B784}" dt="2021-01-16T07:58:23.928" v="245" actId="113"/>
        <pc:sldMkLst>
          <pc:docMk/>
          <pc:sldMk cId="977222325" sldId="287"/>
        </pc:sldMkLst>
        <pc:spChg chg="mod">
          <ac:chgData name="rachna singh" userId="6cb6ab915d7ba241" providerId="LiveId" clId="{2ECE0D6F-EFF0-4BA9-B9D7-7B19DE02B784}" dt="2021-01-16T07:07:31.144" v="191" actId="2711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2ECE0D6F-EFF0-4BA9-B9D7-7B19DE02B784}" dt="2021-01-16T07:58:23.928" v="245" actId="113"/>
          <ac:spMkLst>
            <pc:docMk/>
            <pc:sldMk cId="977222325" sldId="287"/>
            <ac:spMk id="3" creationId="{1388B73F-2770-4705-B1F9-779AC3DFF70B}"/>
          </ac:spMkLst>
        </pc:spChg>
        <pc:spChg chg="mod">
          <ac:chgData name="rachna singh" userId="6cb6ab915d7ba241" providerId="LiveId" clId="{2ECE0D6F-EFF0-4BA9-B9D7-7B19DE02B784}" dt="2021-01-16T06:53:23.123" v="50" actId="20577"/>
          <ac:spMkLst>
            <pc:docMk/>
            <pc:sldMk cId="977222325" sldId="287"/>
            <ac:spMk id="4" creationId="{38794B84-7ED1-4189-8A81-70E52B29DE99}"/>
          </ac:spMkLst>
        </pc:spChg>
      </pc:sldChg>
      <pc:sldChg chg="modSp mod">
        <pc:chgData name="rachna singh" userId="6cb6ab915d7ba241" providerId="LiveId" clId="{2ECE0D6F-EFF0-4BA9-B9D7-7B19DE02B784}" dt="2021-01-16T07:57:12.923" v="221" actId="14100"/>
        <pc:sldMkLst>
          <pc:docMk/>
          <pc:sldMk cId="44162476" sldId="288"/>
        </pc:sldMkLst>
        <pc:spChg chg="mod">
          <ac:chgData name="rachna singh" userId="6cb6ab915d7ba241" providerId="LiveId" clId="{2ECE0D6F-EFF0-4BA9-B9D7-7B19DE02B784}" dt="2021-01-16T07:07:17.033" v="190" actId="14100"/>
          <ac:spMkLst>
            <pc:docMk/>
            <pc:sldMk cId="44162476" sldId="288"/>
            <ac:spMk id="2" creationId="{88F5EB48-C582-400D-9D9A-0A698ADC2018}"/>
          </ac:spMkLst>
        </pc:spChg>
        <pc:spChg chg="mod">
          <ac:chgData name="rachna singh" userId="6cb6ab915d7ba241" providerId="LiveId" clId="{2ECE0D6F-EFF0-4BA9-B9D7-7B19DE02B784}" dt="2021-01-16T07:57:12.923" v="221" actId="14100"/>
          <ac:spMkLst>
            <pc:docMk/>
            <pc:sldMk cId="44162476" sldId="288"/>
            <ac:spMk id="8" creationId="{FAD8AF7F-931E-4139-9368-6D0B72965FC9}"/>
          </ac:spMkLst>
        </pc:spChg>
        <pc:spChg chg="mod">
          <ac:chgData name="rachna singh" userId="6cb6ab915d7ba241" providerId="LiveId" clId="{2ECE0D6F-EFF0-4BA9-B9D7-7B19DE02B784}" dt="2021-01-16T06:53:31.853" v="53" actId="20577"/>
          <ac:spMkLst>
            <pc:docMk/>
            <pc:sldMk cId="44162476" sldId="288"/>
            <ac:spMk id="9" creationId="{8ED9989D-DBC8-4A0A-AD07-D52FB41E08E0}"/>
          </ac:spMkLst>
        </pc:spChg>
      </pc:sldChg>
      <pc:sldChg chg="modSp mod">
        <pc:chgData name="rachna singh" userId="6cb6ab915d7ba241" providerId="LiveId" clId="{2ECE0D6F-EFF0-4BA9-B9D7-7B19DE02B784}" dt="2021-01-16T07:12:32.399" v="216" actId="27636"/>
        <pc:sldMkLst>
          <pc:docMk/>
          <pc:sldMk cId="1038600934" sldId="289"/>
        </pc:sldMkLst>
        <pc:spChg chg="mod">
          <ac:chgData name="rachna singh" userId="6cb6ab915d7ba241" providerId="LiveId" clId="{2ECE0D6F-EFF0-4BA9-B9D7-7B19DE02B784}" dt="2021-01-16T07:02:17.903" v="170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2ECE0D6F-EFF0-4BA9-B9D7-7B19DE02B784}" dt="2021-01-16T07:12:32.399" v="216" actId="27636"/>
          <ac:spMkLst>
            <pc:docMk/>
            <pc:sldMk cId="1038600934" sldId="289"/>
            <ac:spMk id="3" creationId="{A89A7860-159A-439E-B530-2A8B5DCC620A}"/>
          </ac:spMkLst>
        </pc:spChg>
        <pc:spChg chg="mod">
          <ac:chgData name="rachna singh" userId="6cb6ab915d7ba241" providerId="LiveId" clId="{2ECE0D6F-EFF0-4BA9-B9D7-7B19DE02B784}" dt="2021-01-16T06:57:30.928" v="118" actId="6549"/>
          <ac:spMkLst>
            <pc:docMk/>
            <pc:sldMk cId="1038600934" sldId="289"/>
            <ac:spMk id="4" creationId="{32855A95-1407-4155-83EF-4C1B86D7F7E6}"/>
          </ac:spMkLst>
        </pc:spChg>
      </pc:sldChg>
      <pc:sldChg chg="modSp mod">
        <pc:chgData name="rachna singh" userId="6cb6ab915d7ba241" providerId="LiveId" clId="{2ECE0D6F-EFF0-4BA9-B9D7-7B19DE02B784}" dt="2021-01-16T07:06:33.262" v="185" actId="2711"/>
        <pc:sldMkLst>
          <pc:docMk/>
          <pc:sldMk cId="4085012437" sldId="290"/>
        </pc:sldMkLst>
        <pc:spChg chg="mod">
          <ac:chgData name="rachna singh" userId="6cb6ab915d7ba241" providerId="LiveId" clId="{2ECE0D6F-EFF0-4BA9-B9D7-7B19DE02B784}" dt="2021-01-16T07:06:33.262" v="185" actId="2711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2ECE0D6F-EFF0-4BA9-B9D7-7B19DE02B784}" dt="2021-01-16T06:46:34.847" v="2" actId="27636"/>
          <ac:spMkLst>
            <pc:docMk/>
            <pc:sldMk cId="4085012437" sldId="290"/>
            <ac:spMk id="3" creationId="{6D78B53B-4E71-4B94-8DE7-F2BCBDF06B54}"/>
          </ac:spMkLst>
        </pc:spChg>
        <pc:spChg chg="mod">
          <ac:chgData name="rachna singh" userId="6cb6ab915d7ba241" providerId="LiveId" clId="{2ECE0D6F-EFF0-4BA9-B9D7-7B19DE02B784}" dt="2021-01-16T06:53:43.289" v="56" actId="20577"/>
          <ac:spMkLst>
            <pc:docMk/>
            <pc:sldMk cId="4085012437" sldId="290"/>
            <ac:spMk id="4" creationId="{62141EC9-CBAD-40F1-B6E1-1E10F8F70951}"/>
          </ac:spMkLst>
        </pc:spChg>
      </pc:sldChg>
      <pc:sldChg chg="modSp mod">
        <pc:chgData name="rachna singh" userId="6cb6ab915d7ba241" providerId="LiveId" clId="{2ECE0D6F-EFF0-4BA9-B9D7-7B19DE02B784}" dt="2021-01-16T07:06:24.886" v="184" actId="2711"/>
        <pc:sldMkLst>
          <pc:docMk/>
          <pc:sldMk cId="4092921484" sldId="291"/>
        </pc:sldMkLst>
        <pc:spChg chg="mod">
          <ac:chgData name="rachna singh" userId="6cb6ab915d7ba241" providerId="LiveId" clId="{2ECE0D6F-EFF0-4BA9-B9D7-7B19DE02B784}" dt="2021-01-16T07:06:24.886" v="184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2ECE0D6F-EFF0-4BA9-B9D7-7B19DE02B784}" dt="2021-01-16T07:03:34.452" v="173" actId="33524"/>
          <ac:spMkLst>
            <pc:docMk/>
            <pc:sldMk cId="4092921484" sldId="291"/>
            <ac:spMk id="3" creationId="{10C0B584-B436-4520-9CA0-5C5254B6A93A}"/>
          </ac:spMkLst>
        </pc:spChg>
        <pc:spChg chg="mod">
          <ac:chgData name="rachna singh" userId="6cb6ab915d7ba241" providerId="LiveId" clId="{2ECE0D6F-EFF0-4BA9-B9D7-7B19DE02B784}" dt="2021-01-16T06:56:58.386" v="110" actId="20577"/>
          <ac:spMkLst>
            <pc:docMk/>
            <pc:sldMk cId="4092921484" sldId="291"/>
            <ac:spMk id="4" creationId="{DC967575-78C3-4DD8-A6A6-73E845C4398B}"/>
          </ac:spMkLst>
        </pc:spChg>
      </pc:sldChg>
      <pc:sldChg chg="modSp mod">
        <pc:chgData name="rachna singh" userId="6cb6ab915d7ba241" providerId="LiveId" clId="{2ECE0D6F-EFF0-4BA9-B9D7-7B19DE02B784}" dt="2021-01-16T07:05:48.361" v="183" actId="2711"/>
        <pc:sldMkLst>
          <pc:docMk/>
          <pc:sldMk cId="4007106551" sldId="292"/>
        </pc:sldMkLst>
        <pc:spChg chg="mod">
          <ac:chgData name="rachna singh" userId="6cb6ab915d7ba241" providerId="LiveId" clId="{2ECE0D6F-EFF0-4BA9-B9D7-7B19DE02B784}" dt="2021-01-16T07:05:48.361" v="183" actId="2711"/>
          <ac:spMkLst>
            <pc:docMk/>
            <pc:sldMk cId="4007106551" sldId="292"/>
            <ac:spMk id="2" creationId="{8EB68655-D564-4C89-A5BD-D4421230138E}"/>
          </ac:spMkLst>
        </pc:spChg>
        <pc:spChg chg="mod">
          <ac:chgData name="rachna singh" userId="6cb6ab915d7ba241" providerId="LiveId" clId="{2ECE0D6F-EFF0-4BA9-B9D7-7B19DE02B784}" dt="2021-01-16T06:56:06.079" v="106" actId="14100"/>
          <ac:spMkLst>
            <pc:docMk/>
            <pc:sldMk cId="4007106551" sldId="292"/>
            <ac:spMk id="7" creationId="{9C043048-6A98-4B61-8167-D3DB9D8DFE19}"/>
          </ac:spMkLst>
        </pc:spChg>
        <pc:spChg chg="mod">
          <ac:chgData name="rachna singh" userId="6cb6ab915d7ba241" providerId="LiveId" clId="{2ECE0D6F-EFF0-4BA9-B9D7-7B19DE02B784}" dt="2021-01-16T06:57:05.853" v="112" actId="20577"/>
          <ac:spMkLst>
            <pc:docMk/>
            <pc:sldMk cId="4007106551" sldId="292"/>
            <ac:spMk id="9" creationId="{788D41EE-6CCF-4BF8-998A-F8608E3A32A8}"/>
          </ac:spMkLst>
        </pc:spChg>
      </pc:sldChg>
      <pc:sldChg chg="addSp delSp modSp mod">
        <pc:chgData name="rachna singh" userId="6cb6ab915d7ba241" providerId="LiveId" clId="{2ECE0D6F-EFF0-4BA9-B9D7-7B19DE02B784}" dt="2021-01-16T07:10:34.123" v="204"/>
        <pc:sldMkLst>
          <pc:docMk/>
          <pc:sldMk cId="2375757119" sldId="293"/>
        </pc:sldMkLst>
        <pc:spChg chg="mod">
          <ac:chgData name="rachna singh" userId="6cb6ab915d7ba241" providerId="LiveId" clId="{2ECE0D6F-EFF0-4BA9-B9D7-7B19DE02B784}" dt="2021-01-16T07:05:39.088" v="182" actId="2711"/>
          <ac:spMkLst>
            <pc:docMk/>
            <pc:sldMk cId="2375757119" sldId="293"/>
            <ac:spMk id="2" creationId="{FA09BE61-FC3D-455D-84F6-AA0A58E92140}"/>
          </ac:spMkLst>
        </pc:spChg>
        <pc:spChg chg="add del mod">
          <ac:chgData name="rachna singh" userId="6cb6ab915d7ba241" providerId="LiveId" clId="{2ECE0D6F-EFF0-4BA9-B9D7-7B19DE02B784}" dt="2021-01-16T07:10:34.123" v="204"/>
          <ac:spMkLst>
            <pc:docMk/>
            <pc:sldMk cId="2375757119" sldId="293"/>
            <ac:spMk id="3" creationId="{F01FCAB2-92D2-4546-8331-17EB982FA083}"/>
          </ac:spMkLst>
        </pc:spChg>
        <pc:spChg chg="add mod">
          <ac:chgData name="rachna singh" userId="6cb6ab915d7ba241" providerId="LiveId" clId="{2ECE0D6F-EFF0-4BA9-B9D7-7B19DE02B784}" dt="2021-01-16T07:10:13.107" v="199" actId="20577"/>
          <ac:spMkLst>
            <pc:docMk/>
            <pc:sldMk cId="2375757119" sldId="293"/>
            <ac:spMk id="4" creationId="{2387006F-A79D-4619-9481-A6AAB15DE6E1}"/>
          </ac:spMkLst>
        </pc:spChg>
        <pc:spChg chg="mod">
          <ac:chgData name="rachna singh" userId="6cb6ab915d7ba241" providerId="LiveId" clId="{2ECE0D6F-EFF0-4BA9-B9D7-7B19DE02B784}" dt="2021-01-16T06:57:13.241" v="114" actId="20577"/>
          <ac:spMkLst>
            <pc:docMk/>
            <pc:sldMk cId="2375757119" sldId="293"/>
            <ac:spMk id="9" creationId="{39B0ACFB-DFD3-450C-9EE8-FBD469D34873}"/>
          </ac:spMkLst>
        </pc:spChg>
        <pc:spChg chg="add mod">
          <ac:chgData name="rachna singh" userId="6cb6ab915d7ba241" providerId="LiveId" clId="{2ECE0D6F-EFF0-4BA9-B9D7-7B19DE02B784}" dt="2021-01-16T07:10:32.654" v="202" actId="20577"/>
          <ac:spMkLst>
            <pc:docMk/>
            <pc:sldMk cId="2375757119" sldId="293"/>
            <ac:spMk id="10" creationId="{ABBA4996-7256-4E8B-ADB3-BEAE65AF1061}"/>
          </ac:spMkLst>
        </pc:spChg>
        <pc:picChg chg="mod">
          <ac:chgData name="rachna singh" userId="6cb6ab915d7ba241" providerId="LiveId" clId="{2ECE0D6F-EFF0-4BA9-B9D7-7B19DE02B784}" dt="2021-01-16T07:09:49.277" v="196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modSp mod">
        <pc:chgData name="rachna singh" userId="6cb6ab915d7ba241" providerId="LiveId" clId="{2ECE0D6F-EFF0-4BA9-B9D7-7B19DE02B784}" dt="2021-01-16T07:11:42.658" v="211" actId="1076"/>
        <pc:sldMkLst>
          <pc:docMk/>
          <pc:sldMk cId="2219578272" sldId="294"/>
        </pc:sldMkLst>
        <pc:spChg chg="mod">
          <ac:chgData name="rachna singh" userId="6cb6ab915d7ba241" providerId="LiveId" clId="{2ECE0D6F-EFF0-4BA9-B9D7-7B19DE02B784}" dt="2021-01-16T07:05:26.095" v="181" actId="2711"/>
          <ac:spMkLst>
            <pc:docMk/>
            <pc:sldMk cId="2219578272" sldId="294"/>
            <ac:spMk id="2" creationId="{F3E3BEC0-745A-43ED-B26C-FA09FA678E71}"/>
          </ac:spMkLst>
        </pc:spChg>
        <pc:spChg chg="add mod">
          <ac:chgData name="rachna singh" userId="6cb6ab915d7ba241" providerId="LiveId" clId="{2ECE0D6F-EFF0-4BA9-B9D7-7B19DE02B784}" dt="2021-01-16T07:11:42.658" v="211" actId="1076"/>
          <ac:spMkLst>
            <pc:docMk/>
            <pc:sldMk cId="2219578272" sldId="294"/>
            <ac:spMk id="3" creationId="{9DC33D2D-B292-4CD3-A00F-9A1D20839FE3}"/>
          </ac:spMkLst>
        </pc:spChg>
        <pc:spChg chg="add mod">
          <ac:chgData name="rachna singh" userId="6cb6ab915d7ba241" providerId="LiveId" clId="{2ECE0D6F-EFF0-4BA9-B9D7-7B19DE02B784}" dt="2021-01-16T07:11:35.394" v="210" actId="20577"/>
          <ac:spMkLst>
            <pc:docMk/>
            <pc:sldMk cId="2219578272" sldId="294"/>
            <ac:spMk id="4" creationId="{17BD2DC5-8096-4A01-8D1C-1CA221D94F40}"/>
          </ac:spMkLst>
        </pc:spChg>
        <pc:spChg chg="mod">
          <ac:chgData name="rachna singh" userId="6cb6ab915d7ba241" providerId="LiveId" clId="{2ECE0D6F-EFF0-4BA9-B9D7-7B19DE02B784}" dt="2021-01-16T06:57:20.006" v="116" actId="20577"/>
          <ac:spMkLst>
            <pc:docMk/>
            <pc:sldMk cId="2219578272" sldId="294"/>
            <ac:spMk id="9" creationId="{7A715EC2-D087-4F36-A437-BA0C7D156481}"/>
          </ac:spMkLst>
        </pc:spChg>
      </pc:sldChg>
      <pc:sldChg chg="modSp">
        <pc:chgData name="rachna singh" userId="6cb6ab915d7ba241" providerId="LiveId" clId="{2ECE0D6F-EFF0-4BA9-B9D7-7B19DE02B784}" dt="2021-01-16T06:46:34.370" v="0"/>
        <pc:sldMkLst>
          <pc:docMk/>
          <pc:sldMk cId="2440679365" sldId="295"/>
        </pc:sldMkLst>
        <pc:spChg chg="mod">
          <ac:chgData name="rachna singh" userId="6cb6ab915d7ba241" providerId="LiveId" clId="{2ECE0D6F-EFF0-4BA9-B9D7-7B19DE02B784}" dt="2021-01-16T06:46:34.370" v="0"/>
          <ac:spMkLst>
            <pc:docMk/>
            <pc:sldMk cId="2440679365" sldId="295"/>
            <ac:spMk id="2" creationId="{4004ED7C-4602-431F-82FA-EEA4A47F7100}"/>
          </ac:spMkLst>
        </pc:spChg>
      </pc:sldChg>
    </pc:docChg>
  </pc:docChgLst>
  <pc:docChgLst>
    <pc:chgData name="rachna singh" userId="6cb6ab915d7ba241" providerId="LiveId" clId="{C030D179-04C4-4A21-8213-F5EAF162695E}"/>
    <pc:docChg chg="undo redo custSel addSld delSld modSld">
      <pc:chgData name="rachna singh" userId="6cb6ab915d7ba241" providerId="LiveId" clId="{C030D179-04C4-4A21-8213-F5EAF162695E}" dt="2021-01-15T17:14:26.559" v="1703" actId="20577"/>
      <pc:docMkLst>
        <pc:docMk/>
      </pc:docMkLst>
      <pc:sldChg chg="modSp mod">
        <pc:chgData name="rachna singh" userId="6cb6ab915d7ba241" providerId="LiveId" clId="{C030D179-04C4-4A21-8213-F5EAF162695E}" dt="2021-01-15T06:16:16.955" v="1" actId="20577"/>
        <pc:sldMkLst>
          <pc:docMk/>
          <pc:sldMk cId="0" sldId="256"/>
        </pc:sldMkLst>
        <pc:spChg chg="mod">
          <ac:chgData name="rachna singh" userId="6cb6ab915d7ba241" providerId="LiveId" clId="{C030D179-04C4-4A21-8213-F5EAF162695E}" dt="2021-01-15T06:16:16.955" v="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4:18.044" v="1459" actId="207"/>
        <pc:sldMkLst>
          <pc:docMk/>
          <pc:sldMk cId="0" sldId="257"/>
        </pc:sldMkLst>
        <pc:spChg chg="mod">
          <ac:chgData name="rachna singh" userId="6cb6ab915d7ba241" providerId="LiveId" clId="{C030D179-04C4-4A21-8213-F5EAF162695E}" dt="2021-01-15T16:44:18.044" v="1459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3:58.663" v="1458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achna singh" userId="6cb6ab915d7ba241" providerId="LiveId" clId="{C030D179-04C4-4A21-8213-F5EAF162695E}" dt="2021-01-15T16:46:54.393" v="1475" actId="20577"/>
        <pc:sldMkLst>
          <pc:docMk/>
          <pc:sldMk cId="0" sldId="266"/>
        </pc:sldMkLst>
        <pc:spChg chg="mod">
          <ac:chgData name="rachna singh" userId="6cb6ab915d7ba241" providerId="LiveId" clId="{C030D179-04C4-4A21-8213-F5EAF162695E}" dt="2021-01-15T16:45:00.643" v="1463" actId="255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chna singh" userId="6cb6ab915d7ba241" providerId="LiveId" clId="{C030D179-04C4-4A21-8213-F5EAF162695E}" dt="2021-01-15T16:46:54.393" v="1475" actId="20577"/>
          <ac:spMkLst>
            <pc:docMk/>
            <pc:sldMk cId="0" sldId="266"/>
            <ac:spMk id="4" creationId="{00000000-0000-0000-0000-000000000000}"/>
          </ac:spMkLst>
        </pc:spChg>
      </pc:sldChg>
      <pc:sldChg chg="delSp modSp mod">
        <pc:chgData name="rachna singh" userId="6cb6ab915d7ba241" providerId="LiveId" clId="{C030D179-04C4-4A21-8213-F5EAF162695E}" dt="2021-01-15T16:36:46.978" v="1386"/>
        <pc:sldMkLst>
          <pc:docMk/>
          <pc:sldMk cId="0" sldId="278"/>
        </pc:sldMkLst>
        <pc:spChg chg="del mod">
          <ac:chgData name="rachna singh" userId="6cb6ab915d7ba241" providerId="LiveId" clId="{C030D179-04C4-4A21-8213-F5EAF162695E}" dt="2021-01-15T16:36:46.962" v="1384"/>
          <ac:spMkLst>
            <pc:docMk/>
            <pc:sldMk cId="0" sldId="278"/>
            <ac:spMk id="5" creationId="{00000000-0000-0000-0000-000000000000}"/>
          </ac:spMkLst>
        </pc:spChg>
        <pc:spChg chg="del mod">
          <ac:chgData name="rachna singh" userId="6cb6ab915d7ba241" providerId="LiveId" clId="{C030D179-04C4-4A21-8213-F5EAF162695E}" dt="2021-01-15T16:36:46.978" v="1386"/>
          <ac:spMkLst>
            <pc:docMk/>
            <pc:sldMk cId="0" sldId="278"/>
            <ac:spMk id="6" creationId="{00000000-0000-0000-0000-000000000000}"/>
          </ac:spMkLst>
        </pc:spChg>
        <pc:spChg chg="del">
          <ac:chgData name="rachna singh" userId="6cb6ab915d7ba241" providerId="LiveId" clId="{C030D179-04C4-4A21-8213-F5EAF162695E}" dt="2021-01-15T16:36:46.962" v="1382" actId="478"/>
          <ac:spMkLst>
            <pc:docMk/>
            <pc:sldMk cId="0" sldId="278"/>
            <ac:spMk id="7" creationId="{00000000-0000-0000-0000-000000000000}"/>
          </ac:spMkLst>
        </pc:spChg>
      </pc:sldChg>
      <pc:sldChg chg="modSp new del mod">
        <pc:chgData name="rachna singh" userId="6cb6ab915d7ba241" providerId="LiveId" clId="{C030D179-04C4-4A21-8213-F5EAF162695E}" dt="2021-01-15T06:19:24.878" v="7" actId="680"/>
        <pc:sldMkLst>
          <pc:docMk/>
          <pc:sldMk cId="636692961" sldId="287"/>
        </pc:sldMkLst>
        <pc:spChg chg="mod">
          <ac:chgData name="rachna singh" userId="6cb6ab915d7ba241" providerId="LiveId" clId="{C030D179-04C4-4A21-8213-F5EAF162695E}" dt="2021-01-15T06:19:22.768" v="6" actId="20577"/>
          <ac:spMkLst>
            <pc:docMk/>
            <pc:sldMk cId="636692961" sldId="287"/>
            <ac:spMk id="2" creationId="{500DF28D-2160-41E6-8C60-D35E888987DB}"/>
          </ac:spMkLst>
        </pc:spChg>
      </pc:sldChg>
      <pc:sldChg chg="addSp modSp mod">
        <pc:chgData name="rachna singh" userId="6cb6ab915d7ba241" providerId="LiveId" clId="{C030D179-04C4-4A21-8213-F5EAF162695E}" dt="2021-01-15T16:47:57.414" v="1482" actId="20577"/>
        <pc:sldMkLst>
          <pc:docMk/>
          <pc:sldMk cId="977222325" sldId="287"/>
        </pc:sldMkLst>
        <pc:spChg chg="mod">
          <ac:chgData name="rachna singh" userId="6cb6ab915d7ba241" providerId="LiveId" clId="{C030D179-04C4-4A21-8213-F5EAF162695E}" dt="2021-01-15T16:45:58.422" v="1466" actId="255"/>
          <ac:spMkLst>
            <pc:docMk/>
            <pc:sldMk cId="977222325" sldId="287"/>
            <ac:spMk id="2" creationId="{C7FB977E-4AE1-40D2-BE1D-195F589283D8}"/>
          </ac:spMkLst>
        </pc:spChg>
        <pc:spChg chg="mod">
          <ac:chgData name="rachna singh" userId="6cb6ab915d7ba241" providerId="LiveId" clId="{C030D179-04C4-4A21-8213-F5EAF162695E}" dt="2021-01-15T16:47:57.414" v="1482" actId="20577"/>
          <ac:spMkLst>
            <pc:docMk/>
            <pc:sldMk cId="977222325" sldId="287"/>
            <ac:spMk id="3" creationId="{1388B73F-2770-4705-B1F9-779AC3DFF70B}"/>
          </ac:spMkLst>
        </pc:spChg>
        <pc:spChg chg="add mod">
          <ac:chgData name="rachna singh" userId="6cb6ab915d7ba241" providerId="LiveId" clId="{C030D179-04C4-4A21-8213-F5EAF162695E}" dt="2021-01-15T16:32:10.333" v="1372"/>
          <ac:spMkLst>
            <pc:docMk/>
            <pc:sldMk cId="977222325" sldId="287"/>
            <ac:spMk id="4" creationId="{38794B84-7ED1-4189-8A81-70E52B29DE99}"/>
          </ac:spMkLst>
        </pc:spChg>
      </pc:sldChg>
      <pc:sldChg chg="new del">
        <pc:chgData name="rachna singh" userId="6cb6ab915d7ba241" providerId="LiveId" clId="{C030D179-04C4-4A21-8213-F5EAF162695E}" dt="2021-01-15T06:19:52.589" v="9" actId="680"/>
        <pc:sldMkLst>
          <pc:docMk/>
          <pc:sldMk cId="1058212659" sldId="287"/>
        </pc:sldMkLst>
      </pc:sldChg>
      <pc:sldChg chg="addSp delSp modSp new mod">
        <pc:chgData name="rachna singh" userId="6cb6ab915d7ba241" providerId="LiveId" clId="{C030D179-04C4-4A21-8213-F5EAF162695E}" dt="2021-01-15T16:50:12.560" v="1498" actId="255"/>
        <pc:sldMkLst>
          <pc:docMk/>
          <pc:sldMk cId="44162476" sldId="288"/>
        </pc:sldMkLst>
        <pc:spChg chg="mod">
          <ac:chgData name="rachna singh" userId="6cb6ab915d7ba241" providerId="LiveId" clId="{C030D179-04C4-4A21-8213-F5EAF162695E}" dt="2021-01-15T16:50:12.560" v="1498" actId="255"/>
          <ac:spMkLst>
            <pc:docMk/>
            <pc:sldMk cId="44162476" sldId="288"/>
            <ac:spMk id="2" creationId="{88F5EB48-C582-400D-9D9A-0A698ADC2018}"/>
          </ac:spMkLst>
        </pc:spChg>
        <pc:spChg chg="add del mod">
          <ac:chgData name="rachna singh" userId="6cb6ab915d7ba241" providerId="LiveId" clId="{C030D179-04C4-4A21-8213-F5EAF162695E}" dt="2021-01-15T07:10:31.447" v="380" actId="931"/>
          <ac:spMkLst>
            <pc:docMk/>
            <pc:sldMk cId="44162476" sldId="288"/>
            <ac:spMk id="3" creationId="{25607DAD-C508-47A1-AF95-C4728752C441}"/>
          </ac:spMkLst>
        </pc:spChg>
        <pc:spChg chg="add mod">
          <ac:chgData name="rachna singh" userId="6cb6ab915d7ba241" providerId="LiveId" clId="{C030D179-04C4-4A21-8213-F5EAF162695E}" dt="2021-01-15T16:48:33.102" v="1485" actId="20577"/>
          <ac:spMkLst>
            <pc:docMk/>
            <pc:sldMk cId="44162476" sldId="288"/>
            <ac:spMk id="3" creationId="{90998A5D-D179-45D0-AE8D-35B88FDE9F31}"/>
          </ac:spMkLst>
        </pc:spChg>
        <pc:spChg chg="add mod">
          <ac:chgData name="rachna singh" userId="6cb6ab915d7ba241" providerId="LiveId" clId="{C030D179-04C4-4A21-8213-F5EAF162695E}" dt="2021-01-15T07:19:46.866" v="442"/>
          <ac:spMkLst>
            <pc:docMk/>
            <pc:sldMk cId="44162476" sldId="288"/>
            <ac:spMk id="8" creationId="{FAD8AF7F-931E-4139-9368-6D0B72965FC9}"/>
          </ac:spMkLst>
        </pc:spChg>
        <pc:spChg chg="add mod">
          <ac:chgData name="rachna singh" userId="6cb6ab915d7ba241" providerId="LiveId" clId="{C030D179-04C4-4A21-8213-F5EAF162695E}" dt="2021-01-15T16:32:17.824" v="1373"/>
          <ac:spMkLst>
            <pc:docMk/>
            <pc:sldMk cId="44162476" sldId="288"/>
            <ac:spMk id="9" creationId="{8ED9989D-DBC8-4A0A-AD07-D52FB41E08E0}"/>
          </ac:spMkLst>
        </pc:spChg>
        <pc:spChg chg="add mod">
          <ac:chgData name="rachna singh" userId="6cb6ab915d7ba241" providerId="LiveId" clId="{C030D179-04C4-4A21-8213-F5EAF162695E}" dt="2021-01-15T07:18:14.933" v="424" actId="1076"/>
          <ac:spMkLst>
            <pc:docMk/>
            <pc:sldMk cId="44162476" sldId="288"/>
            <ac:spMk id="11" creationId="{8AA8B7D4-3CE6-49CC-A032-139DF6030256}"/>
          </ac:spMkLst>
        </pc:spChg>
        <pc:spChg chg="add mod">
          <ac:chgData name="rachna singh" userId="6cb6ab915d7ba241" providerId="LiveId" clId="{C030D179-04C4-4A21-8213-F5EAF162695E}" dt="2021-01-15T07:18:47.945" v="430" actId="20577"/>
          <ac:spMkLst>
            <pc:docMk/>
            <pc:sldMk cId="44162476" sldId="288"/>
            <ac:spMk id="12" creationId="{35F39723-194D-4072-AB85-06AD63D6FC4B}"/>
          </ac:spMkLst>
        </pc:spChg>
        <pc:picChg chg="add del mod">
          <ac:chgData name="rachna singh" userId="6cb6ab915d7ba241" providerId="LiveId" clId="{C030D179-04C4-4A21-8213-F5EAF162695E}" dt="2021-01-15T07:10:08.088" v="379"/>
          <ac:picMkLst>
            <pc:docMk/>
            <pc:sldMk cId="44162476" sldId="288"/>
            <ac:picMk id="5" creationId="{6F0A1891-64AC-48D5-93FD-7D37803A0AB2}"/>
          </ac:picMkLst>
        </pc:picChg>
        <pc:picChg chg="add mod">
          <ac:chgData name="rachna singh" userId="6cb6ab915d7ba241" providerId="LiveId" clId="{C030D179-04C4-4A21-8213-F5EAF162695E}" dt="2021-01-15T07:18:02.673" v="423" actId="1076"/>
          <ac:picMkLst>
            <pc:docMk/>
            <pc:sldMk cId="44162476" sldId="288"/>
            <ac:picMk id="7" creationId="{AE3A1146-8DD7-4B96-A004-E416D01CAB2E}"/>
          </ac:picMkLst>
        </pc:picChg>
        <pc:picChg chg="add mod">
          <ac:chgData name="rachna singh" userId="6cb6ab915d7ba241" providerId="LiveId" clId="{C030D179-04C4-4A21-8213-F5EAF162695E}" dt="2021-01-15T07:18:33.138" v="426" actId="14100"/>
          <ac:picMkLst>
            <pc:docMk/>
            <pc:sldMk cId="44162476" sldId="288"/>
            <ac:picMk id="10" creationId="{0B14B0A1-EA3B-45F5-B68C-EFC2BAC080E9}"/>
          </ac:picMkLst>
        </pc:picChg>
      </pc:sldChg>
      <pc:sldChg chg="addSp modSp new mod">
        <pc:chgData name="rachna singh" userId="6cb6ab915d7ba241" providerId="LiveId" clId="{C030D179-04C4-4A21-8213-F5EAF162695E}" dt="2021-01-15T17:04:12.186" v="1609" actId="20577"/>
        <pc:sldMkLst>
          <pc:docMk/>
          <pc:sldMk cId="1038600934" sldId="289"/>
        </pc:sldMkLst>
        <pc:spChg chg="mod">
          <ac:chgData name="rachna singh" userId="6cb6ab915d7ba241" providerId="LiveId" clId="{C030D179-04C4-4A21-8213-F5EAF162695E}" dt="2021-01-15T13:32:32.954" v="723" actId="207"/>
          <ac:spMkLst>
            <pc:docMk/>
            <pc:sldMk cId="1038600934" sldId="289"/>
            <ac:spMk id="2" creationId="{13A8E0D4-33A0-47EE-BC3B-C44B1308F3A2}"/>
          </ac:spMkLst>
        </pc:spChg>
        <pc:spChg chg="mod">
          <ac:chgData name="rachna singh" userId="6cb6ab915d7ba241" providerId="LiveId" clId="{C030D179-04C4-4A21-8213-F5EAF162695E}" dt="2021-01-15T17:04:12.186" v="1609" actId="20577"/>
          <ac:spMkLst>
            <pc:docMk/>
            <pc:sldMk cId="1038600934" sldId="289"/>
            <ac:spMk id="3" creationId="{A89A7860-159A-439E-B530-2A8B5DCC620A}"/>
          </ac:spMkLst>
        </pc:spChg>
        <pc:spChg chg="add mod">
          <ac:chgData name="rachna singh" userId="6cb6ab915d7ba241" providerId="LiveId" clId="{C030D179-04C4-4A21-8213-F5EAF162695E}" dt="2021-01-15T16:32:47.976" v="1379"/>
          <ac:spMkLst>
            <pc:docMk/>
            <pc:sldMk cId="1038600934" sldId="289"/>
            <ac:spMk id="4" creationId="{32855A95-1407-4155-83EF-4C1B86D7F7E6}"/>
          </ac:spMkLst>
        </pc:spChg>
      </pc:sldChg>
      <pc:sldChg chg="addSp modSp new mod">
        <pc:chgData name="rachna singh" userId="6cb6ab915d7ba241" providerId="LiveId" clId="{C030D179-04C4-4A21-8213-F5EAF162695E}" dt="2021-01-15T16:49:49.965" v="1495" actId="255"/>
        <pc:sldMkLst>
          <pc:docMk/>
          <pc:sldMk cId="4085012437" sldId="290"/>
        </pc:sldMkLst>
        <pc:spChg chg="mod">
          <ac:chgData name="rachna singh" userId="6cb6ab915d7ba241" providerId="LiveId" clId="{C030D179-04C4-4A21-8213-F5EAF162695E}" dt="2021-01-15T16:49:49.965" v="1495" actId="255"/>
          <ac:spMkLst>
            <pc:docMk/>
            <pc:sldMk cId="4085012437" sldId="290"/>
            <ac:spMk id="2" creationId="{BA395241-B2C3-4A7E-B2D2-AF5D39D33713}"/>
          </ac:spMkLst>
        </pc:spChg>
        <pc:spChg chg="mod">
          <ac:chgData name="rachna singh" userId="6cb6ab915d7ba241" providerId="LiveId" clId="{C030D179-04C4-4A21-8213-F5EAF162695E}" dt="2021-01-15T16:49:24.857" v="1493" actId="20577"/>
          <ac:spMkLst>
            <pc:docMk/>
            <pc:sldMk cId="4085012437" sldId="290"/>
            <ac:spMk id="3" creationId="{6D78B53B-4E71-4B94-8DE7-F2BCBDF06B54}"/>
          </ac:spMkLst>
        </pc:spChg>
        <pc:spChg chg="add mod">
          <ac:chgData name="rachna singh" userId="6cb6ab915d7ba241" providerId="LiveId" clId="{C030D179-04C4-4A21-8213-F5EAF162695E}" dt="2021-01-15T16:32:25.029" v="1374"/>
          <ac:spMkLst>
            <pc:docMk/>
            <pc:sldMk cId="4085012437" sldId="290"/>
            <ac:spMk id="4" creationId="{62141EC9-CBAD-40F1-B6E1-1E10F8F70951}"/>
          </ac:spMkLst>
        </pc:spChg>
      </pc:sldChg>
      <pc:sldChg chg="addSp modSp new mod">
        <pc:chgData name="rachna singh" userId="6cb6ab915d7ba241" providerId="LiveId" clId="{C030D179-04C4-4A21-8213-F5EAF162695E}" dt="2021-01-15T16:50:29.634" v="1500" actId="2711"/>
        <pc:sldMkLst>
          <pc:docMk/>
          <pc:sldMk cId="4092921484" sldId="291"/>
        </pc:sldMkLst>
        <pc:spChg chg="mod">
          <ac:chgData name="rachna singh" userId="6cb6ab915d7ba241" providerId="LiveId" clId="{C030D179-04C4-4A21-8213-F5EAF162695E}" dt="2021-01-15T16:50:29.634" v="1500" actId="2711"/>
          <ac:spMkLst>
            <pc:docMk/>
            <pc:sldMk cId="4092921484" sldId="291"/>
            <ac:spMk id="2" creationId="{6BCB2B8D-C191-4383-97BF-5DDE29A43795}"/>
          </ac:spMkLst>
        </pc:spChg>
        <pc:spChg chg="mod">
          <ac:chgData name="rachna singh" userId="6cb6ab915d7ba241" providerId="LiveId" clId="{C030D179-04C4-4A21-8213-F5EAF162695E}" dt="2021-01-15T16:39:55.345" v="1400" actId="5793"/>
          <ac:spMkLst>
            <pc:docMk/>
            <pc:sldMk cId="4092921484" sldId="291"/>
            <ac:spMk id="3" creationId="{10C0B584-B436-4520-9CA0-5C5254B6A93A}"/>
          </ac:spMkLst>
        </pc:spChg>
        <pc:spChg chg="add mod">
          <ac:chgData name="rachna singh" userId="6cb6ab915d7ba241" providerId="LiveId" clId="{C030D179-04C4-4A21-8213-F5EAF162695E}" dt="2021-01-15T16:32:29.535" v="1375"/>
          <ac:spMkLst>
            <pc:docMk/>
            <pc:sldMk cId="4092921484" sldId="291"/>
            <ac:spMk id="4" creationId="{DC967575-78C3-4DD8-A6A6-73E845C4398B}"/>
          </ac:spMkLst>
        </pc:spChg>
      </pc:sldChg>
      <pc:sldChg chg="addSp delSp modSp new mod">
        <pc:chgData name="rachna singh" userId="6cb6ab915d7ba241" providerId="LiveId" clId="{C030D179-04C4-4A21-8213-F5EAF162695E}" dt="2021-01-15T16:53:55.235" v="1528" actId="255"/>
        <pc:sldMkLst>
          <pc:docMk/>
          <pc:sldMk cId="4007106551" sldId="292"/>
        </pc:sldMkLst>
        <pc:spChg chg="mod">
          <ac:chgData name="rachna singh" userId="6cb6ab915d7ba241" providerId="LiveId" clId="{C030D179-04C4-4A21-8213-F5EAF162695E}" dt="2021-01-15T16:52:20.067" v="1513" actId="20577"/>
          <ac:spMkLst>
            <pc:docMk/>
            <pc:sldMk cId="4007106551" sldId="292"/>
            <ac:spMk id="2" creationId="{8EB68655-D564-4C89-A5BD-D4421230138E}"/>
          </ac:spMkLst>
        </pc:spChg>
        <pc:spChg chg="del">
          <ac:chgData name="rachna singh" userId="6cb6ab915d7ba241" providerId="LiveId" clId="{C030D179-04C4-4A21-8213-F5EAF162695E}" dt="2021-01-15T15:36:40.181" v="888"/>
          <ac:spMkLst>
            <pc:docMk/>
            <pc:sldMk cId="4007106551" sldId="292"/>
            <ac:spMk id="3" creationId="{19C95F5D-752D-4E76-9192-3026FF3917EE}"/>
          </ac:spMkLst>
        </pc:spChg>
        <pc:spChg chg="add del mod">
          <ac:chgData name="rachna singh" userId="6cb6ab915d7ba241" providerId="LiveId" clId="{C030D179-04C4-4A21-8213-F5EAF162695E}" dt="2021-01-15T15:40:28.967" v="901"/>
          <ac:spMkLst>
            <pc:docMk/>
            <pc:sldMk cId="4007106551" sldId="292"/>
            <ac:spMk id="6" creationId="{DCC69E93-DCC6-4187-B85D-C555430F0AE9}"/>
          </ac:spMkLst>
        </pc:spChg>
        <pc:spChg chg="add mod">
          <ac:chgData name="rachna singh" userId="6cb6ab915d7ba241" providerId="LiveId" clId="{C030D179-04C4-4A21-8213-F5EAF162695E}" dt="2021-01-15T16:53:55.235" v="1528" actId="255"/>
          <ac:spMkLst>
            <pc:docMk/>
            <pc:sldMk cId="4007106551" sldId="292"/>
            <ac:spMk id="7" creationId="{9C043048-6A98-4B61-8167-D3DB9D8DFE19}"/>
          </ac:spMkLst>
        </pc:spChg>
        <pc:spChg chg="add mod">
          <ac:chgData name="rachna singh" userId="6cb6ab915d7ba241" providerId="LiveId" clId="{C030D179-04C4-4A21-8213-F5EAF162695E}" dt="2021-01-15T16:16:59.855" v="1243" actId="1076"/>
          <ac:spMkLst>
            <pc:docMk/>
            <pc:sldMk cId="4007106551" sldId="292"/>
            <ac:spMk id="8" creationId="{041A5A80-2572-4423-94F3-22DC1B4AA33F}"/>
          </ac:spMkLst>
        </pc:spChg>
        <pc:spChg chg="add mod">
          <ac:chgData name="rachna singh" userId="6cb6ab915d7ba241" providerId="LiveId" clId="{C030D179-04C4-4A21-8213-F5EAF162695E}" dt="2021-01-15T16:32:35.894" v="1376"/>
          <ac:spMkLst>
            <pc:docMk/>
            <pc:sldMk cId="4007106551" sldId="292"/>
            <ac:spMk id="9" creationId="{788D41EE-6CCF-4BF8-998A-F8608E3A32A8}"/>
          </ac:spMkLst>
        </pc:spChg>
        <pc:spChg chg="add mod">
          <ac:chgData name="rachna singh" userId="6cb6ab915d7ba241" providerId="LiveId" clId="{C030D179-04C4-4A21-8213-F5EAF162695E}" dt="2021-01-15T16:53:04.664" v="1524" actId="1076"/>
          <ac:spMkLst>
            <pc:docMk/>
            <pc:sldMk cId="4007106551" sldId="292"/>
            <ac:spMk id="10" creationId="{F5A40E97-4ED4-452E-BD96-4DD351900180}"/>
          </ac:spMkLst>
        </pc:spChg>
        <pc:picChg chg="add mod">
          <ac:chgData name="rachna singh" userId="6cb6ab915d7ba241" providerId="LiveId" clId="{C030D179-04C4-4A21-8213-F5EAF162695E}" dt="2021-01-15T15:36:47.435" v="891" actId="1076"/>
          <ac:picMkLst>
            <pc:docMk/>
            <pc:sldMk cId="4007106551" sldId="292"/>
            <ac:picMk id="5" creationId="{6CAB53E8-8A3D-4EF7-8CC9-7162E8ACDF32}"/>
          </ac:picMkLst>
        </pc:picChg>
      </pc:sldChg>
      <pc:sldChg chg="addSp delSp modSp new mod">
        <pc:chgData name="rachna singh" userId="6cb6ab915d7ba241" providerId="LiveId" clId="{C030D179-04C4-4A21-8213-F5EAF162695E}" dt="2021-01-15T16:58:04.380" v="1556" actId="1076"/>
        <pc:sldMkLst>
          <pc:docMk/>
          <pc:sldMk cId="2375757119" sldId="293"/>
        </pc:sldMkLst>
        <pc:spChg chg="mod">
          <ac:chgData name="rachna singh" userId="6cb6ab915d7ba241" providerId="LiveId" clId="{C030D179-04C4-4A21-8213-F5EAF162695E}" dt="2021-01-15T16:54:25.116" v="1531" actId="255"/>
          <ac:spMkLst>
            <pc:docMk/>
            <pc:sldMk cId="2375757119" sldId="293"/>
            <ac:spMk id="2" creationId="{FA09BE61-FC3D-455D-84F6-AA0A58E92140}"/>
          </ac:spMkLst>
        </pc:spChg>
        <pc:spChg chg="del">
          <ac:chgData name="rachna singh" userId="6cb6ab915d7ba241" providerId="LiveId" clId="{C030D179-04C4-4A21-8213-F5EAF162695E}" dt="2021-01-15T16:02:37.745" v="1145" actId="931"/>
          <ac:spMkLst>
            <pc:docMk/>
            <pc:sldMk cId="2375757119" sldId="293"/>
            <ac:spMk id="3" creationId="{15BECCE7-E6DD-4BCE-9005-87241D0502B7}"/>
          </ac:spMkLst>
        </pc:spChg>
        <pc:spChg chg="add mod">
          <ac:chgData name="rachna singh" userId="6cb6ab915d7ba241" providerId="LiveId" clId="{C030D179-04C4-4A21-8213-F5EAF162695E}" dt="2021-01-15T16:58:04.380" v="1556" actId="1076"/>
          <ac:spMkLst>
            <pc:docMk/>
            <pc:sldMk cId="2375757119" sldId="293"/>
            <ac:spMk id="6" creationId="{879F5280-8282-4A8B-A7AB-D4BD3E48A763}"/>
          </ac:spMkLst>
        </pc:spChg>
        <pc:spChg chg="add mod">
          <ac:chgData name="rachna singh" userId="6cb6ab915d7ba241" providerId="LiveId" clId="{C030D179-04C4-4A21-8213-F5EAF162695E}" dt="2021-01-15T16:56:08.162" v="1541" actId="6549"/>
          <ac:spMkLst>
            <pc:docMk/>
            <pc:sldMk cId="2375757119" sldId="293"/>
            <ac:spMk id="7" creationId="{A51B161A-D5C2-418E-85D3-51A4BD500E86}"/>
          </ac:spMkLst>
        </pc:spChg>
        <pc:spChg chg="add mod">
          <ac:chgData name="rachna singh" userId="6cb6ab915d7ba241" providerId="LiveId" clId="{C030D179-04C4-4A21-8213-F5EAF162695E}" dt="2021-01-15T16:10:46.225" v="1205" actId="1076"/>
          <ac:spMkLst>
            <pc:docMk/>
            <pc:sldMk cId="2375757119" sldId="293"/>
            <ac:spMk id="8" creationId="{718045AD-A2C1-4586-80AC-67EE763ADB58}"/>
          </ac:spMkLst>
        </pc:spChg>
        <pc:spChg chg="add mod">
          <ac:chgData name="rachna singh" userId="6cb6ab915d7ba241" providerId="LiveId" clId="{C030D179-04C4-4A21-8213-F5EAF162695E}" dt="2021-01-15T16:32:39.548" v="1377"/>
          <ac:spMkLst>
            <pc:docMk/>
            <pc:sldMk cId="2375757119" sldId="293"/>
            <ac:spMk id="9" creationId="{39B0ACFB-DFD3-450C-9EE8-FBD469D34873}"/>
          </ac:spMkLst>
        </pc:spChg>
        <pc:picChg chg="add mod">
          <ac:chgData name="rachna singh" userId="6cb6ab915d7ba241" providerId="LiveId" clId="{C030D179-04C4-4A21-8213-F5EAF162695E}" dt="2021-01-15T16:02:43.009" v="1148" actId="1076"/>
          <ac:picMkLst>
            <pc:docMk/>
            <pc:sldMk cId="2375757119" sldId="293"/>
            <ac:picMk id="5" creationId="{B46DABB2-4BCE-4BED-818D-1DA2C1EFA993}"/>
          </ac:picMkLst>
        </pc:picChg>
      </pc:sldChg>
      <pc:sldChg chg="addSp delSp modSp new mod">
        <pc:chgData name="rachna singh" userId="6cb6ab915d7ba241" providerId="LiveId" clId="{C030D179-04C4-4A21-8213-F5EAF162695E}" dt="2021-01-15T16:58:22.173" v="1559" actId="1076"/>
        <pc:sldMkLst>
          <pc:docMk/>
          <pc:sldMk cId="2219578272" sldId="294"/>
        </pc:sldMkLst>
        <pc:spChg chg="mod">
          <ac:chgData name="rachna singh" userId="6cb6ab915d7ba241" providerId="LiveId" clId="{C030D179-04C4-4A21-8213-F5EAF162695E}" dt="2021-01-15T16:56:29.935" v="1543" actId="207"/>
          <ac:spMkLst>
            <pc:docMk/>
            <pc:sldMk cId="2219578272" sldId="294"/>
            <ac:spMk id="2" creationId="{F3E3BEC0-745A-43ED-B26C-FA09FA678E71}"/>
          </ac:spMkLst>
        </pc:spChg>
        <pc:spChg chg="del">
          <ac:chgData name="rachna singh" userId="6cb6ab915d7ba241" providerId="LiveId" clId="{C030D179-04C4-4A21-8213-F5EAF162695E}" dt="2021-01-15T15:41:53.267" v="925"/>
          <ac:spMkLst>
            <pc:docMk/>
            <pc:sldMk cId="2219578272" sldId="294"/>
            <ac:spMk id="3" creationId="{A037F45D-EAB5-4A9A-A592-BC7007351240}"/>
          </ac:spMkLst>
        </pc:spChg>
        <pc:spChg chg="add mod">
          <ac:chgData name="rachna singh" userId="6cb6ab915d7ba241" providerId="LiveId" clId="{C030D179-04C4-4A21-8213-F5EAF162695E}" dt="2021-01-15T16:57:34.523" v="1553" actId="20577"/>
          <ac:spMkLst>
            <pc:docMk/>
            <pc:sldMk cId="2219578272" sldId="294"/>
            <ac:spMk id="6" creationId="{B9E38D9D-9191-4139-8C42-8AE7FF785245}"/>
          </ac:spMkLst>
        </pc:spChg>
        <pc:spChg chg="add mod">
          <ac:chgData name="rachna singh" userId="6cb6ab915d7ba241" providerId="LiveId" clId="{C030D179-04C4-4A21-8213-F5EAF162695E}" dt="2021-01-15T16:58:22.173" v="1559" actId="1076"/>
          <ac:spMkLst>
            <pc:docMk/>
            <pc:sldMk cId="2219578272" sldId="294"/>
            <ac:spMk id="7" creationId="{BE3FFCDA-4FD4-41F9-8569-96B0BC5DCAEE}"/>
          </ac:spMkLst>
        </pc:spChg>
        <pc:spChg chg="add mod">
          <ac:chgData name="rachna singh" userId="6cb6ab915d7ba241" providerId="LiveId" clId="{C030D179-04C4-4A21-8213-F5EAF162695E}" dt="2021-01-15T16:11:10.589" v="1208" actId="1076"/>
          <ac:spMkLst>
            <pc:docMk/>
            <pc:sldMk cId="2219578272" sldId="294"/>
            <ac:spMk id="8" creationId="{4CC517F8-E518-4FE1-8BF5-7ADD7F603D80}"/>
          </ac:spMkLst>
        </pc:spChg>
        <pc:spChg chg="add mod">
          <ac:chgData name="rachna singh" userId="6cb6ab915d7ba241" providerId="LiveId" clId="{C030D179-04C4-4A21-8213-F5EAF162695E}" dt="2021-01-15T16:32:43.890" v="1378"/>
          <ac:spMkLst>
            <pc:docMk/>
            <pc:sldMk cId="2219578272" sldId="294"/>
            <ac:spMk id="9" creationId="{7A715EC2-D087-4F36-A437-BA0C7D156481}"/>
          </ac:spMkLst>
        </pc:spChg>
        <pc:picChg chg="add mod">
          <ac:chgData name="rachna singh" userId="6cb6ab915d7ba241" providerId="LiveId" clId="{C030D179-04C4-4A21-8213-F5EAF162695E}" dt="2021-01-15T15:46:32.332" v="1003" actId="1076"/>
          <ac:picMkLst>
            <pc:docMk/>
            <pc:sldMk cId="2219578272" sldId="294"/>
            <ac:picMk id="5" creationId="{4A8604B7-568B-4F1A-8ECA-2E72EAE46AA9}"/>
          </ac:picMkLst>
        </pc:picChg>
      </pc:sldChg>
      <pc:sldChg chg="modSp new mod">
        <pc:chgData name="rachna singh" userId="6cb6ab915d7ba241" providerId="LiveId" clId="{C030D179-04C4-4A21-8213-F5EAF162695E}" dt="2021-01-15T17:14:26.559" v="1703" actId="20577"/>
        <pc:sldMkLst>
          <pc:docMk/>
          <pc:sldMk cId="2440679365" sldId="295"/>
        </pc:sldMkLst>
        <pc:spChg chg="mod">
          <ac:chgData name="rachna singh" userId="6cb6ab915d7ba241" providerId="LiveId" clId="{C030D179-04C4-4A21-8213-F5EAF162695E}" dt="2021-01-15T17:04:41.391" v="1618" actId="207"/>
          <ac:spMkLst>
            <pc:docMk/>
            <pc:sldMk cId="2440679365" sldId="295"/>
            <ac:spMk id="2" creationId="{4004ED7C-4602-431F-82FA-EEA4A47F7100}"/>
          </ac:spMkLst>
        </pc:spChg>
        <pc:spChg chg="mod">
          <ac:chgData name="rachna singh" userId="6cb6ab915d7ba241" providerId="LiveId" clId="{C030D179-04C4-4A21-8213-F5EAF162695E}" dt="2021-01-15T17:14:26.559" v="1703" actId="20577"/>
          <ac:spMkLst>
            <pc:docMk/>
            <pc:sldMk cId="2440679365" sldId="295"/>
            <ac:spMk id="3" creationId="{B5E9D597-A341-45CE-88DF-0C962493B6E0}"/>
          </ac:spMkLst>
        </pc:spChg>
      </pc:sldChg>
    </pc:docChg>
  </pc:docChgLst>
  <pc:docChgLst>
    <pc:chgData name="rachna100176@gmail.com" userId="6cb6ab915d7ba241" providerId="LiveId" clId="{C030D179-04C4-4A21-8213-F5EAF162695E}"/>
    <pc:docChg chg="undo custSel delSld modSld">
      <pc:chgData name="rachna100176@gmail.com" userId="6cb6ab915d7ba241" providerId="LiveId" clId="{C030D179-04C4-4A21-8213-F5EAF162695E}" dt="2021-01-14T13:56:26.658" v="297" actId="255"/>
      <pc:docMkLst>
        <pc:docMk/>
      </pc:docMkLst>
      <pc:sldChg chg="modSp mod">
        <pc:chgData name="rachna100176@gmail.com" userId="6cb6ab915d7ba241" providerId="LiveId" clId="{C030D179-04C4-4A21-8213-F5EAF162695E}" dt="2021-01-14T13:49:51.308" v="250" actId="27636"/>
        <pc:sldMkLst>
          <pc:docMk/>
          <pc:sldMk cId="0" sldId="256"/>
        </pc:sldMkLst>
        <pc:spChg chg="mod">
          <ac:chgData name="rachna100176@gmail.com" userId="6cb6ab915d7ba241" providerId="LiveId" clId="{C030D179-04C4-4A21-8213-F5EAF162695E}" dt="2021-01-14T12:56:22.548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49:51.308" v="250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achna100176@gmail.com" userId="6cb6ab915d7ba241" providerId="LiveId" clId="{C030D179-04C4-4A21-8213-F5EAF162695E}" dt="2021-01-14T13:50:32.978" v="258" actId="20577"/>
        <pc:sldMkLst>
          <pc:docMk/>
          <pc:sldMk cId="0" sldId="257"/>
        </pc:sldMkLst>
        <pc:spChg chg="mod">
          <ac:chgData name="rachna100176@gmail.com" userId="6cb6ab915d7ba241" providerId="LiveId" clId="{C030D179-04C4-4A21-8213-F5EAF162695E}" dt="2021-01-14T13:50:32.978" v="258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delAnim modAnim">
        <pc:chgData name="rachna100176@gmail.com" userId="6cb6ab915d7ba241" providerId="LiveId" clId="{C030D179-04C4-4A21-8213-F5EAF162695E}" dt="2021-01-14T13:56:26.658" v="297" actId="255"/>
        <pc:sldMkLst>
          <pc:docMk/>
          <pc:sldMk cId="0" sldId="266"/>
        </pc:sldMkLst>
        <pc:spChg chg="mod">
          <ac:chgData name="rachna100176@gmail.com" userId="6cb6ab915d7ba241" providerId="LiveId" clId="{C030D179-04C4-4A21-8213-F5EAF162695E}" dt="2021-01-14T13:05:50.158" v="76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7:02.675" v="82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rachna100176@gmail.com" userId="6cb6ab915d7ba241" providerId="LiveId" clId="{C030D179-04C4-4A21-8213-F5EAF162695E}" dt="2021-01-14T13:56:26.658" v="297" actId="255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28.229" v="78" actId="21"/>
          <ac:spMkLst>
            <pc:docMk/>
            <pc:sldMk cId="0" sldId="266"/>
            <ac:spMk id="5" creationId="{00000000-0000-0000-0000-000000000000}"/>
          </ac:spMkLst>
        </pc:spChg>
        <pc:spChg chg="del">
          <ac:chgData name="rachna100176@gmail.com" userId="6cb6ab915d7ba241" providerId="LiveId" clId="{C030D179-04C4-4A21-8213-F5EAF162695E}" dt="2021-01-14T13:06:43.877" v="79" actId="478"/>
          <ac:spMkLst>
            <pc:docMk/>
            <pc:sldMk cId="0" sldId="266"/>
            <ac:spMk id="6" creationId="{00000000-0000-0000-0000-000000000000}"/>
          </ac:spMkLst>
        </pc:spChg>
        <pc:spChg chg="del mod">
          <ac:chgData name="rachna100176@gmail.com" userId="6cb6ab915d7ba241" providerId="LiveId" clId="{C030D179-04C4-4A21-8213-F5EAF162695E}" dt="2021-01-14T13:06:55.300" v="81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rachna100176@gmail.com" userId="6cb6ab915d7ba241" providerId="LiveId" clId="{C030D179-04C4-4A21-8213-F5EAF162695E}" dt="2021-01-14T13:07:20.652" v="84"/>
          <ac:spMkLst>
            <pc:docMk/>
            <pc:sldMk cId="0" sldId="266"/>
            <ac:spMk id="9" creationId="{9FC5E059-672F-42CE-B855-F91DBE596291}"/>
          </ac:spMkLst>
        </pc:spChg>
      </pc:sldChg>
      <pc:sldChg chg="del">
        <pc:chgData name="rachna100176@gmail.com" userId="6cb6ab915d7ba241" providerId="LiveId" clId="{C030D179-04C4-4A21-8213-F5EAF162695E}" dt="2021-01-14T13:08:13.054" v="103" actId="47"/>
        <pc:sldMkLst>
          <pc:docMk/>
          <pc:sldMk cId="0" sldId="271"/>
        </pc:sldMkLst>
      </pc:sldChg>
      <pc:sldChg chg="del">
        <pc:chgData name="rachna100176@gmail.com" userId="6cb6ab915d7ba241" providerId="LiveId" clId="{C030D179-04C4-4A21-8213-F5EAF162695E}" dt="2021-01-14T13:08:11.976" v="101" actId="47"/>
        <pc:sldMkLst>
          <pc:docMk/>
          <pc:sldMk cId="0" sldId="272"/>
        </pc:sldMkLst>
      </pc:sldChg>
      <pc:sldChg chg="del">
        <pc:chgData name="rachna100176@gmail.com" userId="6cb6ab915d7ba241" providerId="LiveId" clId="{C030D179-04C4-4A21-8213-F5EAF162695E}" dt="2021-01-14T13:08:11.258" v="100" actId="47"/>
        <pc:sldMkLst>
          <pc:docMk/>
          <pc:sldMk cId="0" sldId="273"/>
        </pc:sldMkLst>
      </pc:sldChg>
      <pc:sldChg chg="del">
        <pc:chgData name="rachna100176@gmail.com" userId="6cb6ab915d7ba241" providerId="LiveId" clId="{C030D179-04C4-4A21-8213-F5EAF162695E}" dt="2021-01-14T13:08:09.336" v="98" actId="47"/>
        <pc:sldMkLst>
          <pc:docMk/>
          <pc:sldMk cId="0" sldId="274"/>
        </pc:sldMkLst>
      </pc:sldChg>
      <pc:sldChg chg="del">
        <pc:chgData name="rachna100176@gmail.com" userId="6cb6ab915d7ba241" providerId="LiveId" clId="{C030D179-04C4-4A21-8213-F5EAF162695E}" dt="2021-01-14T13:08:10.054" v="99" actId="47"/>
        <pc:sldMkLst>
          <pc:docMk/>
          <pc:sldMk cId="0" sldId="275"/>
        </pc:sldMkLst>
      </pc:sldChg>
      <pc:sldChg chg="del">
        <pc:chgData name="rachna100176@gmail.com" userId="6cb6ab915d7ba241" providerId="LiveId" clId="{C030D179-04C4-4A21-8213-F5EAF162695E}" dt="2021-01-14T13:08:12.508" v="102" actId="47"/>
        <pc:sldMkLst>
          <pc:docMk/>
          <pc:sldMk cId="0" sldId="276"/>
        </pc:sldMkLst>
      </pc:sldChg>
      <pc:sldChg chg="del">
        <pc:chgData name="rachna100176@gmail.com" userId="6cb6ab915d7ba241" providerId="LiveId" clId="{C030D179-04C4-4A21-8213-F5EAF162695E}" dt="2021-01-14T13:08:13.546" v="104" actId="47"/>
        <pc:sldMkLst>
          <pc:docMk/>
          <pc:sldMk cId="0" sldId="277"/>
        </pc:sldMkLst>
      </pc:sldChg>
      <pc:sldChg chg="del">
        <pc:chgData name="rachna100176@gmail.com" userId="6cb6ab915d7ba241" providerId="LiveId" clId="{C030D179-04C4-4A21-8213-F5EAF162695E}" dt="2021-01-14T13:08:16.246" v="111" actId="47"/>
        <pc:sldMkLst>
          <pc:docMk/>
          <pc:sldMk cId="0" sldId="279"/>
        </pc:sldMkLst>
      </pc:sldChg>
      <pc:sldChg chg="del">
        <pc:chgData name="rachna100176@gmail.com" userId="6cb6ab915d7ba241" providerId="LiveId" clId="{C030D179-04C4-4A21-8213-F5EAF162695E}" dt="2021-01-14T13:08:13.953" v="105" actId="47"/>
        <pc:sldMkLst>
          <pc:docMk/>
          <pc:sldMk cId="0" sldId="281"/>
        </pc:sldMkLst>
      </pc:sldChg>
      <pc:sldChg chg="del">
        <pc:chgData name="rachna100176@gmail.com" userId="6cb6ab915d7ba241" providerId="LiveId" clId="{C030D179-04C4-4A21-8213-F5EAF162695E}" dt="2021-01-14T13:08:14.356" v="106" actId="47"/>
        <pc:sldMkLst>
          <pc:docMk/>
          <pc:sldMk cId="0" sldId="282"/>
        </pc:sldMkLst>
      </pc:sldChg>
      <pc:sldChg chg="del">
        <pc:chgData name="rachna100176@gmail.com" userId="6cb6ab915d7ba241" providerId="LiveId" clId="{C030D179-04C4-4A21-8213-F5EAF162695E}" dt="2021-01-14T13:08:14.700" v="107" actId="47"/>
        <pc:sldMkLst>
          <pc:docMk/>
          <pc:sldMk cId="0" sldId="283"/>
        </pc:sldMkLst>
      </pc:sldChg>
      <pc:sldChg chg="del">
        <pc:chgData name="rachna100176@gmail.com" userId="6cb6ab915d7ba241" providerId="LiveId" clId="{C030D179-04C4-4A21-8213-F5EAF162695E}" dt="2021-01-14T13:08:15.465" v="109" actId="47"/>
        <pc:sldMkLst>
          <pc:docMk/>
          <pc:sldMk cId="0" sldId="284"/>
        </pc:sldMkLst>
      </pc:sldChg>
      <pc:sldChg chg="del">
        <pc:chgData name="rachna100176@gmail.com" userId="6cb6ab915d7ba241" providerId="LiveId" clId="{C030D179-04C4-4A21-8213-F5EAF162695E}" dt="2021-01-14T13:08:15.856" v="110" actId="47"/>
        <pc:sldMkLst>
          <pc:docMk/>
          <pc:sldMk cId="0" sldId="285"/>
        </pc:sldMkLst>
      </pc:sldChg>
      <pc:sldChg chg="del">
        <pc:chgData name="rachna100176@gmail.com" userId="6cb6ab915d7ba241" providerId="LiveId" clId="{C030D179-04C4-4A21-8213-F5EAF162695E}" dt="2021-01-14T13:08:15.043" v="108" actId="47"/>
        <pc:sldMkLst>
          <pc:docMk/>
          <pc:sldMk cId="977222325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548F9-98C6-4E0D-B584-AF83B71B4501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FAFA-5C95-4778-B23F-B0E5A512A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1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24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46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8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78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886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3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77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41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55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271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6881-57BB-4935-B572-F8B96716A3D9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3A1C7-104F-4A5F-9D6B-63DA6DC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77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5535" y="908720"/>
            <a:ext cx="7192931" cy="3231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Unit-1</a:t>
            </a:r>
          </a:p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Lecture-3</a:t>
            </a:r>
          </a:p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Power and Energy analysis for circuit elements)</a:t>
            </a: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6217-2CB0-4899-A90F-D165D154DCA2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1934" y="5643578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smtClean="0">
                <a:solidFill>
                  <a:srgbClr val="002060"/>
                </a:solidFill>
              </a:rPr>
              <a:t>Abhishek Kashyap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</a:t>
            </a:r>
            <a:r>
              <a:rPr lang="en-US" b="1" dirty="0" smtClean="0">
                <a:solidFill>
                  <a:srgbClr val="002060"/>
                </a:solidFill>
              </a:rPr>
              <a:t>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3BEC0-745A-43ED-B26C-FA09FA67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Power and energy in a capacitor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4A8604B7-568B-4F1A-8ECA-2E72EAE46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1340038"/>
            <a:ext cx="2438400" cy="1638183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E38D9D-9191-4139-8C42-8AE7FF785245}"/>
                  </a:ext>
                </a:extLst>
              </p:cNvPr>
              <p:cNvSpPr txBox="1"/>
              <p:nvPr/>
            </p:nvSpPr>
            <p:spPr>
              <a:xfrm>
                <a:off x="152400" y="1295400"/>
                <a:ext cx="5638800" cy="574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through Capacitor is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and Eq2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>
                        <a:latin typeface="Cambria Math" panose="02040503050406030204" pitchFamily="18" charset="0"/>
                      </a:rPr>
                      <m:t>𝐶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IN" sz="2400" b="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𝑪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𝒅𝒗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𝑪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. </m:t>
                        </m:r>
                        <m:f>
                          <m:f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𝒅𝒗</m:t>
                            </m:r>
                          </m:num>
                          <m:den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𝒅𝒕</m:t>
                            </m:r>
                          </m:den>
                        </m:f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𝑪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𝐶𝑣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9E38D9D-9191-4139-8C42-8AE7FF78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95400"/>
                <a:ext cx="5638800" cy="5742982"/>
              </a:xfrm>
              <a:prstGeom prst="rect">
                <a:avLst/>
              </a:prstGeom>
              <a:blipFill>
                <a:blip r:embed="rId3" cstate="print"/>
                <a:stretch>
                  <a:fillRect l="-1622" t="-8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3FFCDA-4FD4-41F9-8569-96B0BC5DCAEE}"/>
              </a:ext>
            </a:extLst>
          </p:cNvPr>
          <p:cNvSpPr txBox="1"/>
          <p:nvPr/>
        </p:nvSpPr>
        <p:spPr>
          <a:xfrm>
            <a:off x="6781800" y="2895600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Figure 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CC517F8-E518-4FE1-8BF5-7ADD7F603D80}"/>
              </a:ext>
            </a:extLst>
          </p:cNvPr>
          <p:cNvSpPr txBox="1"/>
          <p:nvPr/>
        </p:nvSpPr>
        <p:spPr>
          <a:xfrm>
            <a:off x="70104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A715EC2-D087-4F36-A437-BA0C7D156481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C33D2D-B292-4CD3-A00F-9A1D20839FE3}"/>
              </a:ext>
            </a:extLst>
          </p:cNvPr>
          <p:cNvSpPr txBox="1"/>
          <p:nvPr/>
        </p:nvSpPr>
        <p:spPr>
          <a:xfrm>
            <a:off x="5867400" y="19812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7BD2DC5-8096-4A01-8D1C-1CA221D94F40}"/>
              </a:ext>
            </a:extLst>
          </p:cNvPr>
          <p:cNvSpPr txBox="1"/>
          <p:nvPr/>
        </p:nvSpPr>
        <p:spPr>
          <a:xfrm>
            <a:off x="8610600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221957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A8E0D4-33A0-47EE-BC3B-C44B1308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Example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A7860-159A-439E-B530-2A8B5DCC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current </a:t>
                </a:r>
                <a:r>
                  <a:rPr lang="en-IN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(t) in a 100 </a:t>
                </a:r>
                <a:r>
                  <a:rPr lang="en-IN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mH</a:t>
                </a: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inductor connected in a telephone circuit changes according to </a:t>
                </a:r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d>
                      <m:d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0                           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≤0</m:t>
                            </m:r>
                          </m:e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        0≤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≤1</m:t>
                            </m:r>
                          </m:e>
                          <m:e>
                            <m: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4                      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IN" sz="20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unit of time is second and the unit of current is mA. Determine the power p(t) absorbed by the inductor and energy w(t) stored in the inductor.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Voltage across inductor is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89A7860-159A-439E-B530-2A8B5DCC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5"/>
              </a:xfrm>
              <a:blipFill>
                <a:blip r:embed="rId2" cstate="print"/>
                <a:stretch>
                  <a:fillRect l="-741" t="-758" r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2855A95-1407-4155-83EF-4C1B86D7F7E6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</p:spTree>
    <p:extLst>
      <p:ext uri="{BB962C8B-B14F-4D97-AF65-F5344CB8AC3E}">
        <p14:creationId xmlns="" xmlns:p14="http://schemas.microsoft.com/office/powerpoint/2010/main" val="103860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4ED7C-4602-431F-82FA-EEA4A47F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Contd..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9D597-A341-45CE-88DF-0C962493B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80772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𝑚𝑉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b="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1.6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𝑝𝑑𝑡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w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0.8</m:t>
                              </m:r>
                              <m:sSup>
                                <m:sSupPr>
                                  <m:ctrlP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IN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≤1</m:t>
                              </m:r>
                            </m:e>
                            <m:e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0                     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0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≥</m:t>
                              </m:r>
                              <m:r>
                                <a:rPr lang="en-IN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B5E9D597-A341-45CE-88DF-0C962493B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077200" cy="4800600"/>
              </a:xfrm>
              <a:blipFill>
                <a:blip r:embed="rId2" cstate="print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44067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152400"/>
            <a:ext cx="41472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+mj-lt"/>
              </a:rPr>
              <a:t>Practice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4F9910-191E-4089-945F-C670BCF89E5A}"/>
                  </a:ext>
                </a:extLst>
              </p:cNvPr>
              <p:cNvSpPr txBox="1"/>
              <p:nvPr/>
            </p:nvSpPr>
            <p:spPr>
              <a:xfrm>
                <a:off x="685800" y="885262"/>
                <a:ext cx="7467600" cy="449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Q1 The voltage v(t) across a 10μF capacitor used in a fusion power experiment is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             0≤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≤2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               2&lt;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≤4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        4&lt;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+16       6&lt;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e>
                        </m:eqAr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unit of time is second and the unit of voltage is volt. Determine the power p(t) absorbed by the capacitor.</a:t>
                </a:r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Ans.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                  0≤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≤2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                             2&lt;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≤4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−20)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4&lt;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e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(40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−320)</m:t>
                            </m:r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μW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          6&lt;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≤</m:t>
                            </m:r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endParaRPr lang="en-IN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94F9910-191E-4089-945F-C670BCF8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85262"/>
                <a:ext cx="7467600" cy="4499886"/>
              </a:xfrm>
              <a:prstGeom prst="rect">
                <a:avLst/>
              </a:prstGeom>
              <a:blipFill>
                <a:blip r:embed="rId2" cstate="print"/>
                <a:stretch>
                  <a:fillRect l="-735" t="-678" r="-7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52400"/>
            <a:ext cx="27496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+mj-lt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EBDA046-0FAE-403B-AC25-A73EEA88ACA7}"/>
              </a:ext>
            </a:extLst>
          </p:cNvPr>
          <p:cNvSpPr txBox="1"/>
          <p:nvPr/>
        </p:nvSpPr>
        <p:spPr>
          <a:xfrm>
            <a:off x="304800" y="112067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R.C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Dorf and James A. Svoboda, “Introduction to Electric Circuits”,9th ed, John Wiley &amp; Sons, 2013. </a:t>
            </a:r>
          </a:p>
          <a:p>
            <a:pPr marL="342900" indent="-342900" algn="just">
              <a:buAutoNum type="arabicPeriod"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Kulshreshtha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Basic Electrical Engineering, Revised 1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ed, Tata Mc Graw Hill, 2017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Power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Energy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Received and Supplied by an element</a:t>
            </a: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itchFamily="18" charset="0"/>
              </a:rPr>
              <a:t>Example 1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resistor</a:t>
            </a:r>
            <a:endParaRPr lang="en-US" sz="2800" b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inductor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energy in a capacitor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 2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Practice Problem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6200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Power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57200" y="990600"/>
                <a:ext cx="7772400" cy="4722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is rate of doing work. It is the work done in unit time.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power is      </a:t>
                </a:r>
                <a14:m>
                  <m:oMath xmlns:m="http://schemas.openxmlformats.org/officeDocument/2006/math"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Eq1</a:t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p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power in watts, w is energy in joules, and t is time in seconds</a:t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associated with the current through an element is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IN" sz="2000" b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𝒅𝒘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𝒅𝒒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above equation it is clear, that power is simply the product of the voltage across an element times the current through the element. The power has units of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watts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is denoted by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7772400" cy="4722190"/>
              </a:xfrm>
              <a:prstGeom prst="rect">
                <a:avLst/>
              </a:prstGeom>
              <a:blipFill>
                <a:blip r:embed="rId2" cstate="print"/>
                <a:stretch>
                  <a:fillRect l="-784" t="-775" r="-7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924800" y="633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B977E-4AE1-40D2-BE1D-195F5892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Energy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8B73F-2770-4705-B1F9-779AC3DFF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 Energy is the capacity of doing work.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of Energy: From eq1 by rewriting it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integrating </a:t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 we have</a:t>
                </a:r>
              </a:p>
              <a:p>
                <a:pPr marL="0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pPr marL="0" indent="0">
                  <a:buNone/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SzPct val="90000"/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unit of energy is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joule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denoted by </a:t>
                </a: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‘J’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388B73F-2770-4705-B1F9-779AC3DFF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8794B84-7ED1-4189-8A81-70E52B29DE99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="" xmlns:p14="http://schemas.microsoft.com/office/powerpoint/2010/main" val="97722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F5EB48-C582-400D-9D9A-0A698ADC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31354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cs typeface="Times New Roman" panose="02020603050405020304" pitchFamily="18" charset="0"/>
              </a:rPr>
              <a:t>Power Received and Supplied by an element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="" xmlns:a16="http://schemas.microsoft.com/office/drawing/2014/main" id="{AE3A1146-8DD7-4B96-A004-E416D01C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50150"/>
            <a:ext cx="4869243" cy="1696136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AD8AF7F-931E-4139-9368-6D0B72965FC9}"/>
              </a:ext>
            </a:extLst>
          </p:cNvPr>
          <p:cNvSpPr txBox="1"/>
          <p:nvPr/>
        </p:nvSpPr>
        <p:spPr>
          <a:xfrm>
            <a:off x="4800600" y="4114800"/>
            <a:ext cx="4280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Figure 1 (a)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element voltage and current adhere to the passive convention. (b) The element voltage and current do not adhere to the passive convention.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Diagram&#10;&#10;b">
            <a:extLst>
              <a:ext uri="{FF2B5EF4-FFF2-40B4-BE49-F238E27FC236}">
                <a16:creationId xmlns="" xmlns:a16="http://schemas.microsoft.com/office/drawing/2014/main" id="{0B14B0A1-EA3B-45F5-B68C-EFC2BAC080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90800"/>
            <a:ext cx="4869243" cy="1401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AA8B7D4-3CE6-49CC-A032-139DF6030256}"/>
              </a:ext>
            </a:extLst>
          </p:cNvPr>
          <p:cNvSpPr txBox="1"/>
          <p:nvPr/>
        </p:nvSpPr>
        <p:spPr>
          <a:xfrm>
            <a:off x="6520304" y="22098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5F39723-194D-4072-AB85-06AD63D6FC4B}"/>
              </a:ext>
            </a:extLst>
          </p:cNvPr>
          <p:cNvSpPr txBox="1"/>
          <p:nvPr/>
        </p:nvSpPr>
        <p:spPr>
          <a:xfrm>
            <a:off x="6578872" y="3429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998A5D-D179-45D0-AE8D-35B88FDE9F31}"/>
              </a:ext>
            </a:extLst>
          </p:cNvPr>
          <p:cNvSpPr txBox="1"/>
          <p:nvPr/>
        </p:nvSpPr>
        <p:spPr>
          <a:xfrm>
            <a:off x="152400" y="1370886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shows that there are two different ways to arrange the direction of the current and the polarity of the voltage. 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1(a), the current is directed from the + toward the – of the voltage polarity. In this the voltage and current are said to “adhere to the passive convention.”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passive convention, the voltage pushes a positive charge in the direction indicated by the current.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calculated is known as power received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ED9989D-DBC8-4A0A-AD07-D52FB41E08E0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="" xmlns:p14="http://schemas.microsoft.com/office/powerpoint/2010/main" val="4416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95241-B2C3-4A7E-B2D2-AF5D39D3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Contd..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8B53B-4E71-4B94-8DE7-F2BCBDF06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417638"/>
                <a:ext cx="7772400" cy="49831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supplied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contrast, in Figure 1(b), the current is directed from the – toward the + of the voltage polarity.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case, the voltage pushes a positive charge in the direction opposite to the direction indicated by the current.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Accordingly, when the element voltage and current do not adhere to the passive convention, the power calculated by multiplying the element voltage by the element current is the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supplied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element.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received by an element and the power supplied by that same element are related by </a:t>
                </a:r>
              </a:p>
              <a:p>
                <a:pPr marL="59436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𝑅𝑒𝑐𝑒𝑖𝑣𝑒𝑑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𝑆𝑢𝑝𝑝𝑙𝑖𝑒𝑑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D78B53B-4E71-4B94-8DE7-F2BCBDF06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417638"/>
                <a:ext cx="7772400" cy="4983162"/>
              </a:xfrm>
              <a:blipFill>
                <a:blip r:embed="rId2" cstate="print"/>
                <a:stretch>
                  <a:fillRect l="-784" t="-1346" r="-1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141EC9-CBAD-40F1-B6E1-1E10F8F70951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="" xmlns:p14="http://schemas.microsoft.com/office/powerpoint/2010/main" val="408501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CB2B8D-C191-4383-97BF-5DDE29A4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Example 1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0B584-B436-4520-9CA0-5C5254B6A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the element shown in Figure 1(a) when v(t) = 8 V and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= 25 mA. Find the power received by the element and the energy received during a 10-ms interval.</a:t>
                </a:r>
              </a:p>
              <a:p>
                <a:pPr marL="0" indent="0">
                  <a:buNone/>
                </a:pPr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Figure 1(a) the current </a:t>
                </a:r>
                <a:r>
                  <a:rPr lang="en-US" sz="2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 and voltage v(t) adhere to the passive convention. Consequently, the power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1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=8</m:t>
                      </m:r>
                      <m:d>
                        <m:dPr>
                          <m:ctrlPr>
                            <a:rPr lang="en-IN" sz="2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0.025</m:t>
                          </m:r>
                        </m:e>
                      </m:d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en-IN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power received by the circuit element. Next, the energy received by the element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IN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𝑝𝑑𝑡</m:t>
                          </m:r>
                        </m:e>
                      </m:nary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N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IN" sz="21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0.010</m:t>
                          </m:r>
                        </m:sup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IN" sz="21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=0.2</m:t>
                      </m:r>
                      <m:d>
                        <m:dPr>
                          <m:ctrlPr>
                            <a:rPr lang="en-IN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100" b="0" i="1" smtClean="0">
                              <a:latin typeface="Cambria Math" panose="02040503050406030204" pitchFamily="18" charset="0"/>
                            </a:rPr>
                            <m:t>0.010</m:t>
                          </m:r>
                        </m:e>
                      </m:d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=0.002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100" b="0" i="1" smtClean="0">
                          <a:latin typeface="Cambria Math" panose="02040503050406030204" pitchFamily="18" charset="0"/>
                        </a:rPr>
                        <m:t>𝑚𝐽</m:t>
                      </m:r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400" dirty="0"/>
              </a:p>
              <a:p>
                <a:endParaRPr lang="en-US" sz="24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10C0B584-B436-4520-9CA0-5C5254B6A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5"/>
              </a:xfrm>
              <a:blipFill>
                <a:blip r:embed="rId2" cstate="print"/>
                <a:stretch>
                  <a:fillRect l="-889" t="-723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967575-78C3-4DD8-A6A6-73E845C4398B}"/>
              </a:ext>
            </a:extLst>
          </p:cNvPr>
          <p:cNvSpPr txBox="1"/>
          <p:nvPr/>
        </p:nvSpPr>
        <p:spPr>
          <a:xfrm>
            <a:off x="78486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Ref:1</a:t>
            </a:r>
          </a:p>
        </p:txBody>
      </p:sp>
    </p:spTree>
    <p:extLst>
      <p:ext uri="{BB962C8B-B14F-4D97-AF65-F5344CB8AC3E}">
        <p14:creationId xmlns="" xmlns:p14="http://schemas.microsoft.com/office/powerpoint/2010/main" val="409292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68655-D564-4C89-A5BD-D4421230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Power in a resistor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6CAB53E8-8A3D-4EF7-8CC9-7162E8AC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3999"/>
            <a:ext cx="3352800" cy="1167903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43048-6A98-4B61-8167-D3DB9D8DFE19}"/>
                  </a:ext>
                </a:extLst>
              </p:cNvPr>
              <p:cNvSpPr txBox="1"/>
              <p:nvPr/>
            </p:nvSpPr>
            <p:spPr>
              <a:xfrm>
                <a:off x="1143000" y="1527525"/>
                <a:ext cx="4191000" cy="465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:endParaRPr lang="en-I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ohms law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Eq2</a:t>
                </a: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&amp; Eq2</a:t>
                </a:r>
              </a:p>
              <a:p>
                <a:endParaRPr lang="en-IN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Energy in a resistor is zero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C043048-6A98-4B61-8167-D3DB9D8D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27525"/>
                <a:ext cx="4191000" cy="4658968"/>
              </a:xfrm>
              <a:prstGeom prst="rect">
                <a:avLst/>
              </a:prstGeom>
              <a:blipFill>
                <a:blip r:embed="rId3" cstate="print"/>
                <a:stretch>
                  <a:fillRect l="-2329" t="-1047" r="-2183" b="-2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41A5A80-2572-4423-94F3-22DC1B4AA33F}"/>
              </a:ext>
            </a:extLst>
          </p:cNvPr>
          <p:cNvSpPr txBox="1"/>
          <p:nvPr/>
        </p:nvSpPr>
        <p:spPr>
          <a:xfrm>
            <a:off x="6629400" y="208917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8D41EE-6CCF-4BF8-998A-F8608E3A32A8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5A40E97-4ED4-452E-BD96-4DD351900180}"/>
              </a:ext>
            </a:extLst>
          </p:cNvPr>
          <p:cNvSpPr txBox="1"/>
          <p:nvPr/>
        </p:nvSpPr>
        <p:spPr>
          <a:xfrm>
            <a:off x="6248400" y="2590800"/>
            <a:ext cx="1184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Figure 2 </a:t>
            </a:r>
          </a:p>
        </p:txBody>
      </p:sp>
    </p:spTree>
    <p:extLst>
      <p:ext uri="{BB962C8B-B14F-4D97-AF65-F5344CB8AC3E}">
        <p14:creationId xmlns="" xmlns:p14="http://schemas.microsoft.com/office/powerpoint/2010/main" val="400710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09BE61-FC3D-455D-84F6-AA0A58E9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cs typeface="Times New Roman" panose="02020603050405020304" pitchFamily="18" charset="0"/>
              </a:rPr>
              <a:t>Power and energy in a inductor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B46DABB2-4BCE-4BED-818D-1DA2C1EF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40" y="1447800"/>
            <a:ext cx="2556386" cy="1219200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79F5280-8282-4A8B-A7AB-D4BD3E48A763}"/>
              </a:ext>
            </a:extLst>
          </p:cNvPr>
          <p:cNvSpPr txBox="1"/>
          <p:nvPr/>
        </p:nvSpPr>
        <p:spPr>
          <a:xfrm>
            <a:off x="6400800" y="2438400"/>
            <a:ext cx="94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Figure 3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1B161A-D5C2-418E-85D3-51A4BD500E86}"/>
                  </a:ext>
                </a:extLst>
              </p:cNvPr>
              <p:cNvSpPr txBox="1"/>
              <p:nvPr/>
            </p:nvSpPr>
            <p:spPr>
              <a:xfrm>
                <a:off x="228601" y="1417638"/>
                <a:ext cx="5638800" cy="584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across inductor is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I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Eq1 and Eq2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Eq 3</a:t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Energy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num>
                          <m:den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𝐿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A51B161A-D5C2-418E-85D3-51A4BD50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417638"/>
                <a:ext cx="5638800" cy="5842625"/>
              </a:xfrm>
              <a:prstGeom prst="rect">
                <a:avLst/>
              </a:prstGeom>
              <a:blipFill>
                <a:blip r:embed="rId3" cstate="print"/>
                <a:stretch>
                  <a:fillRect l="-1730" t="-8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18045AD-A2C1-4586-80AC-67EE763ADB58}"/>
              </a:ext>
            </a:extLst>
          </p:cNvPr>
          <p:cNvSpPr txBox="1"/>
          <p:nvPr/>
        </p:nvSpPr>
        <p:spPr>
          <a:xfrm>
            <a:off x="6705600" y="21336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9B0ACFB-DFD3-450C-9EE8-FBD469D34873}"/>
              </a:ext>
            </a:extLst>
          </p:cNvPr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Ref: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87006F-A79D-4619-9481-A6AAB15DE6E1}"/>
              </a:ext>
            </a:extLst>
          </p:cNvPr>
          <p:cNvSpPr txBox="1"/>
          <p:nvPr/>
        </p:nvSpPr>
        <p:spPr>
          <a:xfrm>
            <a:off x="5486400" y="1828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BA4996-7256-4E8B-ADB3-BEAE65AF1061}"/>
              </a:ext>
            </a:extLst>
          </p:cNvPr>
          <p:cNvSpPr txBox="1"/>
          <p:nvPr/>
        </p:nvSpPr>
        <p:spPr>
          <a:xfrm>
            <a:off x="7924800" y="1828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</a:t>
            </a:r>
          </a:p>
        </p:txBody>
      </p:sp>
    </p:spTree>
    <p:extLst>
      <p:ext uri="{BB962C8B-B14F-4D97-AF65-F5344CB8AC3E}">
        <p14:creationId xmlns="" xmlns:p14="http://schemas.microsoft.com/office/powerpoint/2010/main" val="2375757119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Lecture2</Template>
  <TotalTime>4849</TotalTime>
  <Words>301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Lecture2</vt:lpstr>
      <vt:lpstr>Slide 1</vt:lpstr>
      <vt:lpstr>Contents</vt:lpstr>
      <vt:lpstr>Slide 3</vt:lpstr>
      <vt:lpstr>Energy</vt:lpstr>
      <vt:lpstr>Power Received and Supplied by an element</vt:lpstr>
      <vt:lpstr>Contd..</vt:lpstr>
      <vt:lpstr>Example 1</vt:lpstr>
      <vt:lpstr>Power in a resistor</vt:lpstr>
      <vt:lpstr>Power and energy in a inductor</vt:lpstr>
      <vt:lpstr>Power and energy in a capacitor</vt:lpstr>
      <vt:lpstr>Example</vt:lpstr>
      <vt:lpstr>Contd..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Science-2 (15B11EC211)</dc:title>
  <dc:creator>user</dc:creator>
  <cp:lastModifiedBy>abhishek.kashyap</cp:lastModifiedBy>
  <cp:revision>221</cp:revision>
  <dcterms:created xsi:type="dcterms:W3CDTF">2020-09-13T01:43:08Z</dcterms:created>
  <dcterms:modified xsi:type="dcterms:W3CDTF">2022-02-07T06:39:49Z</dcterms:modified>
</cp:coreProperties>
</file>