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79" r:id="rId2"/>
    <p:sldId id="312" r:id="rId3"/>
    <p:sldId id="313" r:id="rId4"/>
    <p:sldId id="334" r:id="rId5"/>
    <p:sldId id="335" r:id="rId6"/>
    <p:sldId id="336" r:id="rId7"/>
    <p:sldId id="337" r:id="rId8"/>
    <p:sldId id="338" r:id="rId9"/>
    <p:sldId id="348" r:id="rId10"/>
    <p:sldId id="347" r:id="rId11"/>
    <p:sldId id="346" r:id="rId12"/>
    <p:sldId id="345" r:id="rId13"/>
    <p:sldId id="344" r:id="rId14"/>
    <p:sldId id="343" r:id="rId15"/>
    <p:sldId id="342" r:id="rId16"/>
    <p:sldId id="341" r:id="rId17"/>
    <p:sldId id="305" r:id="rId18"/>
    <p:sldId id="30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094" y="-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E4373-40FC-463E-B76D-23FE98C1655C}" type="datetimeFigureOut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9171A-84B2-4DF2-89AA-8CAF136000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B2555-55F9-44EC-9BCE-E68E7239BFB8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31D0F-7897-4D0E-A7EA-8F2A5476AF2A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33B3-1F35-4D93-8109-4B06D8BF3402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41A51-8DB2-414C-92A2-C747750C51F1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0EDC-E566-4171-B930-A28CA30B5E15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11C73-FAC4-496E-B0F8-0DF465AA2CC7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A3D9F-600F-47A6-A84A-2898F2FEFF00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E824-C9F5-4510-A408-8B554DF7A0D6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79ED-973C-4146-A092-D56C9B81E890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FDEDB-899F-4712-B5DB-B86BEA1004E7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5D44B-AB70-4031-B6C3-0978FF2FB3E6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189FD-CA38-4BB7-9C03-85965BE79D10}" type="datetime1">
              <a:rPr lang="en-US" smtClean="0"/>
              <a:pPr/>
              <a:t>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19EA5-ABF4-4BC8-A8A1-D84CC8E41D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762000"/>
            <a:ext cx="730134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ELECTRICAL SCIENCE-1</a:t>
            </a:r>
          </a:p>
          <a:p>
            <a:pPr algn="ctr"/>
            <a:r>
              <a:rPr lang="en-US" sz="3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(15B11EC111)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Unit-5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 Network Analysis and Theorems</a:t>
            </a:r>
            <a:endParaRPr lang="en-US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Mesh and Nodal analysis, Superposition Theorem,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Theorem, Norton’s Theorem, </a:t>
            </a:r>
            <a:r>
              <a:rPr lang="en-IN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Maximum Power Transfer Theorem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Lecture-6</a:t>
            </a:r>
            <a:endParaRPr lang="en-IN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3581400" y="5562600"/>
            <a:ext cx="482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Dr. Abhishek Kashyap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Assistant Professor (Senior Grade, JIIT Noida)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24791"/>
            <a:ext cx="3900487" cy="1999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0" y="838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6378" y="168899"/>
            <a:ext cx="3575222" cy="150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152400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3276600"/>
            <a:ext cx="19773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By voltage division,</a:t>
            </a:r>
            <a:endParaRPr lang="en-IN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90800" y="3505200"/>
            <a:ext cx="4886325" cy="6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4800" y="4267200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The load impedance draws the maximum power from the circuit when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33600" y="4800600"/>
            <a:ext cx="3733800" cy="33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304800" y="5486400"/>
            <a:ext cx="403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the maximum average power is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7999" y="5791200"/>
            <a:ext cx="487453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228600"/>
            <a:ext cx="2456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Practice Problem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For the circuit shown in Fig., find the load impedance Z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that absorbs the maximum average power. Calculate that maximum average power.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286000"/>
            <a:ext cx="4838700" cy="211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648200"/>
            <a:ext cx="968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Answer:</a:t>
            </a:r>
            <a:endParaRPr lang="en-IN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691786"/>
            <a:ext cx="3505200" cy="4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5240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8153400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In the circuit in Fig., find the value of 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that will absorb the maximum average power. Calculate that power.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057400"/>
            <a:ext cx="4659923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56541" y="4473714"/>
            <a:ext cx="654397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We first find the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equivalent at the terminals of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877" y="657860"/>
            <a:ext cx="4812323" cy="208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52400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362200"/>
            <a:ext cx="2895600" cy="47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3200400"/>
            <a:ext cx="4657725" cy="741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877" y="657860"/>
            <a:ext cx="4812323" cy="208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581400" y="152400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133600"/>
            <a:ext cx="22359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By voltage division,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819400"/>
            <a:ext cx="4110037" cy="7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95400" y="3771900"/>
            <a:ext cx="182923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6482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The value of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that will absorb the maximum average power is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5257800"/>
            <a:ext cx="5610225" cy="513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4800" y="2133600"/>
            <a:ext cx="361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The current through the load is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877" y="657860"/>
            <a:ext cx="4812323" cy="208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581400" y="152400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895600"/>
            <a:ext cx="635000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57200" y="4495800"/>
            <a:ext cx="5264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The maximum average power absorbed by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is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5105400"/>
            <a:ext cx="55825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200400" y="228600"/>
            <a:ext cx="2456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Practice Problem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914400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In Fig., the resistor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is adjusted until it absorbs the maximum average power. Calculate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and the maximum average power absorbed by it..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4736068"/>
            <a:ext cx="9687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Answer: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133600"/>
            <a:ext cx="6705600" cy="2048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4724400"/>
            <a:ext cx="2057400" cy="39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04800"/>
            <a:ext cx="861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Charles K. Alexander (Author), Matthew N.O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Sadiku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, “ Fundamentals of Electric Circuits”, 6th ed,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Tata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Mc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Hill, 2019.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D.C.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Kulshreshtha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Basic Electrical Engineering, Revised 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Tata Mc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Hill, 2017.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K.Mehta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Rohit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Mehta, Basic Electrical Engineering, 6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S.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Chand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Publishing, 2012.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B6F15528-21DE-4FAA-801E-634DDDAF4B2B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17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2438400"/>
            <a:ext cx="26661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Thanks</a:t>
            </a:r>
            <a:endParaRPr lang="en-US" sz="6000" b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152400" y="275825"/>
            <a:ext cx="8839200" cy="443711"/>
          </a:xfrm>
          <a:prstGeom prst="rect">
            <a:avLst/>
          </a:prstGeom>
          <a:effectLst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80" dirty="0" smtClean="0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Topics to be covered</a:t>
            </a:r>
            <a:endParaRPr sz="2800" b="1" spc="80" dirty="0">
              <a:uFill>
                <a:solidFill>
                  <a:srgbClr val="FF0000"/>
                </a:solidFill>
              </a:u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40" dirty="0">
                <a:latin typeface="Times New Roman"/>
                <a:cs typeface="Times New Roman"/>
              </a:rPr>
              <a:pPr marL="38100">
                <a:lnSpc>
                  <a:spcPts val="1375"/>
                </a:lnSpc>
              </a:pPr>
              <a:t>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2954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MAXIMUM POWER TRANSFER THEOREM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PROBLEMS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2719EA5-ABF4-4BC8-A8A1-D84CC8E41D0A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56960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Maximum Average Power Transfer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0772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 the case of circuit having resistive load, maximum power would be delivered to the load if the load resistance is equal to the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resistance R</a:t>
            </a:r>
            <a:r>
              <a:rPr lang="en-IN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 case of AC Circuit: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10000"/>
            <a:ext cx="2424203" cy="156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505200"/>
            <a:ext cx="36802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066800" y="5486400"/>
            <a:ext cx="2651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(a) AC circuit with a load,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00600" y="54102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(b) The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equivalent.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9144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 rectangular form, the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impedance </a:t>
            </a:r>
            <a:r>
              <a:rPr lang="en-IN" sz="2000" b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IN" sz="2000" b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and the load impedance Z</a:t>
            </a:r>
            <a:r>
              <a:rPr lang="en-IN" sz="2000" b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 are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52400"/>
            <a:ext cx="556960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Maximum Average Power Transfer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676400"/>
            <a:ext cx="2309812" cy="866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3124200"/>
            <a:ext cx="2646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Current through the load,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7349" y="3581400"/>
            <a:ext cx="4979251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533400" y="4648200"/>
            <a:ext cx="3655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Average power delivered to the load,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5105400"/>
            <a:ext cx="5288280" cy="82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81000" y="21336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Our objective is to adjust the load parameters 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and X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so that P is maximum.</a:t>
            </a:r>
          </a:p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To do this we set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52400"/>
            <a:ext cx="5569602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Maximum Average Power Transfer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990600"/>
            <a:ext cx="5288280" cy="82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391400" y="1143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 (1)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524000" y="2895600"/>
          <a:ext cx="5080000" cy="457200"/>
        </p:xfrm>
        <a:graphic>
          <a:graphicData uri="http://schemas.openxmlformats.org/presentationml/2006/ole">
            <p:oleObj spid="_x0000_s3075" name="Equation" r:id="rId4" imgW="2539800" imgH="228600" progId="">
              <p:embed/>
            </p:oleObj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38200" y="3505200"/>
            <a:ext cx="5257800" cy="89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648200"/>
            <a:ext cx="7315200" cy="842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38200" y="914400"/>
          <a:ext cx="3962400" cy="1861851"/>
        </p:xfrm>
        <a:graphic>
          <a:graphicData uri="http://schemas.openxmlformats.org/presentationml/2006/ole">
            <p:oleObj spid="_x0000_s4099" name="Equation" r:id="rId3" imgW="2108160" imgH="990360" progId="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1905000" y="152400"/>
            <a:ext cx="4801251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Maximum Average Power Transfer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5600" y="13716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 (2)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2286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 (3)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914471"/>
            <a:ext cx="8305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Combining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Eqs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. (2) and (3) leads to the conclusion that for maximum average power transfer, Z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must be selected so that X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and </a:t>
            </a:r>
          </a:p>
          <a:p>
            <a:pPr marL="457200" indent="-457200"/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	R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000" b="1" i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i.e.,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962400"/>
            <a:ext cx="5638800" cy="1026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5105400"/>
            <a:ext cx="83915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228600" y="6059269"/>
            <a:ext cx="845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b="1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This result is known as the maximum average power transfer theorem for the sinusoidal steady state.</a:t>
            </a:r>
            <a:endParaRPr lang="en-IN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20574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Setting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b="1" i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IN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= -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="1" i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. (1) gives us the maximum average power as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0398" y="152401"/>
            <a:ext cx="5569602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Maximum Average Power Transfer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990600"/>
            <a:ext cx="5288280" cy="826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00800" y="11430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---------- (1)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1" y="2514600"/>
            <a:ext cx="2590800" cy="145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42672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load is purely real, consider the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. (3), and set X</a:t>
            </a:r>
            <a:r>
              <a:rPr lang="en-IN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= 0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5638800" y="4724400"/>
          <a:ext cx="2889250" cy="547688"/>
        </p:xfrm>
        <a:graphic>
          <a:graphicData uri="http://schemas.openxmlformats.org/presentationml/2006/ole">
            <p:oleObj spid="_x0000_s5124" name="Equation" r:id="rId5" imgW="1536480" imgH="291960" progId="">
              <p:embed/>
            </p:oleObj>
          </a:graphicData>
        </a:graphic>
      </p:graphicFrame>
      <p:sp>
        <p:nvSpPr>
          <p:cNvPr id="11" name="Rectangle 10"/>
          <p:cNvSpPr/>
          <p:nvPr/>
        </p:nvSpPr>
        <p:spPr>
          <a:xfrm>
            <a:off x="685800" y="5181600"/>
            <a:ext cx="84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that is,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76400" y="5181600"/>
            <a:ext cx="34861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533400" y="5782270"/>
            <a:ext cx="8229600" cy="923330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This means that for maximum average power transfer to a purely resistive load, the load impedance (or resistance) is equal to the magnitude of the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impedance.</a:t>
            </a:r>
            <a:endParaRPr lang="en-IN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52400"/>
            <a:ext cx="1346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Example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762000"/>
            <a:ext cx="8382000" cy="96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Determine the load impedance Z</a:t>
            </a:r>
            <a:r>
              <a:rPr lang="en-IN" sz="20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that maximizes the average power drawn from the circuit of Fig. What is the maximum average power?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1654" y="1828800"/>
            <a:ext cx="433722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114800"/>
            <a:ext cx="69110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First we obtain the </a:t>
            </a:r>
            <a:r>
              <a:rPr lang="en-IN" sz="2000" b="1" i="1" dirty="0" err="1" smtClean="0"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IN" sz="2000" b="1" i="1" dirty="0" smtClean="0">
                <a:latin typeface="Times New Roman" pitchFamily="18" charset="0"/>
                <a:cs typeface="Times New Roman" pitchFamily="18" charset="0"/>
              </a:rPr>
              <a:t> equivalent at the load terminals.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6378" y="168899"/>
            <a:ext cx="3575222" cy="1507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9EA5-ABF4-4BC8-A8A1-D84CC8E41D0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81400" y="152400"/>
            <a:ext cx="1279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838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b="1" i="1" baseline="-25000" dirty="0" err="1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endParaRPr lang="en-IN" sz="20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491346"/>
            <a:ext cx="3124200" cy="1770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3429000"/>
            <a:ext cx="3048000" cy="371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99458" y="3883920"/>
            <a:ext cx="5062537" cy="764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606</Words>
  <Application>Microsoft Office PowerPoint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Slide 1</vt:lpstr>
      <vt:lpstr>Topics to be covered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Chapter4 Steady State Analysis of Sinusoid</dc:title>
  <dc:creator>jyoti.vyas</dc:creator>
  <cp:lastModifiedBy>abhishek.kashyap</cp:lastModifiedBy>
  <cp:revision>97</cp:revision>
  <dcterms:created xsi:type="dcterms:W3CDTF">2021-03-03T04:09:28Z</dcterms:created>
  <dcterms:modified xsi:type="dcterms:W3CDTF">2022-02-07T06:49:50Z</dcterms:modified>
</cp:coreProperties>
</file>