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495"/>
  </p:normalViewPr>
  <p:slideViewPr>
    <p:cSldViewPr snapToGrid="0" snapToObjects="1">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AAD3A1C-0AE1-B841-9EC0-F734D8F0EDFD}" type="datetimeFigureOut">
              <a:rPr lang="en-US" smtClean="0"/>
              <a:t>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05B73-AD45-8844-ACBD-CB2A0363B125}" type="slidenum">
              <a:rPr lang="en-US" smtClean="0"/>
              <a:t>‹#›</a:t>
            </a:fld>
            <a:endParaRPr lang="en-US"/>
          </a:p>
        </p:txBody>
      </p:sp>
    </p:spTree>
    <p:extLst>
      <p:ext uri="{BB962C8B-B14F-4D97-AF65-F5344CB8AC3E}">
        <p14:creationId xmlns:p14="http://schemas.microsoft.com/office/powerpoint/2010/main" val="913539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AD3A1C-0AE1-B841-9EC0-F734D8F0EDFD}" type="datetimeFigureOut">
              <a:rPr lang="en-US" smtClean="0"/>
              <a:t>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05B73-AD45-8844-ACBD-CB2A0363B125}" type="slidenum">
              <a:rPr lang="en-US" smtClean="0"/>
              <a:t>‹#›</a:t>
            </a:fld>
            <a:endParaRPr lang="en-US"/>
          </a:p>
        </p:txBody>
      </p:sp>
    </p:spTree>
    <p:extLst>
      <p:ext uri="{BB962C8B-B14F-4D97-AF65-F5344CB8AC3E}">
        <p14:creationId xmlns:p14="http://schemas.microsoft.com/office/powerpoint/2010/main" val="165491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AD3A1C-0AE1-B841-9EC0-F734D8F0EDFD}" type="datetimeFigureOut">
              <a:rPr lang="en-US" smtClean="0"/>
              <a:t>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05B73-AD45-8844-ACBD-CB2A0363B125}" type="slidenum">
              <a:rPr lang="en-US" smtClean="0"/>
              <a:t>‹#›</a:t>
            </a:fld>
            <a:endParaRPr lang="en-US"/>
          </a:p>
        </p:txBody>
      </p:sp>
    </p:spTree>
    <p:extLst>
      <p:ext uri="{BB962C8B-B14F-4D97-AF65-F5344CB8AC3E}">
        <p14:creationId xmlns:p14="http://schemas.microsoft.com/office/powerpoint/2010/main" val="2066616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AD3A1C-0AE1-B841-9EC0-F734D8F0EDFD}" type="datetimeFigureOut">
              <a:rPr lang="en-US" smtClean="0"/>
              <a:t>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05B73-AD45-8844-ACBD-CB2A0363B125}" type="slidenum">
              <a:rPr lang="en-US" smtClean="0"/>
              <a:t>‹#›</a:t>
            </a:fld>
            <a:endParaRPr lang="en-US"/>
          </a:p>
        </p:txBody>
      </p:sp>
    </p:spTree>
    <p:extLst>
      <p:ext uri="{BB962C8B-B14F-4D97-AF65-F5344CB8AC3E}">
        <p14:creationId xmlns:p14="http://schemas.microsoft.com/office/powerpoint/2010/main" val="1498002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AD3A1C-0AE1-B841-9EC0-F734D8F0EDFD}" type="datetimeFigureOut">
              <a:rPr lang="en-US" smtClean="0"/>
              <a:t>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05B73-AD45-8844-ACBD-CB2A0363B125}" type="slidenum">
              <a:rPr lang="en-US" smtClean="0"/>
              <a:t>‹#›</a:t>
            </a:fld>
            <a:endParaRPr lang="en-US"/>
          </a:p>
        </p:txBody>
      </p:sp>
    </p:spTree>
    <p:extLst>
      <p:ext uri="{BB962C8B-B14F-4D97-AF65-F5344CB8AC3E}">
        <p14:creationId xmlns:p14="http://schemas.microsoft.com/office/powerpoint/2010/main" val="197870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AAD3A1C-0AE1-B841-9EC0-F734D8F0EDFD}" type="datetimeFigureOut">
              <a:rPr lang="en-US" smtClean="0"/>
              <a:t>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05B73-AD45-8844-ACBD-CB2A0363B125}" type="slidenum">
              <a:rPr lang="en-US" smtClean="0"/>
              <a:t>‹#›</a:t>
            </a:fld>
            <a:endParaRPr lang="en-US"/>
          </a:p>
        </p:txBody>
      </p:sp>
    </p:spTree>
    <p:extLst>
      <p:ext uri="{BB962C8B-B14F-4D97-AF65-F5344CB8AC3E}">
        <p14:creationId xmlns:p14="http://schemas.microsoft.com/office/powerpoint/2010/main" val="125109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AAD3A1C-0AE1-B841-9EC0-F734D8F0EDFD}" type="datetimeFigureOut">
              <a:rPr lang="en-US" smtClean="0"/>
              <a:t>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F05B73-AD45-8844-ACBD-CB2A0363B125}" type="slidenum">
              <a:rPr lang="en-US" smtClean="0"/>
              <a:t>‹#›</a:t>
            </a:fld>
            <a:endParaRPr lang="en-US"/>
          </a:p>
        </p:txBody>
      </p:sp>
    </p:spTree>
    <p:extLst>
      <p:ext uri="{BB962C8B-B14F-4D97-AF65-F5344CB8AC3E}">
        <p14:creationId xmlns:p14="http://schemas.microsoft.com/office/powerpoint/2010/main" val="332287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AAD3A1C-0AE1-B841-9EC0-F734D8F0EDFD}" type="datetimeFigureOut">
              <a:rPr lang="en-US" smtClean="0"/>
              <a:t>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F05B73-AD45-8844-ACBD-CB2A0363B125}" type="slidenum">
              <a:rPr lang="en-US" smtClean="0"/>
              <a:t>‹#›</a:t>
            </a:fld>
            <a:endParaRPr lang="en-US"/>
          </a:p>
        </p:txBody>
      </p:sp>
    </p:spTree>
    <p:extLst>
      <p:ext uri="{BB962C8B-B14F-4D97-AF65-F5344CB8AC3E}">
        <p14:creationId xmlns:p14="http://schemas.microsoft.com/office/powerpoint/2010/main" val="1305387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AD3A1C-0AE1-B841-9EC0-F734D8F0EDFD}" type="datetimeFigureOut">
              <a:rPr lang="en-US" smtClean="0"/>
              <a:t>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F05B73-AD45-8844-ACBD-CB2A0363B125}" type="slidenum">
              <a:rPr lang="en-US" smtClean="0"/>
              <a:t>‹#›</a:t>
            </a:fld>
            <a:endParaRPr lang="en-US"/>
          </a:p>
        </p:txBody>
      </p:sp>
    </p:spTree>
    <p:extLst>
      <p:ext uri="{BB962C8B-B14F-4D97-AF65-F5344CB8AC3E}">
        <p14:creationId xmlns:p14="http://schemas.microsoft.com/office/powerpoint/2010/main" val="955715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AD3A1C-0AE1-B841-9EC0-F734D8F0EDFD}" type="datetimeFigureOut">
              <a:rPr lang="en-US" smtClean="0"/>
              <a:t>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05B73-AD45-8844-ACBD-CB2A0363B125}" type="slidenum">
              <a:rPr lang="en-US" smtClean="0"/>
              <a:t>‹#›</a:t>
            </a:fld>
            <a:endParaRPr lang="en-US"/>
          </a:p>
        </p:txBody>
      </p:sp>
    </p:spTree>
    <p:extLst>
      <p:ext uri="{BB962C8B-B14F-4D97-AF65-F5344CB8AC3E}">
        <p14:creationId xmlns:p14="http://schemas.microsoft.com/office/powerpoint/2010/main" val="1687607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AD3A1C-0AE1-B841-9EC0-F734D8F0EDFD}" type="datetimeFigureOut">
              <a:rPr lang="en-US" smtClean="0"/>
              <a:t>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05B73-AD45-8844-ACBD-CB2A0363B125}" type="slidenum">
              <a:rPr lang="en-US" smtClean="0"/>
              <a:t>‹#›</a:t>
            </a:fld>
            <a:endParaRPr lang="en-US"/>
          </a:p>
        </p:txBody>
      </p:sp>
    </p:spTree>
    <p:extLst>
      <p:ext uri="{BB962C8B-B14F-4D97-AF65-F5344CB8AC3E}">
        <p14:creationId xmlns:p14="http://schemas.microsoft.com/office/powerpoint/2010/main" val="180553334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D3A1C-0AE1-B841-9EC0-F734D8F0EDFD}" type="datetimeFigureOut">
              <a:rPr lang="en-US" smtClean="0"/>
              <a:t>2/9/21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05B73-AD45-8844-ACBD-CB2A0363B125}" type="slidenum">
              <a:rPr lang="en-US" smtClean="0"/>
              <a:t>‹#›</a:t>
            </a:fld>
            <a:endParaRPr lang="en-US"/>
          </a:p>
        </p:txBody>
      </p:sp>
    </p:spTree>
    <p:extLst>
      <p:ext uri="{BB962C8B-B14F-4D97-AF65-F5344CB8AC3E}">
        <p14:creationId xmlns:p14="http://schemas.microsoft.com/office/powerpoint/2010/main" val="1826699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uml-diagrams.org/examples/online-shopping-domain-uml-diagram-example.html?context=cls-exampl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Case Study </a:t>
            </a:r>
            <a:br>
              <a:rPr lang="en-US" dirty="0" smtClean="0"/>
            </a:br>
            <a:r>
              <a:rPr lang="en-US" dirty="0" smtClean="0"/>
              <a:t>on</a:t>
            </a:r>
            <a:br>
              <a:rPr lang="en-US" dirty="0" smtClean="0"/>
            </a:br>
            <a:r>
              <a:rPr lang="en-US" dirty="0" smtClean="0"/>
              <a:t>Class Diagram</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4571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Shopping</a:t>
            </a:r>
            <a:endParaRPr lang="en-US" dirty="0"/>
          </a:p>
        </p:txBody>
      </p:sp>
      <p:sp>
        <p:nvSpPr>
          <p:cNvPr id="3" name="Content Placeholder 2"/>
          <p:cNvSpPr>
            <a:spLocks noGrp="1"/>
          </p:cNvSpPr>
          <p:nvPr>
            <p:ph idx="1"/>
          </p:nvPr>
        </p:nvSpPr>
        <p:spPr/>
        <p:txBody>
          <a:bodyPr/>
          <a:lstStyle/>
          <a:p>
            <a:pPr algn="just"/>
            <a:r>
              <a:rPr lang="en-US" dirty="0"/>
              <a:t>Each customer has unique id and is linked to exactly one </a:t>
            </a:r>
            <a:r>
              <a:rPr lang="en-US" b="1" dirty="0"/>
              <a:t>account</a:t>
            </a:r>
            <a:r>
              <a:rPr lang="en-US" dirty="0"/>
              <a:t>. Account owns shopping cart and orders. Customer could register as a web user to be able to buy items online. Customer is not required to be a web user because purchases could also be made by phone or by ordering from catalogues. Web user has login name which also serves as unique id. Web user could be in several states - new, active, temporary blocked, or banned, and be linked to a </a:t>
            </a:r>
            <a:r>
              <a:rPr lang="en-US" b="1" dirty="0"/>
              <a:t>shopping cart</a:t>
            </a:r>
            <a:r>
              <a:rPr lang="en-US" dirty="0"/>
              <a:t>. Shopping cart belongs to account.</a:t>
            </a:r>
          </a:p>
        </p:txBody>
      </p:sp>
    </p:spTree>
    <p:extLst>
      <p:ext uri="{BB962C8B-B14F-4D97-AF65-F5344CB8AC3E}">
        <p14:creationId xmlns:p14="http://schemas.microsoft.com/office/powerpoint/2010/main" val="1108125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Account owns customer orders. Customer may have no orders. Customer orders are sorted and unique. Each order could refer to several </a:t>
            </a:r>
            <a:r>
              <a:rPr lang="en-US" b="1" dirty="0"/>
              <a:t>payments</a:t>
            </a:r>
            <a:r>
              <a:rPr lang="en-US" dirty="0"/>
              <a:t>, possibly none. Every payment has unique id and is related to exactly one account.</a:t>
            </a:r>
          </a:p>
        </p:txBody>
      </p:sp>
    </p:spTree>
    <p:extLst>
      <p:ext uri="{BB962C8B-B14F-4D97-AF65-F5344CB8AC3E}">
        <p14:creationId xmlns:p14="http://schemas.microsoft.com/office/powerpoint/2010/main" val="159831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t>Each order has current order status. Both order and shopping cart have </a:t>
            </a:r>
            <a:r>
              <a:rPr lang="en-US" b="1" dirty="0"/>
              <a:t>line items</a:t>
            </a:r>
            <a:r>
              <a:rPr lang="en-US" dirty="0"/>
              <a:t> linked to a specific product. Each line item is related to exactly one product. A product could be associated to many line items or no item at all.</a:t>
            </a:r>
          </a:p>
        </p:txBody>
      </p:sp>
    </p:spTree>
    <p:extLst>
      <p:ext uri="{BB962C8B-B14F-4D97-AF65-F5344CB8AC3E}">
        <p14:creationId xmlns:p14="http://schemas.microsoft.com/office/powerpoint/2010/main" val="956094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365125"/>
            <a:ext cx="10515599" cy="5811838"/>
          </a:xfrm>
          <a:prstGeom prst="rect">
            <a:avLst/>
          </a:prstGeom>
        </p:spPr>
      </p:pic>
    </p:spTree>
    <p:extLst>
      <p:ext uri="{BB962C8B-B14F-4D97-AF65-F5344CB8AC3E}">
        <p14:creationId xmlns:p14="http://schemas.microsoft.com/office/powerpoint/2010/main" val="2025713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hlinkClick r:id="rId2"/>
              </a:rPr>
              <a:t>https://www.uml-diagrams.org/examples/online-shopping-domain-uml-diagram-example.html?context=cls</a:t>
            </a:r>
            <a:r>
              <a:rPr lang="en-US" smtClean="0">
                <a:hlinkClick r:id="rId2"/>
              </a:rPr>
              <a:t>-examples</a:t>
            </a:r>
            <a:endParaRPr lang="en-US" smtClean="0"/>
          </a:p>
          <a:p>
            <a:endParaRPr lang="en-US"/>
          </a:p>
        </p:txBody>
      </p:sp>
    </p:spTree>
    <p:extLst>
      <p:ext uri="{BB962C8B-B14F-4D97-AF65-F5344CB8AC3E}">
        <p14:creationId xmlns:p14="http://schemas.microsoft.com/office/powerpoint/2010/main" val="557836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56</Words>
  <Application>Microsoft Macintosh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Calibri Light</vt:lpstr>
      <vt:lpstr>Arial</vt:lpstr>
      <vt:lpstr>Office Theme</vt:lpstr>
      <vt:lpstr>Case Study  on Class Diagram</vt:lpstr>
      <vt:lpstr>Online Shopping</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on Class Diagram</dc:title>
  <dc:creator>Microsoft Office User</dc:creator>
  <cp:lastModifiedBy>Microsoft Office User</cp:lastModifiedBy>
  <cp:revision>2</cp:revision>
  <dcterms:created xsi:type="dcterms:W3CDTF">2021-02-09T16:46:13Z</dcterms:created>
  <dcterms:modified xsi:type="dcterms:W3CDTF">2021-02-09T17:26:26Z</dcterms:modified>
</cp:coreProperties>
</file>