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92" r:id="rId2"/>
    <p:sldId id="293" r:id="rId3"/>
    <p:sldId id="336" r:id="rId4"/>
    <p:sldId id="337" r:id="rId5"/>
    <p:sldId id="338" r:id="rId6"/>
    <p:sldId id="341" r:id="rId7"/>
    <p:sldId id="342" r:id="rId8"/>
    <p:sldId id="35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napToGrid="0">
      <p:cViewPr varScale="1">
        <p:scale>
          <a:sx n="48" d="100"/>
          <a:sy n="48" d="100"/>
        </p:scale>
        <p:origin x="58" y="10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  <a:pPr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SDF II(15B11CI211)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EVEN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 Semester , First Year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B0E-8F53-4022-A2C7-5A806020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6 – Friend Function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A35-2D41-4FCE-9DB6-A3A27FA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28354"/>
            <a:ext cx="9603275" cy="3937991"/>
          </a:xfrm>
        </p:spPr>
        <p:txBody>
          <a:bodyPr/>
          <a:lstStyle/>
          <a:p>
            <a:r>
              <a:rPr lang="en-US" dirty="0"/>
              <a:t>When we want to access the private and protected member of a class then we declare a friend function.</a:t>
            </a:r>
          </a:p>
          <a:p>
            <a:r>
              <a:rPr lang="en-US" dirty="0"/>
              <a:t>Friend function can access the private and protected members of another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7052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45474"/>
            <a:ext cx="9603275" cy="5760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#include &lt;</a:t>
            </a:r>
            <a:r>
              <a:rPr lang="en-US" sz="1400" b="1" dirty="0" err="1"/>
              <a:t>iostream</a:t>
            </a:r>
            <a:r>
              <a:rPr lang="en-US" sz="1400" b="1" dirty="0"/>
              <a:t>&gt;</a:t>
            </a:r>
          </a:p>
          <a:p>
            <a:pPr>
              <a:buNone/>
            </a:pPr>
            <a:r>
              <a:rPr lang="en-US" sz="1400" b="1" dirty="0"/>
              <a:t>using namespace std;</a:t>
            </a:r>
          </a:p>
          <a:p>
            <a:pPr>
              <a:buNone/>
            </a:pPr>
            <a:r>
              <a:rPr lang="en-US" sz="1400" b="1" dirty="0"/>
              <a:t>class Test {</a:t>
            </a:r>
          </a:p>
          <a:p>
            <a:pPr>
              <a:buNone/>
            </a:pPr>
            <a:r>
              <a:rPr lang="en-US" sz="1400" b="1" dirty="0"/>
              <a:t>private:</a:t>
            </a:r>
          </a:p>
          <a:p>
            <a:pPr>
              <a:buNone/>
            </a:pPr>
            <a:r>
              <a:rPr lang="en-US" sz="1400" b="1" dirty="0"/>
              <a:t>   </a:t>
            </a:r>
            <a:r>
              <a:rPr lang="en-US" sz="1400" b="1" dirty="0" err="1"/>
              <a:t>int</a:t>
            </a:r>
            <a:r>
              <a:rPr lang="en-US" sz="1400" b="1" dirty="0"/>
              <a:t> num=15;</a:t>
            </a:r>
          </a:p>
          <a:p>
            <a:pPr>
              <a:buNone/>
            </a:pPr>
            <a:r>
              <a:rPr lang="en-US" sz="1400" b="1" dirty="0"/>
              <a:t>   char </a:t>
            </a:r>
            <a:r>
              <a:rPr lang="en-US" sz="1400" b="1" dirty="0" err="1"/>
              <a:t>ch</a:t>
            </a:r>
            <a:r>
              <a:rPr lang="en-US" sz="1400" b="1" dirty="0"/>
              <a:t>='A';</a:t>
            </a:r>
          </a:p>
          <a:p>
            <a:pPr>
              <a:buNone/>
            </a:pPr>
            <a:r>
              <a:rPr lang="en-US" sz="1400" b="1" dirty="0"/>
              <a:t>public:</a:t>
            </a:r>
          </a:p>
          <a:p>
            <a:pPr>
              <a:buNone/>
            </a:pPr>
            <a:r>
              <a:rPr lang="en-US" sz="1400" b="1" dirty="0"/>
              <a:t>   friend void show(Test </a:t>
            </a:r>
            <a:r>
              <a:rPr lang="en-US" sz="1400" b="1" dirty="0" err="1"/>
              <a:t>obj</a:t>
            </a:r>
            <a:r>
              <a:rPr lang="en-US" sz="1400" b="1" dirty="0"/>
              <a:t>);</a:t>
            </a:r>
          </a:p>
          <a:p>
            <a:pPr>
              <a:buNone/>
            </a:pPr>
            <a:r>
              <a:rPr lang="en-US" sz="1400" b="1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//Global Function</a:t>
            </a:r>
          </a:p>
          <a:p>
            <a:pPr>
              <a:buNone/>
            </a:pPr>
            <a:r>
              <a:rPr lang="en-US" b="1" dirty="0"/>
              <a:t>void show(Test </a:t>
            </a:r>
            <a:r>
              <a:rPr lang="en-US" b="1" dirty="0" err="1"/>
              <a:t>obj</a:t>
            </a:r>
            <a:r>
              <a:rPr lang="en-US" b="1" dirty="0"/>
              <a:t>){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&lt;&lt;obj.num&lt;&lt;</a:t>
            </a:r>
            <a:r>
              <a:rPr lang="en-US" b="1" dirty="0" err="1"/>
              <a:t>endl</a:t>
            </a:r>
            <a:r>
              <a:rPr lang="en-US" b="1" dirty="0"/>
              <a:t>; 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cout</a:t>
            </a:r>
            <a:r>
              <a:rPr lang="en-US" b="1" dirty="0"/>
              <a:t>&lt;&lt;obj.ch&lt;&lt;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main() {Test </a:t>
            </a:r>
            <a:r>
              <a:rPr lang="en-US" b="1" dirty="0" err="1"/>
              <a:t>obj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show(</a:t>
            </a:r>
            <a:r>
              <a:rPr lang="en-US" b="1" dirty="0" err="1"/>
              <a:t>obj</a:t>
            </a:r>
            <a:r>
              <a:rPr lang="en-US" b="1" dirty="0"/>
              <a:t>);</a:t>
            </a:r>
          </a:p>
          <a:p>
            <a:pPr>
              <a:buNone/>
            </a:pPr>
            <a:r>
              <a:rPr lang="en-US" b="1" dirty="0"/>
              <a:t>   return 0;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friend class</a:t>
            </a:r>
            <a:r>
              <a:rPr lang="en-US" dirty="0"/>
              <a:t> is a class that can access the private and protected members of a class in which it is declared as </a:t>
            </a:r>
            <a:r>
              <a:rPr lang="en-US" b="1" dirty="0"/>
              <a:t>friend</a:t>
            </a:r>
            <a:r>
              <a:rPr lang="en-US" dirty="0"/>
              <a:t>. This is needed when we want to allow a particular class to access the private and protected members of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54890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489166"/>
            <a:ext cx="3977307" cy="4715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using namespace std;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private: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num = 15;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 char </a:t>
            </a:r>
            <a:r>
              <a:rPr lang="en-US" sz="1600" dirty="0" err="1"/>
              <a:t>ch</a:t>
            </a:r>
            <a:r>
              <a:rPr lang="en-US" sz="1600" dirty="0"/>
              <a:t>='A';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400" dirty="0"/>
              <a:t>  public: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sz="1400" dirty="0">
                <a:solidFill>
                  <a:srgbClr val="FF0000"/>
                </a:solidFill>
              </a:rPr>
              <a:t>   /* This statement would make class </a:t>
            </a:r>
            <a:r>
              <a:rPr lang="en-US" sz="1400" dirty="0" err="1">
                <a:solidFill>
                  <a:srgbClr val="FF0000"/>
                </a:solidFill>
              </a:rPr>
              <a:t>Testfrd</a:t>
            </a:r>
            <a:r>
              <a:rPr lang="en-US" sz="1400" dirty="0">
                <a:solidFill>
                  <a:srgbClr val="FF0000"/>
                </a:solidFill>
              </a:rPr>
              <a:t>     * a friend class of Test, this means that     * </a:t>
            </a:r>
            <a:r>
              <a:rPr lang="en-US" sz="1400" dirty="0" err="1">
                <a:solidFill>
                  <a:srgbClr val="FF0000"/>
                </a:solidFill>
              </a:rPr>
              <a:t>Testfrd</a:t>
            </a:r>
            <a:r>
              <a:rPr lang="en-US" sz="1400" dirty="0">
                <a:solidFill>
                  <a:srgbClr val="FF0000"/>
                </a:solidFill>
              </a:rPr>
              <a:t> can access the private and protected     * members of Test class.     */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friend class </a:t>
            </a:r>
            <a:r>
              <a:rPr lang="en-US" sz="1600" dirty="0" err="1"/>
              <a:t>Testfrd</a:t>
            </a:r>
            <a:r>
              <a:rPr lang="en-US" sz="1600" dirty="0"/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12971" y="1097279"/>
            <a:ext cx="36837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dirty="0" err="1"/>
              <a:t>Testfrd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/>
              <a:t>   void show(Test </a:t>
            </a:r>
            <a:r>
              <a:rPr lang="en-US" dirty="0" err="1"/>
              <a:t>obj</a:t>
            </a:r>
            <a:r>
              <a:rPr lang="en-US" dirty="0"/>
              <a:t>){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&lt;&lt;obj.num&lt;&lt;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&lt;&lt;obj.ch&lt;&lt;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Testfrd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Test obj2;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obj.show</a:t>
            </a:r>
            <a:r>
              <a:rPr lang="en-US" dirty="0"/>
              <a:t>(obj2);</a:t>
            </a:r>
          </a:p>
          <a:p>
            <a:pPr>
              <a:buNone/>
            </a:pPr>
            <a:r>
              <a:rPr lang="en-US" dirty="0"/>
              <a:t>   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02091" y="2364377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15</a:t>
            </a:r>
          </a:p>
          <a:p>
            <a:r>
              <a:rPr lang="en-US"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7D942E-328E-4C6C-A06A-F13598F7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2171700"/>
            <a:ext cx="9602788" cy="32940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Herbert </a:t>
            </a:r>
            <a:r>
              <a:rPr lang="en-IN" dirty="0" err="1"/>
              <a:t>Schildt</a:t>
            </a:r>
            <a:r>
              <a:rPr lang="en-IN" dirty="0"/>
              <a:t>, “C++: The complete reference”, Mc Graw Hill Osborne media, 4</a:t>
            </a:r>
            <a:r>
              <a:rPr lang="en-IN" baseline="30000" dirty="0"/>
              <a:t>th</a:t>
            </a:r>
            <a:r>
              <a:rPr lang="en-IN" dirty="0"/>
              <a:t> edition,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Robert </a:t>
            </a:r>
            <a:r>
              <a:rPr lang="en-IN" dirty="0" err="1"/>
              <a:t>Lafore</a:t>
            </a:r>
            <a:r>
              <a:rPr lang="en-IN" dirty="0"/>
              <a:t>, “Object oriented programming in C++”, SAMS, 4</a:t>
            </a:r>
            <a:r>
              <a:rPr lang="en-IN" baseline="30000" dirty="0"/>
              <a:t>th</a:t>
            </a:r>
            <a:r>
              <a:rPr lang="en-IN" dirty="0"/>
              <a:t> edition, 2002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5442</TotalTime>
  <Words>371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Gallery</vt:lpstr>
      <vt:lpstr>SDF II(15B11CI211)  EVEN Semester 2021</vt:lpstr>
      <vt:lpstr>Lecture 6 – Friend Function</vt:lpstr>
      <vt:lpstr>Friend Function</vt:lpstr>
      <vt:lpstr>Example</vt:lpstr>
      <vt:lpstr>PowerPoint Presentation</vt:lpstr>
      <vt:lpstr>Friend Class</vt:lpstr>
      <vt:lpstr>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Mukesh Saraswat</cp:lastModifiedBy>
  <cp:revision>105</cp:revision>
  <dcterms:created xsi:type="dcterms:W3CDTF">2020-06-20T13:41:26Z</dcterms:created>
  <dcterms:modified xsi:type="dcterms:W3CDTF">2021-01-24T06:12:04Z</dcterms:modified>
</cp:coreProperties>
</file>