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53" r:id="rId3"/>
    <p:sldId id="274" r:id="rId4"/>
    <p:sldId id="275" r:id="rId5"/>
    <p:sldId id="342" r:id="rId6"/>
    <p:sldId id="276" r:id="rId7"/>
    <p:sldId id="344" r:id="rId8"/>
    <p:sldId id="345" r:id="rId9"/>
    <p:sldId id="346" r:id="rId10"/>
    <p:sldId id="343" r:id="rId11"/>
    <p:sldId id="348" r:id="rId12"/>
    <p:sldId id="347" r:id="rId13"/>
    <p:sldId id="352" r:id="rId14"/>
    <p:sldId id="351" r:id="rId15"/>
    <p:sldId id="354" r:id="rId16"/>
    <p:sldId id="355" r:id="rId17"/>
    <p:sldId id="356" r:id="rId18"/>
    <p:sldId id="357" r:id="rId19"/>
    <p:sldId id="358" r:id="rId20"/>
    <p:sldId id="359" r:id="rId21"/>
    <p:sldId id="366" r:id="rId22"/>
    <p:sldId id="368" r:id="rId23"/>
    <p:sldId id="367" r:id="rId24"/>
    <p:sldId id="369" r:id="rId25"/>
    <p:sldId id="360" r:id="rId26"/>
    <p:sldId id="279" r:id="rId27"/>
    <p:sldId id="280" r:id="rId28"/>
    <p:sldId id="361" r:id="rId29"/>
    <p:sldId id="362" r:id="rId30"/>
    <p:sldId id="363" r:id="rId31"/>
    <p:sldId id="278" r:id="rId32"/>
    <p:sldId id="281" r:id="rId33"/>
    <p:sldId id="283" r:id="rId34"/>
    <p:sldId id="284" r:id="rId35"/>
    <p:sldId id="285" r:id="rId36"/>
    <p:sldId id="286" r:id="rId37"/>
    <p:sldId id="364" r:id="rId38"/>
    <p:sldId id="365" r:id="rId39"/>
    <p:sldId id="287" r:id="rId40"/>
    <p:sldId id="288" r:id="rId41"/>
    <p:sldId id="289" r:id="rId42"/>
    <p:sldId id="323" r:id="rId43"/>
    <p:sldId id="324" r:id="rId44"/>
    <p:sldId id="325" r:id="rId45"/>
    <p:sldId id="326" r:id="rId46"/>
    <p:sldId id="327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9" r:id="rId56"/>
    <p:sldId id="329" r:id="rId57"/>
    <p:sldId id="340" r:id="rId58"/>
    <p:sldId id="34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h Srivastava" userId="3e7fbae4fdeb38eb" providerId="LiveId" clId="{F1431824-31C8-C946-B826-F069316301B4}"/>
    <pc:docChg chg="modSld">
      <pc:chgData name="Shailesh Srivastava" userId="3e7fbae4fdeb38eb" providerId="LiveId" clId="{F1431824-31C8-C946-B826-F069316301B4}" dt="2022-09-30T03:53:14.233" v="2" actId="1076"/>
      <pc:docMkLst>
        <pc:docMk/>
      </pc:docMkLst>
      <pc:sldChg chg="modSp">
        <pc:chgData name="Shailesh Srivastava" userId="3e7fbae4fdeb38eb" providerId="LiveId" clId="{F1431824-31C8-C946-B826-F069316301B4}" dt="2022-09-30T03:53:14.233" v="2" actId="1076"/>
        <pc:sldMkLst>
          <pc:docMk/>
          <pc:sldMk cId="0" sldId="289"/>
        </pc:sldMkLst>
        <pc:spChg chg="mod">
          <ac:chgData name="Shailesh Srivastava" userId="3e7fbae4fdeb38eb" providerId="LiveId" clId="{F1431824-31C8-C946-B826-F069316301B4}" dt="2022-09-30T03:53:14.233" v="2" actId="1076"/>
          <ac:spMkLst>
            <pc:docMk/>
            <pc:sldMk cId="0" sldId="289"/>
            <ac:spMk id="50177" creationId="{00000000-0000-0000-0000-000000000000}"/>
          </ac:spMkLst>
        </pc:spChg>
      </pc:sldChg>
      <pc:sldChg chg="modSp">
        <pc:chgData name="Shailesh Srivastava" userId="3e7fbae4fdeb38eb" providerId="LiveId" clId="{F1431824-31C8-C946-B826-F069316301B4}" dt="2022-09-26T05:59:48.508" v="0" actId="1076"/>
        <pc:sldMkLst>
          <pc:docMk/>
          <pc:sldMk cId="2846382086" sldId="351"/>
        </pc:sldMkLst>
        <pc:spChg chg="mod">
          <ac:chgData name="Shailesh Srivastava" userId="3e7fbae4fdeb38eb" providerId="LiveId" clId="{F1431824-31C8-C946-B826-F069316301B4}" dt="2022-09-26T05:59:48.508" v="0" actId="1076"/>
          <ac:spMkLst>
            <pc:docMk/>
            <pc:sldMk cId="2846382086" sldId="351"/>
            <ac:spMk id="62" creationId="{00000000-0000-0000-0000-000000000000}"/>
          </ac:spMkLst>
        </pc:spChg>
      </pc:sldChg>
    </pc:docChg>
  </pc:docChgLst>
  <pc:docChgLst>
    <pc:chgData name="Shailesh Srivastava" userId="3e7fbae4fdeb38eb" providerId="LiveId" clId="{A9479897-CB85-3C4F-8CA9-9734FFAEA7A7}"/>
    <pc:docChg chg="custSel modSld">
      <pc:chgData name="Shailesh Srivastava" userId="3e7fbae4fdeb38eb" providerId="LiveId" clId="{A9479897-CB85-3C4F-8CA9-9734FFAEA7A7}" dt="2020-09-21T15:36:46.796" v="187"/>
      <pc:docMkLst>
        <pc:docMk/>
      </pc:docMkLst>
      <pc:sldChg chg="addSp delSp">
        <pc:chgData name="Shailesh Srivastava" userId="3e7fbae4fdeb38eb" providerId="LiveId" clId="{A9479897-CB85-3C4F-8CA9-9734FFAEA7A7}" dt="2020-09-21T15:36:46.796" v="187"/>
        <pc:sldMkLst>
          <pc:docMk/>
          <pc:sldMk cId="334603182" sldId="256"/>
        </pc:sldMkLst>
        <pc:grpChg chg="add del">
          <ac:chgData name="Shailesh Srivastava" userId="3e7fbae4fdeb38eb" providerId="LiveId" clId="{A9479897-CB85-3C4F-8CA9-9734FFAEA7A7}" dt="2020-09-21T15:35:31.082" v="73"/>
          <ac:grpSpMkLst>
            <pc:docMk/>
            <pc:sldMk cId="334603182" sldId="256"/>
            <ac:grpSpMk id="14" creationId="{5909C578-C6FF-A443-8AA8-B60DB16A86B9}"/>
          </ac:grpSpMkLst>
        </pc:grpChg>
        <pc:grpChg chg="add del">
          <ac:chgData name="Shailesh Srivastava" userId="3e7fbae4fdeb38eb" providerId="LiveId" clId="{A9479897-CB85-3C4F-8CA9-9734FFAEA7A7}" dt="2020-09-21T15:35:32.933" v="77"/>
          <ac:grpSpMkLst>
            <pc:docMk/>
            <pc:sldMk cId="334603182" sldId="256"/>
            <ac:grpSpMk id="18" creationId="{5D4CFC6F-8DC1-5842-A076-DF8CBCD0BDFE}"/>
          </ac:grpSpMkLst>
        </pc:grpChg>
        <pc:grpChg chg="add del">
          <ac:chgData name="Shailesh Srivastava" userId="3e7fbae4fdeb38eb" providerId="LiveId" clId="{A9479897-CB85-3C4F-8CA9-9734FFAEA7A7}" dt="2020-09-21T15:35:35.147" v="81"/>
          <ac:grpSpMkLst>
            <pc:docMk/>
            <pc:sldMk cId="334603182" sldId="256"/>
            <ac:grpSpMk id="22" creationId="{8675C538-05C0-8541-ABA5-7CDD3FD3047D}"/>
          </ac:grpSpMkLst>
        </pc:grpChg>
        <pc:grpChg chg="add del">
          <ac:chgData name="Shailesh Srivastava" userId="3e7fbae4fdeb38eb" providerId="LiveId" clId="{A9479897-CB85-3C4F-8CA9-9734FFAEA7A7}" dt="2020-09-21T15:36:15.652" v="120"/>
          <ac:grpSpMkLst>
            <pc:docMk/>
            <pc:sldMk cId="334603182" sldId="256"/>
            <ac:grpSpMk id="26" creationId="{CB870C80-F131-544B-A3CC-534D5BA53E0F}"/>
          </ac:grpSpMkLst>
        </pc:grpChg>
        <pc:grpChg chg="add del">
          <ac:chgData name="Shailesh Srivastava" userId="3e7fbae4fdeb38eb" providerId="LiveId" clId="{A9479897-CB85-3C4F-8CA9-9734FFAEA7A7}" dt="2020-09-21T15:35:53.277" v="97"/>
          <ac:grpSpMkLst>
            <pc:docMk/>
            <pc:sldMk cId="334603182" sldId="256"/>
            <ac:grpSpMk id="29" creationId="{724E65FF-56B5-9444-8709-06C9F391A0D1}"/>
          </ac:grpSpMkLst>
        </pc:grpChg>
        <pc:grpChg chg="add del">
          <ac:chgData name="Shailesh Srivastava" userId="3e7fbae4fdeb38eb" providerId="LiveId" clId="{A9479897-CB85-3C4F-8CA9-9734FFAEA7A7}" dt="2020-09-21T15:36:15.652" v="120"/>
          <ac:grpSpMkLst>
            <pc:docMk/>
            <pc:sldMk cId="334603182" sldId="256"/>
            <ac:grpSpMk id="33" creationId="{89D545A4-AB4A-E148-86D4-3FE8757FB8F6}"/>
          </ac:grpSpMkLst>
        </pc:grpChg>
        <pc:grpChg chg="add del">
          <ac:chgData name="Shailesh Srivastava" userId="3e7fbae4fdeb38eb" providerId="LiveId" clId="{A9479897-CB85-3C4F-8CA9-9734FFAEA7A7}" dt="2020-09-21T15:36:15.652" v="120"/>
          <ac:grpSpMkLst>
            <pc:docMk/>
            <pc:sldMk cId="334603182" sldId="256"/>
            <ac:grpSpMk id="39" creationId="{C634B706-F48E-1D45-9B13-206ACC5C8AFC}"/>
          </ac:grpSpMkLst>
        </pc:grpChg>
        <pc:grpChg chg="add del">
          <ac:chgData name="Shailesh Srivastava" userId="3e7fbae4fdeb38eb" providerId="LiveId" clId="{A9479897-CB85-3C4F-8CA9-9734FFAEA7A7}" dt="2020-09-21T15:35:55.441" v="100"/>
          <ac:grpSpMkLst>
            <pc:docMk/>
            <pc:sldMk cId="334603182" sldId="256"/>
            <ac:grpSpMk id="42" creationId="{B1BBEBC0-6BB5-C045-89D1-1F302B3DD792}"/>
          </ac:grpSpMkLst>
        </pc:grpChg>
        <pc:grpChg chg="add del">
          <ac:chgData name="Shailesh Srivastava" userId="3e7fbae4fdeb38eb" providerId="LiveId" clId="{A9479897-CB85-3C4F-8CA9-9734FFAEA7A7}" dt="2020-09-21T15:35:57.487" v="104"/>
          <ac:grpSpMkLst>
            <pc:docMk/>
            <pc:sldMk cId="334603182" sldId="256"/>
            <ac:grpSpMk id="45" creationId="{6DAD4208-96C2-3641-AC5B-475AAFE93F1E}"/>
          </ac:grpSpMkLst>
        </pc:grpChg>
        <pc:grpChg chg="add del">
          <ac:chgData name="Shailesh Srivastava" userId="3e7fbae4fdeb38eb" providerId="LiveId" clId="{A9479897-CB85-3C4F-8CA9-9734FFAEA7A7}" dt="2020-09-21T15:36:01.334" v="108"/>
          <ac:grpSpMkLst>
            <pc:docMk/>
            <pc:sldMk cId="334603182" sldId="256"/>
            <ac:grpSpMk id="49" creationId="{AA5A7B63-AC89-CA4D-B05E-2896F565C78D}"/>
          </ac:grpSpMkLst>
        </pc:grpChg>
        <pc:grpChg chg="add del">
          <ac:chgData name="Shailesh Srivastava" userId="3e7fbae4fdeb38eb" providerId="LiveId" clId="{A9479897-CB85-3C4F-8CA9-9734FFAEA7A7}" dt="2020-09-21T15:36:15.652" v="120"/>
          <ac:grpSpMkLst>
            <pc:docMk/>
            <pc:sldMk cId="334603182" sldId="256"/>
            <ac:grpSpMk id="53" creationId="{A39725A3-D33F-6B49-8043-CA31062C3323}"/>
          </ac:grpSpMkLst>
        </pc:grpChg>
        <pc:grpChg chg="add del">
          <ac:chgData name="Shailesh Srivastava" userId="3e7fbae4fdeb38eb" providerId="LiveId" clId="{A9479897-CB85-3C4F-8CA9-9734FFAEA7A7}" dt="2020-09-21T15:36:15.652" v="120"/>
          <ac:grpSpMkLst>
            <pc:docMk/>
            <pc:sldMk cId="334603182" sldId="256"/>
            <ac:grpSpMk id="57" creationId="{19958A84-624A-404A-8B98-8F2EFE15B5A2}"/>
          </ac:grpSpMkLst>
        </pc:grpChg>
        <pc:grpChg chg="add del">
          <ac:chgData name="Shailesh Srivastava" userId="3e7fbae4fdeb38eb" providerId="LiveId" clId="{A9479897-CB85-3C4F-8CA9-9734FFAEA7A7}" dt="2020-09-21T15:36:22.917" v="133"/>
          <ac:grpSpMkLst>
            <pc:docMk/>
            <pc:sldMk cId="334603182" sldId="256"/>
            <ac:grpSpMk id="65" creationId="{37152548-1232-384A-9358-97363E3AD2BD}"/>
          </ac:grpSpMkLst>
        </pc:grpChg>
        <pc:grpChg chg="add del">
          <ac:chgData name="Shailesh Srivastava" userId="3e7fbae4fdeb38eb" providerId="LiveId" clId="{A9479897-CB85-3C4F-8CA9-9734FFAEA7A7}" dt="2020-09-21T15:36:19.217" v="126"/>
          <ac:grpSpMkLst>
            <pc:docMk/>
            <pc:sldMk cId="334603182" sldId="256"/>
            <ac:grpSpMk id="68" creationId="{B8BDA6F9-867B-B745-8947-42A586D3B9F2}"/>
          </ac:grpSpMkLst>
        </pc:grpChg>
        <pc:grpChg chg="add del">
          <ac:chgData name="Shailesh Srivastava" userId="3e7fbae4fdeb38eb" providerId="LiveId" clId="{A9479897-CB85-3C4F-8CA9-9734FFAEA7A7}" dt="2020-09-21T15:36:22.917" v="133"/>
          <ac:grpSpMkLst>
            <pc:docMk/>
            <pc:sldMk cId="334603182" sldId="256"/>
            <ac:grpSpMk id="71" creationId="{B7CC71D5-C521-A64E-A5DE-38357084C54C}"/>
          </ac:grpSpMkLst>
        </pc:grpChg>
        <pc:grpChg chg="add">
          <ac:chgData name="Shailesh Srivastava" userId="3e7fbae4fdeb38eb" providerId="LiveId" clId="{A9479897-CB85-3C4F-8CA9-9734FFAEA7A7}" dt="2020-09-21T15:36:22.917" v="133"/>
          <ac:grpSpMkLst>
            <pc:docMk/>
            <pc:sldMk cId="334603182" sldId="256"/>
            <ac:grpSpMk id="78" creationId="{23F8F16A-B93A-8B46-91BF-9E5401FD9FB2}"/>
          </ac:grpSpMkLst>
        </pc:grpChg>
        <pc:inkChg chg="add del">
          <ac:chgData name="Shailesh Srivastava" userId="3e7fbae4fdeb38eb" providerId="LiveId" clId="{A9479897-CB85-3C4F-8CA9-9734FFAEA7A7}" dt="2020-09-21T15:36:30.165" v="154"/>
          <ac:inkMkLst>
            <pc:docMk/>
            <pc:sldMk cId="334603182" sldId="256"/>
            <ac:inkMk id="4" creationId="{5DAFBD84-B526-9745-8FA6-D440589F11E2}"/>
          </ac:inkMkLst>
        </pc:inkChg>
        <pc:inkChg chg="add del">
          <ac:chgData name="Shailesh Srivastava" userId="3e7fbae4fdeb38eb" providerId="LiveId" clId="{A9479897-CB85-3C4F-8CA9-9734FFAEA7A7}" dt="2020-09-21T15:36:46.788" v="184"/>
          <ac:inkMkLst>
            <pc:docMk/>
            <pc:sldMk cId="334603182" sldId="256"/>
            <ac:inkMk id="5" creationId="{C9FA8B29-1827-244C-81C9-95ECBE570E89}"/>
          </ac:inkMkLst>
        </pc:inkChg>
        <pc:inkChg chg="add topLvl">
          <ac:chgData name="Shailesh Srivastava" userId="3e7fbae4fdeb38eb" providerId="LiveId" clId="{A9479897-CB85-3C4F-8CA9-9734FFAEA7A7}" dt="2020-09-21T15:36:22.917" v="133"/>
          <ac:inkMkLst>
            <pc:docMk/>
            <pc:sldMk cId="334603182" sldId="256"/>
            <ac:inkMk id="6" creationId="{17084F5C-EFBA-884C-9A12-E1A2B9C78A24}"/>
          </ac:inkMkLst>
        </pc:inkChg>
        <pc:inkChg chg="add topLvl">
          <ac:chgData name="Shailesh Srivastava" userId="3e7fbae4fdeb38eb" providerId="LiveId" clId="{A9479897-CB85-3C4F-8CA9-9734FFAEA7A7}" dt="2020-09-21T15:36:22.917" v="133"/>
          <ac:inkMkLst>
            <pc:docMk/>
            <pc:sldMk cId="334603182" sldId="256"/>
            <ac:inkMk id="7" creationId="{295429A5-20E8-1B47-92A1-889E8E65D04F}"/>
          </ac:inkMkLst>
        </pc:inkChg>
        <pc:inkChg chg="add del">
          <ac:chgData name="Shailesh Srivastava" userId="3e7fbae4fdeb38eb" providerId="LiveId" clId="{A9479897-CB85-3C4F-8CA9-9734FFAEA7A7}" dt="2020-09-21T15:36:30.097" v="140"/>
          <ac:inkMkLst>
            <pc:docMk/>
            <pc:sldMk cId="334603182" sldId="256"/>
            <ac:inkMk id="8" creationId="{4737BE54-8F3C-D94F-96AB-C6CFDAC3F3D6}"/>
          </ac:inkMkLst>
        </pc:inkChg>
        <pc:inkChg chg="add del">
          <ac:chgData name="Shailesh Srivastava" userId="3e7fbae4fdeb38eb" providerId="LiveId" clId="{A9479897-CB85-3C4F-8CA9-9734FFAEA7A7}" dt="2020-09-21T15:36:30.158" v="152"/>
          <ac:inkMkLst>
            <pc:docMk/>
            <pc:sldMk cId="334603182" sldId="256"/>
            <ac:inkMk id="9" creationId="{537F3FA9-AB03-CF45-9DAE-12D28FFA301B}"/>
          </ac:inkMkLst>
        </pc:inkChg>
        <pc:inkChg chg="add del">
          <ac:chgData name="Shailesh Srivastava" userId="3e7fbae4fdeb38eb" providerId="LiveId" clId="{A9479897-CB85-3C4F-8CA9-9734FFAEA7A7}" dt="2020-09-21T15:36:30.094" v="139"/>
          <ac:inkMkLst>
            <pc:docMk/>
            <pc:sldMk cId="334603182" sldId="256"/>
            <ac:inkMk id="10" creationId="{9ECFAA0F-7B49-7B43-A6CF-A593B8F8CCDC}"/>
          </ac:inkMkLst>
        </pc:inkChg>
        <pc:inkChg chg="add">
          <ac:chgData name="Shailesh Srivastava" userId="3e7fbae4fdeb38eb" providerId="LiveId" clId="{A9479897-CB85-3C4F-8CA9-9734FFAEA7A7}" dt="2020-09-21T15:34:57.193" v="66"/>
          <ac:inkMkLst>
            <pc:docMk/>
            <pc:sldMk cId="334603182" sldId="256"/>
            <ac:inkMk id="11" creationId="{45937910-6EB1-6E45-9AC5-0B78D7716AEA}"/>
          </ac:inkMkLst>
        </pc:inkChg>
        <pc:inkChg chg="add del topLvl">
          <ac:chgData name="Shailesh Srivastava" userId="3e7fbae4fdeb38eb" providerId="LiveId" clId="{A9479897-CB85-3C4F-8CA9-9734FFAEA7A7}" dt="2020-09-21T15:36:30.079" v="136"/>
          <ac:inkMkLst>
            <pc:docMk/>
            <pc:sldMk cId="334603182" sldId="256"/>
            <ac:inkMk id="12" creationId="{B1BA7BD6-4FE8-A64D-AFAE-CD2D04C8744E}"/>
          </ac:inkMkLst>
        </pc:inkChg>
        <pc:inkChg chg="add del topLvl">
          <ac:chgData name="Shailesh Srivastava" userId="3e7fbae4fdeb38eb" providerId="LiveId" clId="{A9479897-CB85-3C4F-8CA9-9734FFAEA7A7}" dt="2020-09-21T15:36:33.779" v="160"/>
          <ac:inkMkLst>
            <pc:docMk/>
            <pc:sldMk cId="334603182" sldId="256"/>
            <ac:inkMk id="13" creationId="{BDA236A7-89E6-CD40-962C-A838060557C3}"/>
          </ac:inkMkLst>
        </pc:inkChg>
        <pc:inkChg chg="add del topLvl">
          <ac:chgData name="Shailesh Srivastava" userId="3e7fbae4fdeb38eb" providerId="LiveId" clId="{A9479897-CB85-3C4F-8CA9-9734FFAEA7A7}" dt="2020-09-21T15:36:46.736" v="167"/>
          <ac:inkMkLst>
            <pc:docMk/>
            <pc:sldMk cId="334603182" sldId="256"/>
            <ac:inkMk id="15" creationId="{E045865B-D15F-6C44-B042-DF26A3F5A88B}"/>
          </ac:inkMkLst>
        </pc:inkChg>
        <pc:inkChg chg="add del topLvl">
          <ac:chgData name="Shailesh Srivastava" userId="3e7fbae4fdeb38eb" providerId="LiveId" clId="{A9479897-CB85-3C4F-8CA9-9734FFAEA7A7}" dt="2020-09-21T15:36:46.732" v="166"/>
          <ac:inkMkLst>
            <pc:docMk/>
            <pc:sldMk cId="334603182" sldId="256"/>
            <ac:inkMk id="16" creationId="{E174290E-34F5-E443-A98B-010A5B33E606}"/>
          </ac:inkMkLst>
        </pc:inkChg>
        <pc:inkChg chg="add del topLvl">
          <ac:chgData name="Shailesh Srivastava" userId="3e7fbae4fdeb38eb" providerId="LiveId" clId="{A9479897-CB85-3C4F-8CA9-9734FFAEA7A7}" dt="2020-09-21T15:36:33.790" v="164"/>
          <ac:inkMkLst>
            <pc:docMk/>
            <pc:sldMk cId="334603182" sldId="256"/>
            <ac:inkMk id="17" creationId="{D0692BE6-FB9F-A04F-A3EE-39F0B3D0B1A1}"/>
          </ac:inkMkLst>
        </pc:inkChg>
        <pc:inkChg chg="add del topLvl">
          <ac:chgData name="Shailesh Srivastava" userId="3e7fbae4fdeb38eb" providerId="LiveId" clId="{A9479897-CB85-3C4F-8CA9-9734FFAEA7A7}" dt="2020-09-21T15:36:46.781" v="181"/>
          <ac:inkMkLst>
            <pc:docMk/>
            <pc:sldMk cId="334603182" sldId="256"/>
            <ac:inkMk id="19" creationId="{BDAAFEAD-8B6D-4D4F-9791-02B101F5E816}"/>
          </ac:inkMkLst>
        </pc:inkChg>
        <pc:inkChg chg="add del topLvl">
          <ac:chgData name="Shailesh Srivastava" userId="3e7fbae4fdeb38eb" providerId="LiveId" clId="{A9479897-CB85-3C4F-8CA9-9734FFAEA7A7}" dt="2020-09-21T15:36:33.782" v="161"/>
          <ac:inkMkLst>
            <pc:docMk/>
            <pc:sldMk cId="334603182" sldId="256"/>
            <ac:inkMk id="20" creationId="{97ACF394-6FCC-C349-BDEF-113256171123}"/>
          </ac:inkMkLst>
        </pc:inkChg>
        <pc:inkChg chg="add del topLvl">
          <ac:chgData name="Shailesh Srivastava" userId="3e7fbae4fdeb38eb" providerId="LiveId" clId="{A9479897-CB85-3C4F-8CA9-9734FFAEA7A7}" dt="2020-09-21T15:36:46.769" v="177"/>
          <ac:inkMkLst>
            <pc:docMk/>
            <pc:sldMk cId="334603182" sldId="256"/>
            <ac:inkMk id="21" creationId="{FCB27E12-0E1D-CB40-ADA4-4EA247F0E2F9}"/>
          </ac:inkMkLst>
        </pc:inkChg>
        <pc:inkChg chg="add del topLvl">
          <ac:chgData name="Shailesh Srivastava" userId="3e7fbae4fdeb38eb" providerId="LiveId" clId="{A9479897-CB85-3C4F-8CA9-9734FFAEA7A7}" dt="2020-09-21T15:36:46.750" v="171"/>
          <ac:inkMkLst>
            <pc:docMk/>
            <pc:sldMk cId="334603182" sldId="256"/>
            <ac:inkMk id="23" creationId="{9737D180-263A-4A46-84B6-7A295512EF5D}"/>
          </ac:inkMkLst>
        </pc:inkChg>
        <pc:inkChg chg="add del topLvl">
          <ac:chgData name="Shailesh Srivastava" userId="3e7fbae4fdeb38eb" providerId="LiveId" clId="{A9479897-CB85-3C4F-8CA9-9734FFAEA7A7}" dt="2020-09-21T15:36:46.772" v="178"/>
          <ac:inkMkLst>
            <pc:docMk/>
            <pc:sldMk cId="334603182" sldId="256"/>
            <ac:inkMk id="24" creationId="{31E53DE3-2D0B-C844-94A2-E00A29086ABE}"/>
          </ac:inkMkLst>
        </pc:inkChg>
        <pc:inkChg chg="add del topLvl">
          <ac:chgData name="Shailesh Srivastava" userId="3e7fbae4fdeb38eb" providerId="LiveId" clId="{A9479897-CB85-3C4F-8CA9-9734FFAEA7A7}" dt="2020-09-21T15:36:46.796" v="187"/>
          <ac:inkMkLst>
            <pc:docMk/>
            <pc:sldMk cId="334603182" sldId="256"/>
            <ac:inkMk id="25" creationId="{F039C160-7829-0C4C-A6FC-B06EF8CF3C0F}"/>
          </ac:inkMkLst>
        </pc:inkChg>
        <pc:inkChg chg="add del topLvl">
          <ac:chgData name="Shailesh Srivastava" userId="3e7fbae4fdeb38eb" providerId="LiveId" clId="{A9479897-CB85-3C4F-8CA9-9734FFAEA7A7}" dt="2020-09-21T15:36:30.102" v="141"/>
          <ac:inkMkLst>
            <pc:docMk/>
            <pc:sldMk cId="334603182" sldId="256"/>
            <ac:inkMk id="27" creationId="{15434C02-CCEF-0E41-86D6-FAA661F44705}"/>
          </ac:inkMkLst>
        </pc:inkChg>
        <pc:inkChg chg="add del topLvl">
          <ac:chgData name="Shailesh Srivastava" userId="3e7fbae4fdeb38eb" providerId="LiveId" clId="{A9479897-CB85-3C4F-8CA9-9734FFAEA7A7}" dt="2020-09-21T15:36:30.162" v="153"/>
          <ac:inkMkLst>
            <pc:docMk/>
            <pc:sldMk cId="334603182" sldId="256"/>
            <ac:inkMk id="28" creationId="{E82C2F63-205B-FD4D-8269-D31484DF5615}"/>
          </ac:inkMkLst>
        </pc:inkChg>
        <pc:inkChg chg="add del topLvl">
          <ac:chgData name="Shailesh Srivastava" userId="3e7fbae4fdeb38eb" providerId="LiveId" clId="{A9479897-CB85-3C4F-8CA9-9734FFAEA7A7}" dt="2020-09-21T15:36:46.764" v="175"/>
          <ac:inkMkLst>
            <pc:docMk/>
            <pc:sldMk cId="334603182" sldId="256"/>
            <ac:inkMk id="30" creationId="{869BF79C-36D1-D441-8CCA-51514A9B1838}"/>
          </ac:inkMkLst>
        </pc:inkChg>
        <pc:inkChg chg="add del topLvl">
          <ac:chgData name="Shailesh Srivastava" userId="3e7fbae4fdeb38eb" providerId="LiveId" clId="{A9479897-CB85-3C4F-8CA9-9734FFAEA7A7}" dt="2020-09-21T15:36:30.176" v="156"/>
          <ac:inkMkLst>
            <pc:docMk/>
            <pc:sldMk cId="334603182" sldId="256"/>
            <ac:inkMk id="31" creationId="{17A7B615-7F7A-F24E-9540-CAEF9527B164}"/>
          </ac:inkMkLst>
        </pc:inkChg>
        <pc:inkChg chg="add del topLvl">
          <ac:chgData name="Shailesh Srivastava" userId="3e7fbae4fdeb38eb" providerId="LiveId" clId="{A9479897-CB85-3C4F-8CA9-9734FFAEA7A7}" dt="2020-09-21T15:36:30.073" v="135"/>
          <ac:inkMkLst>
            <pc:docMk/>
            <pc:sldMk cId="334603182" sldId="256"/>
            <ac:inkMk id="32" creationId="{FFB8BDD7-AF04-7F4C-BBF4-1A30AB0CD15C}"/>
          </ac:inkMkLst>
        </pc:inkChg>
        <pc:inkChg chg="add topLvl">
          <ac:chgData name="Shailesh Srivastava" userId="3e7fbae4fdeb38eb" providerId="LiveId" clId="{A9479897-CB85-3C4F-8CA9-9734FFAEA7A7}" dt="2020-09-21T15:36:22.917" v="133"/>
          <ac:inkMkLst>
            <pc:docMk/>
            <pc:sldMk cId="334603182" sldId="256"/>
            <ac:inkMk id="34" creationId="{BAAF4F1F-8305-4149-9265-57770C0F6C1C}"/>
          </ac:inkMkLst>
        </pc:inkChg>
        <pc:inkChg chg="add del topLvl">
          <ac:chgData name="Shailesh Srivastava" userId="3e7fbae4fdeb38eb" providerId="LiveId" clId="{A9479897-CB85-3C4F-8CA9-9734FFAEA7A7}" dt="2020-09-21T15:36:46.784" v="182"/>
          <ac:inkMkLst>
            <pc:docMk/>
            <pc:sldMk cId="334603182" sldId="256"/>
            <ac:inkMk id="35" creationId="{1565ECCF-4D12-7C40-BCF1-9D2B01D5767F}"/>
          </ac:inkMkLst>
        </pc:inkChg>
        <pc:inkChg chg="add topLvl">
          <ac:chgData name="Shailesh Srivastava" userId="3e7fbae4fdeb38eb" providerId="LiveId" clId="{A9479897-CB85-3C4F-8CA9-9734FFAEA7A7}" dt="2020-09-21T15:36:22.917" v="133"/>
          <ac:inkMkLst>
            <pc:docMk/>
            <pc:sldMk cId="334603182" sldId="256"/>
            <ac:inkMk id="36" creationId="{EA4448D9-77BD-504B-9846-637A28E6F3D9}"/>
          </ac:inkMkLst>
        </pc:inkChg>
        <pc:inkChg chg="add del topLvl">
          <ac:chgData name="Shailesh Srivastava" userId="3e7fbae4fdeb38eb" providerId="LiveId" clId="{A9479897-CB85-3C4F-8CA9-9734FFAEA7A7}" dt="2020-09-21T15:36:46.791" v="185"/>
          <ac:inkMkLst>
            <pc:docMk/>
            <pc:sldMk cId="334603182" sldId="256"/>
            <ac:inkMk id="37" creationId="{48656E0D-87BA-6B41-86B4-2559154ABF08}"/>
          </ac:inkMkLst>
        </pc:inkChg>
        <pc:inkChg chg="add del topLvl">
          <ac:chgData name="Shailesh Srivastava" userId="3e7fbae4fdeb38eb" providerId="LiveId" clId="{A9479897-CB85-3C4F-8CA9-9734FFAEA7A7}" dt="2020-09-21T15:36:46.758" v="173"/>
          <ac:inkMkLst>
            <pc:docMk/>
            <pc:sldMk cId="334603182" sldId="256"/>
            <ac:inkMk id="38" creationId="{C3F481C7-25B5-DC49-87A0-A70DDFDA8A63}"/>
          </ac:inkMkLst>
        </pc:inkChg>
        <pc:inkChg chg="add del topLvl">
          <ac:chgData name="Shailesh Srivastava" userId="3e7fbae4fdeb38eb" providerId="LiveId" clId="{A9479897-CB85-3C4F-8CA9-9734FFAEA7A7}" dt="2020-09-21T15:36:30.127" v="146"/>
          <ac:inkMkLst>
            <pc:docMk/>
            <pc:sldMk cId="334603182" sldId="256"/>
            <ac:inkMk id="40" creationId="{BC2CBAAE-A99C-2E4F-BFBF-1191BE391D4A}"/>
          </ac:inkMkLst>
        </pc:inkChg>
        <pc:inkChg chg="add del topLvl">
          <ac:chgData name="Shailesh Srivastava" userId="3e7fbae4fdeb38eb" providerId="LiveId" clId="{A9479897-CB85-3C4F-8CA9-9734FFAEA7A7}" dt="2020-09-21T15:36:30.153" v="151"/>
          <ac:inkMkLst>
            <pc:docMk/>
            <pc:sldMk cId="334603182" sldId="256"/>
            <ac:inkMk id="41" creationId="{D2730FDA-7537-7D4D-AD1B-66E4191FDDC2}"/>
          </ac:inkMkLst>
        </pc:inkChg>
        <pc:inkChg chg="add del topLvl">
          <ac:chgData name="Shailesh Srivastava" userId="3e7fbae4fdeb38eb" providerId="LiveId" clId="{A9479897-CB85-3C4F-8CA9-9734FFAEA7A7}" dt="2020-09-21T15:36:30.143" v="149"/>
          <ac:inkMkLst>
            <pc:docMk/>
            <pc:sldMk cId="334603182" sldId="256"/>
            <ac:inkMk id="43" creationId="{D71EFECD-7B59-8348-8C57-9CD0E314DB7D}"/>
          </ac:inkMkLst>
        </pc:inkChg>
        <pc:inkChg chg="add del topLvl">
          <ac:chgData name="Shailesh Srivastava" userId="3e7fbae4fdeb38eb" providerId="LiveId" clId="{A9479897-CB85-3C4F-8CA9-9734FFAEA7A7}" dt="2020-09-21T15:36:30.112" v="143"/>
          <ac:inkMkLst>
            <pc:docMk/>
            <pc:sldMk cId="334603182" sldId="256"/>
            <ac:inkMk id="44" creationId="{D5962AE4-6544-B140-8D02-82D13669693E}"/>
          </ac:inkMkLst>
        </pc:inkChg>
        <pc:inkChg chg="add del topLvl">
          <ac:chgData name="Shailesh Srivastava" userId="3e7fbae4fdeb38eb" providerId="LiveId" clId="{A9479897-CB85-3C4F-8CA9-9734FFAEA7A7}" dt="2020-09-21T15:36:31.082" v="158"/>
          <ac:inkMkLst>
            <pc:docMk/>
            <pc:sldMk cId="334603182" sldId="256"/>
            <ac:inkMk id="46" creationId="{681888A0-C863-9342-93FE-775F33002B69}"/>
          </ac:inkMkLst>
        </pc:inkChg>
        <pc:inkChg chg="add del topLvl">
          <ac:chgData name="Shailesh Srivastava" userId="3e7fbae4fdeb38eb" providerId="LiveId" clId="{A9479897-CB85-3C4F-8CA9-9734FFAEA7A7}" dt="2020-09-21T15:36:31.090" v="159"/>
          <ac:inkMkLst>
            <pc:docMk/>
            <pc:sldMk cId="334603182" sldId="256"/>
            <ac:inkMk id="47" creationId="{5548CEF5-5F90-1F43-A3C9-B66E1DB075D8}"/>
          </ac:inkMkLst>
        </pc:inkChg>
        <pc:inkChg chg="add del topLvl">
          <ac:chgData name="Shailesh Srivastava" userId="3e7fbae4fdeb38eb" providerId="LiveId" clId="{A9479897-CB85-3C4F-8CA9-9734FFAEA7A7}" dt="2020-09-21T15:36:30.108" v="142"/>
          <ac:inkMkLst>
            <pc:docMk/>
            <pc:sldMk cId="334603182" sldId="256"/>
            <ac:inkMk id="48" creationId="{DDF762FE-C723-D34C-8BAC-8717737713FA}"/>
          </ac:inkMkLst>
        </pc:inkChg>
        <pc:inkChg chg="add del topLvl">
          <ac:chgData name="Shailesh Srivastava" userId="3e7fbae4fdeb38eb" providerId="LiveId" clId="{A9479897-CB85-3C4F-8CA9-9734FFAEA7A7}" dt="2020-09-21T15:36:30.084" v="137"/>
          <ac:inkMkLst>
            <pc:docMk/>
            <pc:sldMk cId="334603182" sldId="256"/>
            <ac:inkMk id="50" creationId="{AE082868-7DC4-204C-AE57-935FE6442BBC}"/>
          </ac:inkMkLst>
        </pc:inkChg>
        <pc:inkChg chg="add del topLvl">
          <ac:chgData name="Shailesh Srivastava" userId="3e7fbae4fdeb38eb" providerId="LiveId" clId="{A9479897-CB85-3C4F-8CA9-9734FFAEA7A7}" dt="2020-09-21T15:36:30.149" v="150"/>
          <ac:inkMkLst>
            <pc:docMk/>
            <pc:sldMk cId="334603182" sldId="256"/>
            <ac:inkMk id="51" creationId="{09753782-1A5D-AE4A-A77E-29023F5B5BD7}"/>
          </ac:inkMkLst>
        </pc:inkChg>
        <pc:inkChg chg="add del topLvl">
          <ac:chgData name="Shailesh Srivastava" userId="3e7fbae4fdeb38eb" providerId="LiveId" clId="{A9479897-CB85-3C4F-8CA9-9734FFAEA7A7}" dt="2020-09-21T15:36:30.092" v="138"/>
          <ac:inkMkLst>
            <pc:docMk/>
            <pc:sldMk cId="334603182" sldId="256"/>
            <ac:inkMk id="52" creationId="{DE020EF1-E05E-D041-80BD-73D10F594CB9}"/>
          </ac:inkMkLst>
        </pc:inkChg>
        <pc:inkChg chg="add del topLvl">
          <ac:chgData name="Shailesh Srivastava" userId="3e7fbae4fdeb38eb" providerId="LiveId" clId="{A9479897-CB85-3C4F-8CA9-9734FFAEA7A7}" dt="2020-09-21T15:36:46.745" v="169"/>
          <ac:inkMkLst>
            <pc:docMk/>
            <pc:sldMk cId="334603182" sldId="256"/>
            <ac:inkMk id="54" creationId="{E428A137-F97D-074D-804E-AF8320A20FA8}"/>
          </ac:inkMkLst>
        </pc:inkChg>
        <pc:inkChg chg="add del topLvl">
          <ac:chgData name="Shailesh Srivastava" userId="3e7fbae4fdeb38eb" providerId="LiveId" clId="{A9479897-CB85-3C4F-8CA9-9734FFAEA7A7}" dt="2020-09-21T15:36:46.776" v="179"/>
          <ac:inkMkLst>
            <pc:docMk/>
            <pc:sldMk cId="334603182" sldId="256"/>
            <ac:inkMk id="55" creationId="{62B41E77-B0F0-F64F-83E1-144B8DEEDD2B}"/>
          </ac:inkMkLst>
        </pc:inkChg>
        <pc:inkChg chg="add del topLvl">
          <ac:chgData name="Shailesh Srivastava" userId="3e7fbae4fdeb38eb" providerId="LiveId" clId="{A9479897-CB85-3C4F-8CA9-9734FFAEA7A7}" dt="2020-09-21T15:36:30.061" v="134"/>
          <ac:inkMkLst>
            <pc:docMk/>
            <pc:sldMk cId="334603182" sldId="256"/>
            <ac:inkMk id="56" creationId="{F2BB882D-E947-304A-880C-251D4F7680C1}"/>
          </ac:inkMkLst>
        </pc:inkChg>
        <pc:inkChg chg="add del topLvl">
          <ac:chgData name="Shailesh Srivastava" userId="3e7fbae4fdeb38eb" providerId="LiveId" clId="{A9479897-CB85-3C4F-8CA9-9734FFAEA7A7}" dt="2020-09-21T15:36:30.169" v="155"/>
          <ac:inkMkLst>
            <pc:docMk/>
            <pc:sldMk cId="334603182" sldId="256"/>
            <ac:inkMk id="58" creationId="{83F4EF7A-A18B-F048-98EE-65EFC5BA2C30}"/>
          </ac:inkMkLst>
        </pc:inkChg>
        <pc:inkChg chg="add del topLvl">
          <ac:chgData name="Shailesh Srivastava" userId="3e7fbae4fdeb38eb" providerId="LiveId" clId="{A9479897-CB85-3C4F-8CA9-9734FFAEA7A7}" dt="2020-09-21T15:36:30.132" v="147"/>
          <ac:inkMkLst>
            <pc:docMk/>
            <pc:sldMk cId="334603182" sldId="256"/>
            <ac:inkMk id="59" creationId="{DFEAC660-E054-BF45-82B5-6280F94B49F9}"/>
          </ac:inkMkLst>
        </pc:inkChg>
        <pc:inkChg chg="add del topLvl">
          <ac:chgData name="Shailesh Srivastava" userId="3e7fbae4fdeb38eb" providerId="LiveId" clId="{A9479897-CB85-3C4F-8CA9-9734FFAEA7A7}" dt="2020-09-21T15:36:30.117" v="144"/>
          <ac:inkMkLst>
            <pc:docMk/>
            <pc:sldMk cId="334603182" sldId="256"/>
            <ac:inkMk id="60" creationId="{C5D273D9-DC61-6D43-BCB0-73A932D50B78}"/>
          </ac:inkMkLst>
        </pc:inkChg>
        <pc:inkChg chg="add del topLvl">
          <ac:chgData name="Shailesh Srivastava" userId="3e7fbae4fdeb38eb" providerId="LiveId" clId="{A9479897-CB85-3C4F-8CA9-9734FFAEA7A7}" dt="2020-09-21T15:36:46.793" v="186"/>
          <ac:inkMkLst>
            <pc:docMk/>
            <pc:sldMk cId="334603182" sldId="256"/>
            <ac:inkMk id="61" creationId="{827A0824-4B29-8F49-B44A-A2E451C81C1A}"/>
          </ac:inkMkLst>
        </pc:inkChg>
        <pc:inkChg chg="add del topLvl">
          <ac:chgData name="Shailesh Srivastava" userId="3e7fbae4fdeb38eb" providerId="LiveId" clId="{A9479897-CB85-3C4F-8CA9-9734FFAEA7A7}" dt="2020-09-21T15:36:30.122" v="145"/>
          <ac:inkMkLst>
            <pc:docMk/>
            <pc:sldMk cId="334603182" sldId="256"/>
            <ac:inkMk id="62" creationId="{0B7DD1AF-FAAF-C648-9E3A-78277B6FE399}"/>
          </ac:inkMkLst>
        </pc:inkChg>
        <pc:inkChg chg="add del topLvl">
          <ac:chgData name="Shailesh Srivastava" userId="3e7fbae4fdeb38eb" providerId="LiveId" clId="{A9479897-CB85-3C4F-8CA9-9734FFAEA7A7}" dt="2020-09-21T15:36:46.728" v="165"/>
          <ac:inkMkLst>
            <pc:docMk/>
            <pc:sldMk cId="334603182" sldId="256"/>
            <ac:inkMk id="63" creationId="{85A962E1-CB4B-D940-8551-0D43DA04431A}"/>
          </ac:inkMkLst>
        </pc:inkChg>
        <pc:inkChg chg="add del topLvl">
          <ac:chgData name="Shailesh Srivastava" userId="3e7fbae4fdeb38eb" providerId="LiveId" clId="{A9479897-CB85-3C4F-8CA9-9734FFAEA7A7}" dt="2020-09-21T15:36:46.779" v="180"/>
          <ac:inkMkLst>
            <pc:docMk/>
            <pc:sldMk cId="334603182" sldId="256"/>
            <ac:inkMk id="64" creationId="{F823530F-7745-8441-AB0B-5FBB566F1F75}"/>
          </ac:inkMkLst>
        </pc:inkChg>
        <pc:inkChg chg="add del topLvl">
          <ac:chgData name="Shailesh Srivastava" userId="3e7fbae4fdeb38eb" providerId="LiveId" clId="{A9479897-CB85-3C4F-8CA9-9734FFAEA7A7}" dt="2020-09-21T15:36:46.739" v="168"/>
          <ac:inkMkLst>
            <pc:docMk/>
            <pc:sldMk cId="334603182" sldId="256"/>
            <ac:inkMk id="66" creationId="{B748AAC4-2B83-464D-9893-29BCE3027644}"/>
          </ac:inkMkLst>
        </pc:inkChg>
        <pc:inkChg chg="add del topLvl">
          <ac:chgData name="Shailesh Srivastava" userId="3e7fbae4fdeb38eb" providerId="LiveId" clId="{A9479897-CB85-3C4F-8CA9-9734FFAEA7A7}" dt="2020-09-21T15:36:46.747" v="170"/>
          <ac:inkMkLst>
            <pc:docMk/>
            <pc:sldMk cId="334603182" sldId="256"/>
            <ac:inkMk id="67" creationId="{1B295030-DB89-3A46-B0A5-630B054DC87C}"/>
          </ac:inkMkLst>
        </pc:inkChg>
        <pc:inkChg chg="add del topLvl">
          <ac:chgData name="Shailesh Srivastava" userId="3e7fbae4fdeb38eb" providerId="LiveId" clId="{A9479897-CB85-3C4F-8CA9-9734FFAEA7A7}" dt="2020-09-21T15:36:46.767" v="176"/>
          <ac:inkMkLst>
            <pc:docMk/>
            <pc:sldMk cId="334603182" sldId="256"/>
            <ac:inkMk id="69" creationId="{D8E37F14-EE65-AB48-95B6-C4A8D37C45A3}"/>
          </ac:inkMkLst>
        </pc:inkChg>
        <pc:inkChg chg="add del topLvl">
          <ac:chgData name="Shailesh Srivastava" userId="3e7fbae4fdeb38eb" providerId="LiveId" clId="{A9479897-CB85-3C4F-8CA9-9734FFAEA7A7}" dt="2020-09-21T15:36:46.786" v="183"/>
          <ac:inkMkLst>
            <pc:docMk/>
            <pc:sldMk cId="334603182" sldId="256"/>
            <ac:inkMk id="70" creationId="{341F30DA-A2A2-E840-A89A-937A1AF6CCFD}"/>
          </ac:inkMkLst>
        </pc:inkChg>
        <pc:inkChg chg="add del">
          <ac:chgData name="Shailesh Srivastava" userId="3e7fbae4fdeb38eb" providerId="LiveId" clId="{A9479897-CB85-3C4F-8CA9-9734FFAEA7A7}" dt="2020-09-21T15:36:30.181" v="157"/>
          <ac:inkMkLst>
            <pc:docMk/>
            <pc:sldMk cId="334603182" sldId="256"/>
            <ac:inkMk id="72" creationId="{F29AC7BB-E19E-784A-BA99-3A6C4558A119}"/>
          </ac:inkMkLst>
        </pc:inkChg>
        <pc:inkChg chg="add del">
          <ac:chgData name="Shailesh Srivastava" userId="3e7fbae4fdeb38eb" providerId="LiveId" clId="{A9479897-CB85-3C4F-8CA9-9734FFAEA7A7}" dt="2020-09-21T15:36:30.137" v="148"/>
          <ac:inkMkLst>
            <pc:docMk/>
            <pc:sldMk cId="334603182" sldId="256"/>
            <ac:inkMk id="73" creationId="{76EE4E60-7062-734C-BD2F-DE6FF4D993C4}"/>
          </ac:inkMkLst>
        </pc:inkChg>
        <pc:inkChg chg="add del">
          <ac:chgData name="Shailesh Srivastava" userId="3e7fbae4fdeb38eb" providerId="LiveId" clId="{A9479897-CB85-3C4F-8CA9-9734FFAEA7A7}" dt="2020-09-21T15:36:46.762" v="174"/>
          <ac:inkMkLst>
            <pc:docMk/>
            <pc:sldMk cId="334603182" sldId="256"/>
            <ac:inkMk id="74" creationId="{9650A172-6A09-E34D-893C-43566E914EA1}"/>
          </ac:inkMkLst>
        </pc:inkChg>
        <pc:inkChg chg="add del">
          <ac:chgData name="Shailesh Srivastava" userId="3e7fbae4fdeb38eb" providerId="LiveId" clId="{A9479897-CB85-3C4F-8CA9-9734FFAEA7A7}" dt="2020-09-21T15:36:46.753" v="172"/>
          <ac:inkMkLst>
            <pc:docMk/>
            <pc:sldMk cId="334603182" sldId="256"/>
            <ac:inkMk id="75" creationId="{A137D303-49B8-BA46-B41E-493963BD3333}"/>
          </ac:inkMkLst>
        </pc:inkChg>
        <pc:inkChg chg="add del">
          <ac:chgData name="Shailesh Srivastava" userId="3e7fbae4fdeb38eb" providerId="LiveId" clId="{A9479897-CB85-3C4F-8CA9-9734FFAEA7A7}" dt="2020-09-21T15:36:33.784" v="162"/>
          <ac:inkMkLst>
            <pc:docMk/>
            <pc:sldMk cId="334603182" sldId="256"/>
            <ac:inkMk id="76" creationId="{66712849-DA3C-D844-A43A-AF911E4BCAC2}"/>
          </ac:inkMkLst>
        </pc:inkChg>
        <pc:inkChg chg="add del">
          <ac:chgData name="Shailesh Srivastava" userId="3e7fbae4fdeb38eb" providerId="LiveId" clId="{A9479897-CB85-3C4F-8CA9-9734FFAEA7A7}" dt="2020-09-21T15:36:33.787" v="163"/>
          <ac:inkMkLst>
            <pc:docMk/>
            <pc:sldMk cId="334603182" sldId="256"/>
            <ac:inkMk id="77" creationId="{797A4AA7-7090-7642-BFA9-DE2BE7A9C62A}"/>
          </ac:inkMkLst>
        </pc:inkChg>
      </pc:sldChg>
      <pc:sldChg chg="addSp delSp">
        <pc:chgData name="Shailesh Srivastava" userId="3e7fbae4fdeb38eb" providerId="LiveId" clId="{A9479897-CB85-3C4F-8CA9-9734FFAEA7A7}" dt="2020-09-21T13:37:06.062" v="58"/>
        <pc:sldMkLst>
          <pc:docMk/>
          <pc:sldMk cId="4225141740" sldId="323"/>
        </pc:sldMkLst>
        <pc:grpChg chg="add del">
          <ac:chgData name="Shailesh Srivastava" userId="3e7fbae4fdeb38eb" providerId="LiveId" clId="{A9479897-CB85-3C4F-8CA9-9734FFAEA7A7}" dt="2020-09-21T13:35:02.920" v="8"/>
          <ac:grpSpMkLst>
            <pc:docMk/>
            <pc:sldMk cId="4225141740" sldId="323"/>
            <ac:grpSpMk id="10" creationId="{CC37155D-6694-884B-8791-31134538C0DB}"/>
          </ac:grpSpMkLst>
        </pc:grpChg>
        <pc:grpChg chg="add del">
          <ac:chgData name="Shailesh Srivastava" userId="3e7fbae4fdeb38eb" providerId="LiveId" clId="{A9479897-CB85-3C4F-8CA9-9734FFAEA7A7}" dt="2020-09-21T13:36:49.467" v="22"/>
          <ac:grpSpMkLst>
            <pc:docMk/>
            <pc:sldMk cId="4225141740" sldId="323"/>
            <ac:grpSpMk id="17" creationId="{2D03B305-6498-024B-9BC8-D3C73FA383A3}"/>
          </ac:grpSpMkLst>
        </pc:grpChg>
        <pc:grpChg chg="add del">
          <ac:chgData name="Shailesh Srivastava" userId="3e7fbae4fdeb38eb" providerId="LiveId" clId="{A9479897-CB85-3C4F-8CA9-9734FFAEA7A7}" dt="2020-09-21T13:37:06.041" v="52"/>
          <ac:grpSpMkLst>
            <pc:docMk/>
            <pc:sldMk cId="4225141740" sldId="323"/>
            <ac:grpSpMk id="21" creationId="{9CD3C690-99C9-F141-962B-8B9464746C79}"/>
          </ac:grpSpMkLst>
        </pc:grpChg>
        <pc:grpChg chg="add del">
          <ac:chgData name="Shailesh Srivastava" userId="3e7fbae4fdeb38eb" providerId="LiveId" clId="{A9479897-CB85-3C4F-8CA9-9734FFAEA7A7}" dt="2020-09-21T13:37:06.058" v="56"/>
          <ac:grpSpMkLst>
            <pc:docMk/>
            <pc:sldMk cId="4225141740" sldId="323"/>
            <ac:grpSpMk id="36" creationId="{5DDA4C96-A07B-B74A-8413-A237DB765C15}"/>
          </ac:grpSpMkLst>
        </pc:grpChg>
        <pc:inkChg chg="add del topLvl">
          <ac:chgData name="Shailesh Srivastava" userId="3e7fbae4fdeb38eb" providerId="LiveId" clId="{A9479897-CB85-3C4F-8CA9-9734FFAEA7A7}" dt="2020-09-21T13:35:02.924" v="9"/>
          <ac:inkMkLst>
            <pc:docMk/>
            <pc:sldMk cId="4225141740" sldId="323"/>
            <ac:inkMk id="5" creationId="{DD26A4DB-30A3-F341-9CDA-3883AFD660F0}"/>
          </ac:inkMkLst>
        </pc:inkChg>
        <pc:inkChg chg="add del topLvl">
          <ac:chgData name="Shailesh Srivastava" userId="3e7fbae4fdeb38eb" providerId="LiveId" clId="{A9479897-CB85-3C4F-8CA9-9734FFAEA7A7}" dt="2020-09-21T13:35:02.920" v="8"/>
          <ac:inkMkLst>
            <pc:docMk/>
            <pc:sldMk cId="4225141740" sldId="323"/>
            <ac:inkMk id="6" creationId="{7E256703-7C58-F544-9071-1CAE583C1C1A}"/>
          </ac:inkMkLst>
        </pc:inkChg>
        <pc:inkChg chg="add del">
          <ac:chgData name="Shailesh Srivastava" userId="3e7fbae4fdeb38eb" providerId="LiveId" clId="{A9479897-CB85-3C4F-8CA9-9734FFAEA7A7}" dt="2020-09-21T13:35:02.893" v="6"/>
          <ac:inkMkLst>
            <pc:docMk/>
            <pc:sldMk cId="4225141740" sldId="323"/>
            <ac:inkMk id="7" creationId="{1A13D0D4-9CDD-6E47-B86E-1DF9EC7C8097}"/>
          </ac:inkMkLst>
        </pc:inkChg>
        <pc:inkChg chg="add del">
          <ac:chgData name="Shailesh Srivastava" userId="3e7fbae4fdeb38eb" providerId="LiveId" clId="{A9479897-CB85-3C4F-8CA9-9734FFAEA7A7}" dt="2020-09-21T13:35:02.927" v="10"/>
          <ac:inkMkLst>
            <pc:docMk/>
            <pc:sldMk cId="4225141740" sldId="323"/>
            <ac:inkMk id="8" creationId="{409DA7F3-EC2D-D944-B606-C74293234BA2}"/>
          </ac:inkMkLst>
        </pc:inkChg>
        <pc:inkChg chg="add del">
          <ac:chgData name="Shailesh Srivastava" userId="3e7fbae4fdeb38eb" providerId="LiveId" clId="{A9479897-CB85-3C4F-8CA9-9734FFAEA7A7}" dt="2020-09-21T13:35:02.907" v="7"/>
          <ac:inkMkLst>
            <pc:docMk/>
            <pc:sldMk cId="4225141740" sldId="323"/>
            <ac:inkMk id="9" creationId="{956F17D0-FE81-8A44-A429-302577A56383}"/>
          </ac:inkMkLst>
        </pc:inkChg>
        <pc:inkChg chg="add del">
          <ac:chgData name="Shailesh Srivastava" userId="3e7fbae4fdeb38eb" providerId="LiveId" clId="{A9479897-CB85-3C4F-8CA9-9734FFAEA7A7}" dt="2020-09-21T13:36:34.684" v="12"/>
          <ac:inkMkLst>
            <pc:docMk/>
            <pc:sldMk cId="4225141740" sldId="323"/>
            <ac:inkMk id="11" creationId="{B2C76F35-B508-9E40-9F6D-3A083226C38E}"/>
          </ac:inkMkLst>
        </pc:inkChg>
        <pc:inkChg chg="add del">
          <ac:chgData name="Shailesh Srivastava" userId="3e7fbae4fdeb38eb" providerId="LiveId" clId="{A9479897-CB85-3C4F-8CA9-9734FFAEA7A7}" dt="2020-09-21T13:37:06.043" v="53"/>
          <ac:inkMkLst>
            <pc:docMk/>
            <pc:sldMk cId="4225141740" sldId="323"/>
            <ac:inkMk id="12" creationId="{EF5AD1EC-3CC5-0849-9B55-70DE0352AF7D}"/>
          </ac:inkMkLst>
        </pc:inkChg>
        <pc:inkChg chg="add del topLvl">
          <ac:chgData name="Shailesh Srivastava" userId="3e7fbae4fdeb38eb" providerId="LiveId" clId="{A9479897-CB85-3C4F-8CA9-9734FFAEA7A7}" dt="2020-09-21T13:37:06.010" v="46"/>
          <ac:inkMkLst>
            <pc:docMk/>
            <pc:sldMk cId="4225141740" sldId="323"/>
            <ac:inkMk id="13" creationId="{FD9686AC-930C-4E43-B74A-9115FB3A9FE5}"/>
          </ac:inkMkLst>
        </pc:inkChg>
        <pc:inkChg chg="add del topLvl">
          <ac:chgData name="Shailesh Srivastava" userId="3e7fbae4fdeb38eb" providerId="LiveId" clId="{A9479897-CB85-3C4F-8CA9-9734FFAEA7A7}" dt="2020-09-21T13:37:06.036" v="51"/>
          <ac:inkMkLst>
            <pc:docMk/>
            <pc:sldMk cId="4225141740" sldId="323"/>
            <ac:inkMk id="14" creationId="{2529DCD4-E204-1245-935C-D258F664B1C4}"/>
          </ac:inkMkLst>
        </pc:inkChg>
        <pc:inkChg chg="add del topLvl">
          <ac:chgData name="Shailesh Srivastava" userId="3e7fbae4fdeb38eb" providerId="LiveId" clId="{A9479897-CB85-3C4F-8CA9-9734FFAEA7A7}" dt="2020-09-21T13:37:05.980" v="41"/>
          <ac:inkMkLst>
            <pc:docMk/>
            <pc:sldMk cId="4225141740" sldId="323"/>
            <ac:inkMk id="15" creationId="{401DBB23-9605-4F41-8FE3-4C8EC8C29DFD}"/>
          </ac:inkMkLst>
        </pc:inkChg>
        <pc:inkChg chg="add del">
          <ac:chgData name="Shailesh Srivastava" userId="3e7fbae4fdeb38eb" providerId="LiveId" clId="{A9479897-CB85-3C4F-8CA9-9734FFAEA7A7}" dt="2020-09-21T13:37:06.062" v="58"/>
          <ac:inkMkLst>
            <pc:docMk/>
            <pc:sldMk cId="4225141740" sldId="323"/>
            <ac:inkMk id="16" creationId="{30E6B99B-2710-6440-8E1D-C6222D284523}"/>
          </ac:inkMkLst>
        </pc:inkChg>
        <pc:inkChg chg="add del">
          <ac:chgData name="Shailesh Srivastava" userId="3e7fbae4fdeb38eb" providerId="LiveId" clId="{A9479897-CB85-3C4F-8CA9-9734FFAEA7A7}" dt="2020-09-21T13:37:05.986" v="42"/>
          <ac:inkMkLst>
            <pc:docMk/>
            <pc:sldMk cId="4225141740" sldId="323"/>
            <ac:inkMk id="18" creationId="{6DFF812B-42F6-8346-B205-EFE29B4CD495}"/>
          </ac:inkMkLst>
        </pc:inkChg>
        <pc:inkChg chg="add del topLvl">
          <ac:chgData name="Shailesh Srivastava" userId="3e7fbae4fdeb38eb" providerId="LiveId" clId="{A9479897-CB85-3C4F-8CA9-9734FFAEA7A7}" dt="2020-09-21T13:37:06.060" v="57"/>
          <ac:inkMkLst>
            <pc:docMk/>
            <pc:sldMk cId="4225141740" sldId="323"/>
            <ac:inkMk id="19" creationId="{E79F1D32-AD9E-2F49-831F-9459BF6EC61B}"/>
          </ac:inkMkLst>
        </pc:inkChg>
        <pc:inkChg chg="add del topLvl">
          <ac:chgData name="Shailesh Srivastava" userId="3e7fbae4fdeb38eb" providerId="LiveId" clId="{A9479897-CB85-3C4F-8CA9-9734FFAEA7A7}" dt="2020-09-21T13:37:06.041" v="52"/>
          <ac:inkMkLst>
            <pc:docMk/>
            <pc:sldMk cId="4225141740" sldId="323"/>
            <ac:inkMk id="20" creationId="{C26FF69D-5600-DA41-866C-507B23EDF6F0}"/>
          </ac:inkMkLst>
        </pc:inkChg>
        <pc:inkChg chg="add del">
          <ac:chgData name="Shailesh Srivastava" userId="3e7fbae4fdeb38eb" providerId="LiveId" clId="{A9479897-CB85-3C4F-8CA9-9734FFAEA7A7}" dt="2020-09-21T13:37:06.006" v="45"/>
          <ac:inkMkLst>
            <pc:docMk/>
            <pc:sldMk cId="4225141740" sldId="323"/>
            <ac:inkMk id="22" creationId="{F026D40D-BEC9-B24A-B25D-7D9617C54EB5}"/>
          </ac:inkMkLst>
        </pc:inkChg>
        <pc:inkChg chg="add del">
          <ac:chgData name="Shailesh Srivastava" userId="3e7fbae4fdeb38eb" providerId="LiveId" clId="{A9479897-CB85-3C4F-8CA9-9734FFAEA7A7}" dt="2020-09-21T13:37:06.048" v="54"/>
          <ac:inkMkLst>
            <pc:docMk/>
            <pc:sldMk cId="4225141740" sldId="323"/>
            <ac:inkMk id="23" creationId="{A0C0DBA7-EF15-B740-A4C5-5BD4BAF3A068}"/>
          </ac:inkMkLst>
        </pc:inkChg>
        <pc:inkChg chg="add del">
          <ac:chgData name="Shailesh Srivastava" userId="3e7fbae4fdeb38eb" providerId="LiveId" clId="{A9479897-CB85-3C4F-8CA9-9734FFAEA7A7}" dt="2020-09-21T13:37:06.052" v="55"/>
          <ac:inkMkLst>
            <pc:docMk/>
            <pc:sldMk cId="4225141740" sldId="323"/>
            <ac:inkMk id="24" creationId="{59C83638-48BB-7547-85BE-FA7ACB248B76}"/>
          </ac:inkMkLst>
        </pc:inkChg>
        <pc:inkChg chg="add del">
          <ac:chgData name="Shailesh Srivastava" userId="3e7fbae4fdeb38eb" providerId="LiveId" clId="{A9479897-CB85-3C4F-8CA9-9734FFAEA7A7}" dt="2020-09-21T13:37:05.993" v="43"/>
          <ac:inkMkLst>
            <pc:docMk/>
            <pc:sldMk cId="4225141740" sldId="323"/>
            <ac:inkMk id="25" creationId="{EFC63661-9861-8C4B-B646-A202AD3511BD}"/>
          </ac:inkMkLst>
        </pc:inkChg>
        <pc:inkChg chg="add del">
          <ac:chgData name="Shailesh Srivastava" userId="3e7fbae4fdeb38eb" providerId="LiveId" clId="{A9479897-CB85-3C4F-8CA9-9734FFAEA7A7}" dt="2020-09-21T13:37:06.027" v="49"/>
          <ac:inkMkLst>
            <pc:docMk/>
            <pc:sldMk cId="4225141740" sldId="323"/>
            <ac:inkMk id="26" creationId="{63C8A11A-EACB-E143-931D-681B8C8571AA}"/>
          </ac:inkMkLst>
        </pc:inkChg>
        <pc:inkChg chg="add del">
          <ac:chgData name="Shailesh Srivastava" userId="3e7fbae4fdeb38eb" providerId="LiveId" clId="{A9479897-CB85-3C4F-8CA9-9734FFAEA7A7}" dt="2020-09-21T13:37:06.032" v="50"/>
          <ac:inkMkLst>
            <pc:docMk/>
            <pc:sldMk cId="4225141740" sldId="323"/>
            <ac:inkMk id="27" creationId="{7A1ECD05-59F7-2549-AFFF-F64A1768638C}"/>
          </ac:inkMkLst>
        </pc:inkChg>
        <pc:inkChg chg="add del">
          <ac:chgData name="Shailesh Srivastava" userId="3e7fbae4fdeb38eb" providerId="LiveId" clId="{A9479897-CB85-3C4F-8CA9-9734FFAEA7A7}" dt="2020-09-21T13:37:06.016" v="47"/>
          <ac:inkMkLst>
            <pc:docMk/>
            <pc:sldMk cId="4225141740" sldId="323"/>
            <ac:inkMk id="28" creationId="{287CEB08-B737-364B-8450-BC90D97F31F4}"/>
          </ac:inkMkLst>
        </pc:inkChg>
        <pc:inkChg chg="add del topLvl">
          <ac:chgData name="Shailesh Srivastava" userId="3e7fbae4fdeb38eb" providerId="LiveId" clId="{A9479897-CB85-3C4F-8CA9-9734FFAEA7A7}" dt="2020-09-21T13:37:06.058" v="56"/>
          <ac:inkMkLst>
            <pc:docMk/>
            <pc:sldMk cId="4225141740" sldId="323"/>
            <ac:inkMk id="29" creationId="{80039032-F0AC-684E-90C3-2BF2CAEFAE85}"/>
          </ac:inkMkLst>
        </pc:inkChg>
        <pc:inkChg chg="add del">
          <ac:chgData name="Shailesh Srivastava" userId="3e7fbae4fdeb38eb" providerId="LiveId" clId="{A9479897-CB85-3C4F-8CA9-9734FFAEA7A7}" dt="2020-09-21T13:37:06.022" v="48"/>
          <ac:inkMkLst>
            <pc:docMk/>
            <pc:sldMk cId="4225141740" sldId="323"/>
            <ac:inkMk id="30" creationId="{85CB070D-B93C-9140-B986-4D511FDF8DE9}"/>
          </ac:inkMkLst>
        </pc:inkChg>
        <pc:inkChg chg="add del">
          <ac:chgData name="Shailesh Srivastava" userId="3e7fbae4fdeb38eb" providerId="LiveId" clId="{A9479897-CB85-3C4F-8CA9-9734FFAEA7A7}" dt="2020-09-21T13:37:05.975" v="40"/>
          <ac:inkMkLst>
            <pc:docMk/>
            <pc:sldMk cId="4225141740" sldId="323"/>
            <ac:inkMk id="31" creationId="{A3343CA4-6DE1-1846-9AA6-AF4CEBB33118}"/>
          </ac:inkMkLst>
        </pc:inkChg>
        <pc:inkChg chg="add del">
          <ac:chgData name="Shailesh Srivastava" userId="3e7fbae4fdeb38eb" providerId="LiveId" clId="{A9479897-CB85-3C4F-8CA9-9734FFAEA7A7}" dt="2020-09-21T13:37:05.955" v="38"/>
          <ac:inkMkLst>
            <pc:docMk/>
            <pc:sldMk cId="4225141740" sldId="323"/>
            <ac:inkMk id="32" creationId="{47A1ACBB-0647-8A49-A271-28EF8A5DCA75}"/>
          </ac:inkMkLst>
        </pc:inkChg>
        <pc:inkChg chg="add del">
          <ac:chgData name="Shailesh Srivastava" userId="3e7fbae4fdeb38eb" providerId="LiveId" clId="{A9479897-CB85-3C4F-8CA9-9734FFAEA7A7}" dt="2020-09-21T13:37:06" v="44"/>
          <ac:inkMkLst>
            <pc:docMk/>
            <pc:sldMk cId="4225141740" sldId="323"/>
            <ac:inkMk id="33" creationId="{6F8C9B03-1F53-C046-A0F7-8AEE91537A1A}"/>
          </ac:inkMkLst>
        </pc:inkChg>
        <pc:inkChg chg="add del">
          <ac:chgData name="Shailesh Srivastava" userId="3e7fbae4fdeb38eb" providerId="LiveId" clId="{A9479897-CB85-3C4F-8CA9-9734FFAEA7A7}" dt="2020-09-21T13:37:05.966" v="39"/>
          <ac:inkMkLst>
            <pc:docMk/>
            <pc:sldMk cId="4225141740" sldId="323"/>
            <ac:inkMk id="34" creationId="{7FF1DF4B-9840-E54A-8792-8F986A40D887}"/>
          </ac:inkMkLst>
        </pc:inkChg>
        <pc:inkChg chg="add topLvl">
          <ac:chgData name="Shailesh Srivastava" userId="3e7fbae4fdeb38eb" providerId="LiveId" clId="{A9479897-CB85-3C4F-8CA9-9734FFAEA7A7}" dt="2020-09-21T13:37:06.058" v="56"/>
          <ac:inkMkLst>
            <pc:docMk/>
            <pc:sldMk cId="4225141740" sldId="323"/>
            <ac:inkMk id="35" creationId="{CC457CBF-0728-1543-87EC-362FE388BAC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5:34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5:35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5:35:4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5:34:1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5:34:1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13:36:5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69F9-1CC5-4281-B8B2-CA0E73170EF8}" type="datetimeFigureOut">
              <a:rPr lang="en-IN" smtClean="0"/>
              <a:pPr/>
              <a:t>30/09/22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B3AA-F2E9-4D8D-8056-3DA777F324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56DEE-4FAE-4F8D-8DAE-FAF7AFF335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6589C-6249-491B-B0E1-B7B7A6F7639E}" type="slidenum">
              <a:rPr lang="en-US"/>
              <a:pPr/>
              <a:t>26</a:t>
            </a:fld>
            <a:endParaRPr lang="th-TH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might some of these be used – give an example…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69A3-9E71-4998-9FCF-7236DB507E97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24F-0C92-4557-A86D-466423F1D6B9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941F-1017-4029-B826-465A66A8211A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382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E235F2F0-F67F-4A3B-97A8-95021DD5E35F}" type="datetime1">
              <a:rPr lang="en-IN" smtClean="0"/>
              <a:pPr/>
              <a:t>30/09/22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AFB63F4-4490-41C4-8B80-A01F686A23D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14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E5C6-3478-4857-86D8-DA8B8430721B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7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A73-7D88-41C6-BFB4-FB222606ECF4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DD0-6AB9-49FD-A46A-1C7CA16AA791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5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9526-E968-413C-BED6-BC6B9615FD39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595F-3040-459A-831A-B219721605A8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7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56EE-ED32-4781-B6DE-CBFC566E4D96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11D7-E948-4736-8FD3-7E522AE85458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0A31-8DA1-4F17-A607-71501730474D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BF12-5A74-474A-8DB7-0C712D48C262}" type="datetime1">
              <a:rPr lang="en-IN" smtClean="0"/>
              <a:pPr/>
              <a:t>30/09/22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36BB-0641-40D8-8152-80328594D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AA6-D4AB-41BA-B6DB-2D4513DF6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937910-6EB1-6E45-9AC5-0B78D7716AEA}"/>
                  </a:ext>
                </a:extLst>
              </p14:cNvPr>
              <p14:cNvContentPartPr/>
              <p14:nvPr/>
            </p14:nvContentPartPr>
            <p14:xfrm>
              <a:off x="9368982" y="504532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937910-6EB1-6E45-9AC5-0B78D7716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9982" y="50363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3F8F16A-B93A-8B46-91BF-9E5401FD9FB2}"/>
              </a:ext>
            </a:extLst>
          </p:cNvPr>
          <p:cNvGrpSpPr/>
          <p:nvPr/>
        </p:nvGrpSpPr>
        <p:grpSpPr>
          <a:xfrm>
            <a:off x="69102" y="1696967"/>
            <a:ext cx="6819120" cy="4520520"/>
            <a:chOff x="69102" y="1696967"/>
            <a:chExt cx="6819120" cy="45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AF4F1F-8305-4149-9265-57770C0F6C1C}"/>
                    </a:ext>
                  </a:extLst>
                </p14:cNvPr>
                <p14:cNvContentPartPr/>
                <p14:nvPr/>
              </p14:nvContentPartPr>
              <p14:xfrm>
                <a:off x="6887862" y="621712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AF4F1F-8305-4149-9265-57770C0F6C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8862" y="6208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4448D9-77BD-504B-9846-637A28E6F3D9}"/>
                    </a:ext>
                  </a:extLst>
                </p14:cNvPr>
                <p14:cNvContentPartPr/>
                <p14:nvPr/>
              </p14:nvContentPartPr>
              <p14:xfrm>
                <a:off x="3926502" y="505684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4448D9-77BD-504B-9846-637A28E6F3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7502" y="50478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084F5C-EFBA-884C-9A12-E1A2B9C78A24}"/>
                    </a:ext>
                  </a:extLst>
                </p14:cNvPr>
                <p14:cNvContentPartPr/>
                <p14:nvPr/>
              </p14:nvContentPartPr>
              <p14:xfrm>
                <a:off x="790542" y="169696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084F5C-EFBA-884C-9A12-E1A2B9C78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902" y="16883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5429A5-20E8-1B47-92A1-889E8E65D04F}"/>
                    </a:ext>
                  </a:extLst>
                </p14:cNvPr>
                <p14:cNvContentPartPr/>
                <p14:nvPr/>
              </p14:nvContentPartPr>
              <p14:xfrm>
                <a:off x="69102" y="285148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5429A5-20E8-1B47-92A1-889E8E65D0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2" y="28428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60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	Register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7274" y="1258389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772" y="1463040"/>
            <a:ext cx="77070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Register Mode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Operand is held in register named in the address filed of the instruction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7795" y="2660469"/>
            <a:ext cx="7707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 R4,R3</a:t>
            </a:r>
            <a:r>
              <a:rPr lang="en-US" dirty="0"/>
              <a:t>	</a:t>
            </a:r>
            <a:r>
              <a:rPr lang="en-US" sz="2400" dirty="0"/>
              <a:t>/* </a:t>
            </a:r>
            <a:r>
              <a:rPr lang="en-US" sz="2400" dirty="0">
                <a:cs typeface="Courier New" pitchFamily="49" charset="0"/>
              </a:rPr>
              <a:t>R4=R4+R3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1007" y="3753396"/>
            <a:ext cx="77070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content of address field of instruction is 6 then register R6 is the intended address, and the operand value is contained in R5</a:t>
            </a:r>
          </a:p>
          <a:p>
            <a:pPr algn="just"/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235" y="5599611"/>
            <a:ext cx="7707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Generally, 3 to 5 bits is used in address field, so only 8 to 32 register can be referenced.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38" y="27368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	Register Addressing Mode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" y="5133702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Small address field is needed in 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2971" y="2442755"/>
            <a:ext cx="1698171" cy="2664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085" y="2155378"/>
            <a:ext cx="4480560" cy="627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508068" y="2508075"/>
            <a:ext cx="7315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48148" y="22860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7817" y="1747529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</a:t>
            </a:r>
            <a:endParaRPr lang="en-US" sz="4800" dirty="0"/>
          </a:p>
        </p:txBody>
      </p:sp>
      <p:sp>
        <p:nvSpPr>
          <p:cNvPr id="17" name="Rectangle 16"/>
          <p:cNvSpPr/>
          <p:nvPr/>
        </p:nvSpPr>
        <p:spPr>
          <a:xfrm>
            <a:off x="2420983" y="3079940"/>
            <a:ext cx="229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direct mode 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4662" y="34573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26034" y="3357154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08617" y="3836125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6777" y="3400704"/>
            <a:ext cx="10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1462" y="1976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38056" y="435429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821680" y="4280262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08617" y="4711337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96789" y="2651760"/>
            <a:ext cx="1632857" cy="79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9016" y="475488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6205" y="5551714"/>
            <a:ext cx="8146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memory reference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8640" y="5903893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Limited address space 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 animBg="1"/>
      <p:bldP spid="15" grpId="0"/>
      <p:bldP spid="16" grpId="0"/>
      <p:bldP spid="17" grpId="0"/>
      <p:bldP spid="18" grpId="0"/>
      <p:bldP spid="21" grpId="0"/>
      <p:bldP spid="22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	Register Indirect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56546" y="2488475"/>
            <a:ext cx="7888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Add R4,(R1)		</a:t>
            </a:r>
            <a:r>
              <a:rPr lang="en-US" sz="2400" dirty="0"/>
              <a:t>/* R4=R4+M[R1]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966" y="1515292"/>
            <a:ext cx="730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Register Indirect  Mode: </a:t>
            </a:r>
            <a:r>
              <a:rPr lang="en-US" dirty="0"/>
              <a:t>As</a:t>
            </a:r>
            <a:r>
              <a:rPr lang="en-US" b="1" dirty="0"/>
              <a:t> </a:t>
            </a:r>
            <a:r>
              <a:rPr lang="en-US" dirty="0"/>
              <a:t>register addressing is similar to direct addressing, </a:t>
            </a:r>
            <a:r>
              <a:rPr lang="en-US" b="1" dirty="0"/>
              <a:t>register indirect addressing </a:t>
            </a:r>
            <a:r>
              <a:rPr lang="en-US" dirty="0"/>
              <a:t>is similar  to indirect addressing</a:t>
            </a:r>
            <a:endParaRPr lang="en-US" sz="4800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8011" y="4088060"/>
            <a:ext cx="8007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+ </a:t>
            </a:r>
            <a:r>
              <a:rPr lang="en-US" dirty="0"/>
              <a:t>Large address space </a:t>
            </a:r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Multiple memory accesses to find operand, Hence slower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Use: </a:t>
            </a:r>
            <a:r>
              <a:rPr lang="en-US" dirty="0"/>
              <a:t>accessing a pointer or computed address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	Register Indirect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586446" y="3549519"/>
            <a:ext cx="1698171" cy="2664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" y="1772976"/>
            <a:ext cx="4010297" cy="617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58983" y="2112610"/>
            <a:ext cx="7315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99063" y="18905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8732" y="1352064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</a:t>
            </a:r>
            <a:endParaRPr lang="en-US" sz="4800" dirty="0"/>
          </a:p>
        </p:txBody>
      </p:sp>
      <p:sp>
        <p:nvSpPr>
          <p:cNvPr id="18" name="Rectangle 17"/>
          <p:cNvSpPr/>
          <p:nvPr/>
        </p:nvSpPr>
        <p:spPr>
          <a:xfrm>
            <a:off x="1571898" y="2684475"/>
            <a:ext cx="229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indirect mode </a:t>
            </a:r>
            <a:endParaRPr 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1915885" y="452488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599509" y="4463918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82092" y="4942889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0252" y="4507468"/>
            <a:ext cx="100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</a:t>
            </a:r>
          </a:p>
          <a:p>
            <a:r>
              <a:rPr lang="en-US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34937" y="308361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7474" y="49516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95155" y="5387026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82092" y="5818101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177448" y="3316180"/>
            <a:ext cx="2204045" cy="9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0057" y="54567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09805" y="3631474"/>
            <a:ext cx="1698171" cy="2664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22868" y="4545873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05451" y="5024844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23611" y="4589422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58296" y="3165571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618514" y="5468981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05451" y="5900056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17028" y="466344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297680" y="4781007"/>
            <a:ext cx="1149531" cy="1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9" grpId="0"/>
      <p:bldP spid="22" grpId="0"/>
      <p:bldP spid="23" grpId="0"/>
      <p:bldP spid="29" grpId="0" animBg="1"/>
      <p:bldP spid="32" grpId="0"/>
      <p:bldP spid="33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	Register Indirect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-345037" y="1529100"/>
            <a:ext cx="8503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advantages and limitations of register indirect addressing are basically the same as for indirect addressing.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In both cases, the address space limitation (limited range  of addresses) of the address field is overcome by having that field refer to a word- length location containing an address. In addition, register indirect addressing uses one less memory reference than indirect addressing[4].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2811" y="2290745"/>
            <a:ext cx="259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Displacement Addressing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6685" y="1411179"/>
            <a:ext cx="199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Relative addressing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6685" y="2534585"/>
            <a:ext cx="286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Base-register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6685" y="3827808"/>
            <a:ext cx="98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Indexing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rot="16200000" flipH="1">
            <a:off x="3483003" y="2708791"/>
            <a:ext cx="1426027" cy="118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640183" y="2503715"/>
            <a:ext cx="1146502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79372" y="1709056"/>
            <a:ext cx="1298902" cy="75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18456" y="5679218"/>
            <a:ext cx="7145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Combines the capabilities of direct addressing and register indirect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Relative Addressing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Content of the program counter is added to the address part of the instruction in order to obtain the effective address.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44286" y="198773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Effective address= PC + Address field value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199" y="3027010"/>
            <a:ext cx="4010297" cy="617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990299" y="3335774"/>
            <a:ext cx="604467" cy="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6262" y="32360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23313" y="3997234"/>
            <a:ext cx="1698171" cy="2664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936376" y="4911633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18959" y="5390604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7119" y="4955182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71804" y="3531331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932022" y="5834741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18959" y="6265816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</p:cNvCxnSpPr>
          <p:nvPr/>
        </p:nvCxnSpPr>
        <p:spPr>
          <a:xfrm>
            <a:off x="3365864" y="5175068"/>
            <a:ext cx="3283130" cy="10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9269" y="3148149"/>
            <a:ext cx="96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6202" y="4859382"/>
            <a:ext cx="783772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2455817" y="4310743"/>
            <a:ext cx="104502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82092" y="4841965"/>
            <a:ext cx="783772" cy="6662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4" name="Straight Arrow Connector 43"/>
          <p:cNvCxnSpPr>
            <a:stCxn id="38" idx="3"/>
            <a:endCxn id="42" idx="1"/>
          </p:cNvCxnSpPr>
          <p:nvPr/>
        </p:nvCxnSpPr>
        <p:spPr>
          <a:xfrm flipV="1">
            <a:off x="1449974" y="5175068"/>
            <a:ext cx="1132118" cy="1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animBg="1"/>
      <p:bldP spid="12" grpId="0"/>
      <p:bldP spid="24" grpId="0" animBg="1"/>
      <p:bldP spid="27" grpId="0"/>
      <p:bldP spid="28" grpId="0"/>
      <p:bldP spid="37" grpId="0"/>
      <p:bldP spid="38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Base-Register Addressing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71013" y="4383859"/>
            <a:ext cx="2057400" cy="365125"/>
          </a:xfrm>
        </p:spPr>
        <p:txBody>
          <a:bodyPr/>
          <a:lstStyle/>
          <a:p>
            <a:fld id="{901F36BB-0641-40D8-8152-80328594DBE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5577" y="1608798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Content of a base register is added to the address part of the instruction to obtain the effective address.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4914" y="2270649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EA= Base register + Address field value.        Load   R1   20(R2)  then EA=20+[R2] , R2 is base register 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59674" y="4229100"/>
            <a:ext cx="8484326" cy="2628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628503" y="4733883"/>
            <a:ext cx="1428205" cy="188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6904" y="2865901"/>
            <a:ext cx="3870960" cy="42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880750" y="3054921"/>
            <a:ext cx="439007" cy="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61210" y="2878964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2264" y="56700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cxnSp>
        <p:nvCxnSpPr>
          <p:cNvPr id="45" name="Straight Connector 44"/>
          <p:cNvCxnSpPr>
            <a:endCxn id="38" idx="3"/>
          </p:cNvCxnSpPr>
          <p:nvPr/>
        </p:nvCxnSpPr>
        <p:spPr>
          <a:xfrm>
            <a:off x="1641566" y="5648282"/>
            <a:ext cx="1415142" cy="3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63337" y="6114190"/>
            <a:ext cx="1406434" cy="2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58983" y="426798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GPRs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37212" y="6570616"/>
            <a:ext cx="1406433" cy="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82241" y="6924089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2788919" y="4539345"/>
            <a:ext cx="239050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09954" y="4737462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723017" y="5651861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05600" y="6130832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4752" y="5695410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58445" y="4271559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00057" y="582168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026229" y="5913120"/>
            <a:ext cx="670560" cy="1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lide Number Placeholder 35"/>
          <p:cNvSpPr txBox="1">
            <a:spLocks/>
          </p:cNvSpPr>
          <p:nvPr/>
        </p:nvSpPr>
        <p:spPr>
          <a:xfrm>
            <a:off x="6545036" y="94348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16200000" flipH="1">
            <a:off x="1182581" y="3078871"/>
            <a:ext cx="4259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06584" y="2861546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Register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342222" y="4495391"/>
            <a:ext cx="2399214" cy="2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749040" y="5760720"/>
            <a:ext cx="47026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210594" y="6013268"/>
            <a:ext cx="1719943" cy="3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9" grpId="0" animBg="1"/>
      <p:bldP spid="41" grpId="0"/>
      <p:bldP spid="44" grpId="0"/>
      <p:bldP spid="48" grpId="0"/>
      <p:bldP spid="54" grpId="0" animBg="1"/>
      <p:bldP spid="57" grpId="0"/>
      <p:bldP spid="58" grpId="0"/>
      <p:bldP spid="61" grpId="0"/>
      <p:bldP spid="76" grpId="0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88126" y="2161793"/>
            <a:ext cx="7811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use to implement segmentation.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770" y="2614638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base register holds the base address of segment and address field of instruction holds displacement.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9" y="3367929"/>
            <a:ext cx="8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Address field size= K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125" y="3899152"/>
            <a:ext cx="8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of possible register = N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188" y="4277975"/>
            <a:ext cx="8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one instruction can reference any one of </a:t>
            </a:r>
            <a:r>
              <a:rPr lang="en-US" i="1" dirty="0"/>
              <a:t>N areas of 2</a:t>
            </a:r>
            <a:r>
              <a:rPr lang="en-US" i="1" baseline="30000" dirty="0"/>
              <a:t>K</a:t>
            </a:r>
            <a:r>
              <a:rPr lang="en-US" i="1" dirty="0"/>
              <a:t> words.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Base-Register Addressing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Index-Register Addressing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71013" y="4383859"/>
            <a:ext cx="2057400" cy="365125"/>
          </a:xfrm>
        </p:spPr>
        <p:txBody>
          <a:bodyPr/>
          <a:lstStyle/>
          <a:p>
            <a:fld id="{901F36BB-0641-40D8-8152-80328594DBE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5577" y="1608798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Content of a index register is added to the address part of the instruction to obtain the effective address.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040" y="2218398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EA= index register + Address field value.   Load    R1  20(R2) then EA= 20+[R2], R2 is index register 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59674" y="4229100"/>
            <a:ext cx="8484326" cy="2628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628503" y="4733883"/>
            <a:ext cx="1428205" cy="188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6904" y="2865901"/>
            <a:ext cx="3870960" cy="42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880750" y="3054921"/>
            <a:ext cx="439007" cy="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61210" y="2878964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2264" y="56700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R6</a:t>
            </a:r>
          </a:p>
        </p:txBody>
      </p:sp>
      <p:cxnSp>
        <p:nvCxnSpPr>
          <p:cNvPr id="45" name="Straight Connector 44"/>
          <p:cNvCxnSpPr>
            <a:endCxn id="38" idx="3"/>
          </p:cNvCxnSpPr>
          <p:nvPr/>
        </p:nvCxnSpPr>
        <p:spPr>
          <a:xfrm>
            <a:off x="1641566" y="5648282"/>
            <a:ext cx="1415142" cy="3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63337" y="6114190"/>
            <a:ext cx="1406434" cy="25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58983" y="426798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GPRs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37212" y="6570616"/>
            <a:ext cx="1406433" cy="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82241" y="6924089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2788919" y="4539345"/>
            <a:ext cx="239050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09954" y="4737462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6723017" y="5651861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05600" y="6130832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4752" y="5695410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58445" y="4271559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00057" y="582168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026229" y="5913120"/>
            <a:ext cx="670560" cy="1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lide Number Placeholder 35"/>
          <p:cNvSpPr txBox="1">
            <a:spLocks/>
          </p:cNvSpPr>
          <p:nvPr/>
        </p:nvSpPr>
        <p:spPr>
          <a:xfrm>
            <a:off x="6545036" y="94348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16200000" flipH="1">
            <a:off x="1182581" y="3078871"/>
            <a:ext cx="4259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06584" y="2861546"/>
            <a:ext cx="150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Register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342222" y="4495391"/>
            <a:ext cx="2399214" cy="2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749040" y="5760720"/>
            <a:ext cx="47026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210594" y="6013268"/>
            <a:ext cx="1719943" cy="3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9" grpId="0" animBg="1"/>
      <p:bldP spid="41" grpId="0"/>
      <p:bldP spid="44" grpId="0"/>
      <p:bldP spid="48" grpId="0"/>
      <p:bldP spid="54" grpId="0" animBg="1"/>
      <p:bldP spid="57" grpId="0"/>
      <p:bldP spid="58" grpId="0"/>
      <p:bldP spid="61" grpId="0"/>
      <p:bldP spid="76" grpId="0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and sizes of operands</a:t>
            </a:r>
            <a:endParaRPr lang="en-US" dirty="0"/>
          </a:p>
          <a:p>
            <a:r>
              <a:rPr lang="en-IN" dirty="0"/>
              <a:t>Types of Instruction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88126" y="1717655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address field references a main memory address, and the referenced register contains a positive displacement from that address.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" y="2523197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Consider, for example, a list of numbers stored starting at location A.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410" y="3106672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that we would like to add 1 to each element on the list. We need to fetch each value, add 1 to it, and store it 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623" y="3833837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sequence of effective addresses that we need is A, A + 1, A + 2, . . . , up to the last location on the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" y="4722113"/>
            <a:ext cx="8164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indexing, this is easily done. The value A is stored in the instruction’s address</a:t>
            </a:r>
          </a:p>
          <a:p>
            <a:r>
              <a:rPr lang="en-US" dirty="0"/>
              <a:t>field, and the chosen register, called an </a:t>
            </a:r>
            <a:r>
              <a:rPr lang="en-US" i="1" dirty="0"/>
              <a:t>index register, is initialized to 0. After each</a:t>
            </a:r>
          </a:p>
          <a:p>
            <a:r>
              <a:rPr lang="en-US" dirty="0"/>
              <a:t>operation, the index register is incremented by 1.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4113" y="4260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Index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-Register Addressing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Auto Indexed (increment mode):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2067" y="1632859"/>
            <a:ext cx="8543109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Effective address of the operand is the contents of a register specified in the instruction. After accessing the operand, the contents of this register are automatically incremented to point to the next consecutive memory location.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(R1)+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.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Here one register reference, one memory reference and one ALU operation is required to access the data.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Example: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Add R1, (R2)+  // 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R1 = R1 +M[R2]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R2 = R2 + d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Useful for stepping through arrays in a loop. R2 – start of array 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 – size of an element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5817869" y="3082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966" y="501523"/>
            <a:ext cx="3870960" cy="42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7474" y="1790392"/>
            <a:ext cx="5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sz="1200" dirty="0" err="1"/>
              <a:t>auto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56810" y="661850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69873" y="1576249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52456" y="2055220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1608" y="16197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5301" y="195947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6913" y="174607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1443837" y="714493"/>
            <a:ext cx="4259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1086" y="523294"/>
            <a:ext cx="24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Auto increment register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90057" y="1319349"/>
            <a:ext cx="73152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 rot="5400000">
            <a:off x="2253343" y="1116874"/>
            <a:ext cx="4049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20" idx="1"/>
          </p:cNvCxnSpPr>
          <p:nvPr/>
        </p:nvCxnSpPr>
        <p:spPr>
          <a:xfrm>
            <a:off x="2821577" y="1528355"/>
            <a:ext cx="2425336" cy="402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96388" y="2024743"/>
            <a:ext cx="7968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2331" y="26256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3325" y="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Execution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3209109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 Execution </a:t>
            </a:r>
          </a:p>
        </p:txBody>
      </p:sp>
      <p:sp>
        <p:nvSpPr>
          <p:cNvPr id="38" name="Slide Number Placeholder 2"/>
          <p:cNvSpPr txBox="1">
            <a:spLocks/>
          </p:cNvSpPr>
          <p:nvPr/>
        </p:nvSpPr>
        <p:spPr>
          <a:xfrm>
            <a:off x="6127023" y="38047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6628" y="5286883"/>
            <a:ext cx="5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sz="1200" dirty="0" err="1"/>
              <a:t>auto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365964" y="4158341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6379027" y="5072740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61610" y="5551711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762" y="51162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6067" y="524256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99211" y="4815840"/>
            <a:ext cx="73152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65714" y="5081451"/>
            <a:ext cx="2211975" cy="77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05542" y="5521234"/>
            <a:ext cx="7968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485" y="6122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9463" y="57310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3001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49288" y="56344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5" grpId="0" animBg="1"/>
      <p:bldP spid="18" grpId="0"/>
      <p:bldP spid="19" grpId="0"/>
      <p:bldP spid="20" grpId="0"/>
      <p:bldP spid="23" grpId="0"/>
      <p:bldP spid="29" grpId="0" animBg="1"/>
      <p:bldP spid="34" grpId="0" animBg="1"/>
      <p:bldP spid="37" grpId="0"/>
      <p:bldP spid="40" grpId="0"/>
      <p:bldP spid="41" grpId="0" animBg="1"/>
      <p:bldP spid="44" grpId="0"/>
      <p:bldP spid="45" grpId="0"/>
      <p:bldP spid="48" grpId="0" animBg="1"/>
      <p:bldP spid="51" grpId="0" animBg="1"/>
      <p:bldP spid="53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Auto Indexed (decrement mode):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2067" y="1632859"/>
            <a:ext cx="8543109" cy="33547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 dirty="0"/>
              <a:t>Effective address of the operand is the contents of a register specified in the instruction. Before accessing the operand, the contents of this register are automatically decremented to point to the previous consecutive memory location. </a:t>
            </a:r>
            <a:r>
              <a:rPr lang="en-US" sz="2000" i="1" dirty="0"/>
              <a:t>–</a:t>
            </a:r>
            <a:r>
              <a:rPr lang="en-US" sz="2000" b="1" dirty="0"/>
              <a:t>(R1)</a:t>
            </a:r>
            <a:br>
              <a:rPr lang="en-US" sz="2000" dirty="0"/>
            </a:br>
            <a:r>
              <a:rPr lang="en-US" sz="2000" i="1" dirty="0"/>
              <a:t>Here one register reference, one memory reference and one ALU operation is required to access the data.</a:t>
            </a:r>
            <a:endParaRPr lang="en-US" sz="2000" dirty="0"/>
          </a:p>
          <a:p>
            <a:pPr fontAlgn="base"/>
            <a:r>
              <a:rPr lang="en-US" sz="2000" b="1" dirty="0"/>
              <a:t>Example:</a:t>
            </a:r>
            <a:endParaRPr lang="en-US" sz="2000" dirty="0"/>
          </a:p>
          <a:p>
            <a:pPr fontAlgn="base"/>
            <a:r>
              <a:rPr lang="en-US" sz="2000" dirty="0"/>
              <a:t>Add R1,-(R2)   //OR </a:t>
            </a:r>
          </a:p>
          <a:p>
            <a:pPr fontAlgn="base"/>
            <a:r>
              <a:rPr lang="en-US" sz="2000" dirty="0"/>
              <a:t> R2 = R2-</a:t>
            </a:r>
            <a:r>
              <a:rPr lang="en-US" sz="2000" i="1" dirty="0"/>
              <a:t>d</a:t>
            </a:r>
          </a:p>
          <a:p>
            <a:pPr fontAlgn="base"/>
            <a:r>
              <a:rPr lang="en-US" sz="2000" dirty="0"/>
              <a:t> R1 = R1 + M[R2]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82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5817869" y="3082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66" y="501523"/>
            <a:ext cx="3870960" cy="42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7474" y="1790392"/>
            <a:ext cx="5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sz="1200" dirty="0" err="1"/>
              <a:t>auto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6810" y="661850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69873" y="1576249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52456" y="2055220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1608" y="16197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5301" y="195947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6913" y="174607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443837" y="714493"/>
            <a:ext cx="4259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1086" y="523294"/>
            <a:ext cx="24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Auto increment register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90057" y="1319349"/>
            <a:ext cx="73152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rot="5400000">
            <a:off x="2253343" y="1116874"/>
            <a:ext cx="4049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4" idx="1"/>
          </p:cNvCxnSpPr>
          <p:nvPr/>
        </p:nvCxnSpPr>
        <p:spPr>
          <a:xfrm>
            <a:off x="2821577" y="1528355"/>
            <a:ext cx="2425336" cy="402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6388" y="2024743"/>
            <a:ext cx="7968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331" y="26256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3325" y="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Execution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3209109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 Execution </a:t>
            </a:r>
          </a:p>
        </p:txBody>
      </p:sp>
      <p:sp>
        <p:nvSpPr>
          <p:cNvPr id="24" name="Slide Number Placeholder 2"/>
          <p:cNvSpPr txBox="1">
            <a:spLocks/>
          </p:cNvSpPr>
          <p:nvPr/>
        </p:nvSpPr>
        <p:spPr>
          <a:xfrm>
            <a:off x="6127023" y="38047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6BB-0641-40D8-8152-80328594DBE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6628" y="5286883"/>
            <a:ext cx="59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sz="1200" dirty="0" err="1"/>
              <a:t>auto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65964" y="4158341"/>
            <a:ext cx="1415143" cy="193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379027" y="5072740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61610" y="5551711"/>
            <a:ext cx="1445623" cy="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70762" y="51162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38948" y="4720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2999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99211" y="4815840"/>
            <a:ext cx="73152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2999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13463" y="4996154"/>
            <a:ext cx="2643049" cy="85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5542" y="5521234"/>
            <a:ext cx="7968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1485" y="61221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6219" y="57310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3001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49288" y="56344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348547" y="4624248"/>
            <a:ext cx="1441269" cy="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0910" y="4706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08467" y="51990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/>
      <p:bldP spid="13" grpId="0"/>
      <p:bldP spid="14" grpId="0"/>
      <p:bldP spid="16" grpId="0"/>
      <p:bldP spid="17" grpId="0" animBg="1"/>
      <p:bldP spid="20" grpId="0" animBg="1"/>
      <p:bldP spid="23" grpId="0"/>
      <p:bldP spid="25" grpId="0"/>
      <p:bldP spid="26" grpId="0" animBg="1"/>
      <p:bldP spid="29" grpId="0"/>
      <p:bldP spid="30" grpId="0"/>
      <p:bldP spid="31" grpId="0" animBg="1"/>
      <p:bldP spid="33" grpId="0" animBg="1"/>
      <p:bldP spid="35" grpId="0"/>
      <p:bldP spid="36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88126" y="1717655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stack is a reserved block of locations. Items are appended to the top of the stack so that, at any given time, the block is partially filled.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" y="2523197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Associated with the stack is a pointer whose value is the address of the</a:t>
            </a:r>
          </a:p>
          <a:p>
            <a:r>
              <a:rPr lang="en-US" dirty="0"/>
              <a:t>top of the stack.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410" y="3106672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Alternatively, the top two elements of the stack may be in processor registers, in which case the stack pointer references the third element of the stack.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623" y="3833837"/>
            <a:ext cx="8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stack pointer is maintained in a register. Thus, references to stack locations in</a:t>
            </a:r>
          </a:p>
          <a:p>
            <a:r>
              <a:rPr lang="en-US" dirty="0"/>
              <a:t>memory are in fact register indirect addresses.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4113" y="4260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i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Stack Addressing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Summarizing All  Addressing Modes</a:t>
            </a:r>
          </a:p>
        </p:txBody>
      </p:sp>
      <p:graphicFrame>
        <p:nvGraphicFramePr>
          <p:cNvPr id="248878" name="Group 46"/>
          <p:cNvGraphicFramePr>
            <a:graphicFrameLocks noGrp="1"/>
          </p:cNvGraphicFramePr>
          <p:nvPr>
            <p:ph type="tbl" idx="1"/>
          </p:nvPr>
        </p:nvGraphicFramePr>
        <p:xfrm>
          <a:off x="228600" y="990600"/>
          <a:ext cx="8610600" cy="562417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Used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R3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R3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a value is in a register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Immediate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#3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constants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Displacement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100(R1)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Mem[100+R1]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local variables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deferred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Indirect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(R1)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Mem[R1]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using pointer or computed address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R3, (R1+R2)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R3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R3 + Mem[R1+R2]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addressing; R1 = base of array, R2 = index amount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 or Absolute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(1001)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Mem[1001]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static data; addr. constant may need to be big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3F4-4490-41C4-8B80-A01F686A23D5}" type="slidenum">
              <a:rPr lang="en-US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4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Summarizing All  Addressing Modes</a:t>
            </a:r>
          </a:p>
        </p:txBody>
      </p:sp>
      <p:graphicFrame>
        <p:nvGraphicFramePr>
          <p:cNvPr id="250915" name="Group 35"/>
          <p:cNvGraphicFramePr>
            <a:graphicFrameLocks noGrp="1"/>
          </p:cNvGraphicFramePr>
          <p:nvPr>
            <p:ph type="tbl" idx="1"/>
          </p:nvPr>
        </p:nvGraphicFramePr>
        <p:xfrm>
          <a:off x="304800" y="1143000"/>
          <a:ext cx="8534400" cy="53368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Used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 indirect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Memory deferred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@(R3)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Mem[Mem[R3]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R3 is the address of a pointer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then mode yields *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Autoincrement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(R2)+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R1+Mem[R2];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R2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R2 +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Useful for stepping through arrays within a loop; R2 points to start of array; each ref. increments R2 by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Autodecrement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-(R2)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R1-Mem[R2];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R2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R2 +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as autoincrement; can be used for push/pop on stack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Scaled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100(R2), [R3]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[100+R2+R3*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]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index arrays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3F4-4490-41C4-8B80-A01F686A23D5}" type="slidenum">
              <a:rPr lang="en-US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78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209005"/>
            <a:ext cx="8382000" cy="3396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3F4-4490-41C4-8B80-A01F686A23D5}" type="slidenum">
              <a:rPr lang="en-US" smtClean="0"/>
              <a:pPr/>
              <a:t>28</a:t>
            </a:fld>
            <a:endParaRPr lang="th-TH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443" y="744583"/>
            <a:ext cx="6957434" cy="611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97" y="4585063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PC: Program counter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234" y="5077097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R1: Register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2297" y="5508172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XR: Indexed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9234" y="5900058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AC: Accumulator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7155" y="64886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Fig.1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3F4-4490-41C4-8B80-A01F686A23D5}" type="slidenum">
              <a:rPr lang="en-US" smtClean="0"/>
              <a:pPr/>
              <a:t>29</a:t>
            </a:fld>
            <a:endParaRPr lang="th-TH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1226" y="1339351"/>
            <a:ext cx="3829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512" y="1811247"/>
            <a:ext cx="16668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1776549" y="1789612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8319" y="2059579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11382" y="2281650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0089" y="2525491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33152" y="2747562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72341" y="2969633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98467" y="3191704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2341" y="3426838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72341" y="3648909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404" y="3923232"/>
            <a:ext cx="658368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9486" y="471569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Fig.2 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Modes [1]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machine instruction can find its </a:t>
            </a:r>
            <a:r>
              <a:rPr lang="en-US" sz="2000" b="1" dirty="0"/>
              <a:t>operand </a:t>
            </a:r>
            <a:r>
              <a:rPr lang="en-US" sz="2000" dirty="0"/>
              <a:t>in one of three places:</a:t>
            </a:r>
          </a:p>
          <a:p>
            <a:endParaRPr lang="en-US" sz="2000" dirty="0"/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As a part of the instruction (Immediate addressing mode)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In a general-purpose register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rgbClr val="00B050"/>
                </a:solidFill>
              </a:rPr>
              <a:t> In memory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Addressing modes refers to the way in which the operand of an instruction is specified.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Consequently, addressing modes can be </a:t>
            </a:r>
            <a:r>
              <a:rPr lang="en-US" sz="2000" dirty="0">
                <a:solidFill>
                  <a:srgbClr val="FF0000"/>
                </a:solidFill>
              </a:rPr>
              <a:t>broadly</a:t>
            </a:r>
            <a:r>
              <a:rPr lang="en-US" sz="2000" dirty="0"/>
              <a:t> classified into:</a:t>
            </a:r>
          </a:p>
          <a:p>
            <a:pPr marL="342900" indent="-342900">
              <a:buAutoNum type="alphaLcParenBoth"/>
            </a:pPr>
            <a:r>
              <a:rPr lang="en-US" sz="2000" i="1" dirty="0">
                <a:solidFill>
                  <a:srgbClr val="FF0000"/>
                </a:solidFill>
              </a:rPr>
              <a:t>direct</a:t>
            </a:r>
            <a:r>
              <a:rPr lang="en-US" sz="2000" i="1" dirty="0"/>
              <a:t> </a:t>
            </a:r>
            <a:r>
              <a:rPr lang="en-US" sz="2000" dirty="0"/>
              <a:t>– the address field specifies the operand address and </a:t>
            </a:r>
          </a:p>
          <a:p>
            <a:pPr marL="342900" indent="-342900">
              <a:buAutoNum type="alphaLcParenBoth"/>
            </a:pPr>
            <a:r>
              <a:rPr lang="en-US" sz="2000" i="1" dirty="0">
                <a:solidFill>
                  <a:srgbClr val="FF0000"/>
                </a:solidFill>
              </a:rPr>
              <a:t>indirect</a:t>
            </a:r>
            <a:r>
              <a:rPr lang="en-US" sz="2000" dirty="0"/>
              <a:t>– the address field specifies a location that contains the operand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63F4-4490-41C4-8B80-A01F686A23D5}" type="slidenum">
              <a:rPr lang="en-US" smtClean="0"/>
              <a:pPr/>
              <a:t>30</a:t>
            </a:fld>
            <a:endParaRPr lang="th-TH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8870" y="1636803"/>
            <a:ext cx="5130048" cy="343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23361" y="56692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 [1]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18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and sizes of operands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96988"/>
            <a:ext cx="8305800" cy="540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is the type of an operand designated?</a:t>
            </a:r>
          </a:p>
          <a:p>
            <a:pPr marL="400050" lvl="1" indent="0">
              <a:buNone/>
            </a:pPr>
            <a:r>
              <a:rPr lang="en-US" dirty="0"/>
              <a:t>– Encoded in the opcode</a:t>
            </a:r>
          </a:p>
          <a:p>
            <a:pPr marL="400050" lvl="1" indent="0">
              <a:buNone/>
            </a:pPr>
            <a:r>
              <a:rPr lang="en-US" dirty="0"/>
              <a:t>– Annotated by tags</a:t>
            </a:r>
          </a:p>
          <a:p>
            <a:r>
              <a:rPr lang="en-US" sz="2600" dirty="0"/>
              <a:t>Common operand types: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Character - 			8bits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Half word -			16 bits, 2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Word - 				32 bits, 4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Single precision floating point -	32 bits, 4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Double precision floating point - 	64 bits, 8 bytes</a:t>
            </a:r>
          </a:p>
          <a:p>
            <a:endParaRPr lang="en-US" sz="2200" dirty="0"/>
          </a:p>
          <a:p>
            <a:r>
              <a:rPr lang="en-US" sz="2600" dirty="0"/>
              <a:t>Most instructions have three operands (</a:t>
            </a:r>
            <a:r>
              <a:rPr lang="en-US" sz="2600" dirty="0">
                <a:solidFill>
                  <a:srgbClr val="FF0000"/>
                </a:solidFill>
              </a:rPr>
              <a:t>z = x + y</a:t>
            </a:r>
            <a:r>
              <a:rPr lang="en-US" sz="2600" dirty="0"/>
              <a:t>)</a:t>
            </a:r>
          </a:p>
          <a:p>
            <a:r>
              <a:rPr lang="en-US" sz="2600" dirty="0"/>
              <a:t>Well-known ISAs specify 0-3 (explicit) operands per instruction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dirty="0"/>
              <a:t>Operands can be specified implicitly or explicitly (</a:t>
            </a:r>
            <a:r>
              <a:rPr lang="en-US" sz="2200" dirty="0">
                <a:solidFill>
                  <a:srgbClr val="0070C0"/>
                </a:solidFill>
                <a:latin typeface="Comic Sans MS" pitchFamily="66" charset="0"/>
              </a:rPr>
              <a:t>see previous slides of classifying ISA</a:t>
            </a:r>
            <a:r>
              <a:rPr lang="en-US" sz="2200" dirty="0">
                <a:latin typeface="Comic Sans MS" pitchFamily="66" charset="0"/>
              </a:rPr>
              <a:t>)</a:t>
            </a:r>
            <a:endParaRPr lang="th-TH" sz="24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and sizes of operands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600200"/>
            <a:ext cx="7239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characters:</a:t>
            </a:r>
          </a:p>
          <a:p>
            <a:pPr lvl="1"/>
            <a:r>
              <a:rPr lang="en-US" sz="2000" dirty="0"/>
              <a:t>– ASCII</a:t>
            </a:r>
          </a:p>
          <a:p>
            <a:pPr lvl="1"/>
            <a:r>
              <a:rPr lang="en-US" sz="2000" dirty="0"/>
              <a:t>– UNICODE</a:t>
            </a:r>
          </a:p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integers(signed):</a:t>
            </a:r>
          </a:p>
          <a:p>
            <a:pPr lvl="1"/>
            <a:r>
              <a:rPr lang="en-US" sz="2000" dirty="0"/>
              <a:t>– Two’s complement binary numbers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http://en.wikipedia.org/wiki/Two's_complement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floating point numbers:</a:t>
            </a:r>
          </a:p>
          <a:p>
            <a:pPr lvl="1"/>
            <a:r>
              <a:rPr lang="en-US" sz="2000" dirty="0"/>
              <a:t>– IEEE standard 754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6475"/>
          </a:xfrm>
        </p:spPr>
        <p:txBody>
          <a:bodyPr/>
          <a:lstStyle/>
          <a:p>
            <a:pPr algn="l"/>
            <a:r>
              <a:rPr lang="en-US" dirty="0"/>
              <a:t>Expanding Opcodes [2]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1"/>
            <a:ext cx="8153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have seen that how the number of operands in an instruction is dependent on the instruction length; we must have enough bits for the opcode and for the operand addresses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However, not all instructions require the same number of operands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Expanding opcodes </a:t>
            </a:r>
            <a:r>
              <a:rPr lang="en-US" sz="2000" dirty="0"/>
              <a:t>represent a compromise between the need for a rich set of opcodes and the desire to have short opcodes, and thus short instructions.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idea is to make some opcodes short, but have a means to provide longer ones when needed. 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When the opcode is short, a lot of bits are left to hold operands (which mean we could have two or three operands per instruction).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Expanding Opcodes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we don’t need any space for operands (for an instruction such as </a:t>
            </a:r>
            <a:r>
              <a:rPr lang="en-US" sz="2000" b="1" dirty="0"/>
              <a:t>Halt </a:t>
            </a:r>
            <a:r>
              <a:rPr lang="en-US" sz="2000" dirty="0"/>
              <a:t>or because the machine uses a stack), </a:t>
            </a:r>
            <a:r>
              <a:rPr lang="en-US" sz="2000" b="1" dirty="0"/>
              <a:t>all the bits can be used for the opcode</a:t>
            </a:r>
            <a:r>
              <a:rPr lang="en-US" sz="2000" dirty="0"/>
              <a:t>, which allows for many unique instructions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 In between, there are longer opcodes with fewer operands as well as shorter opcodes with more operands</a:t>
            </a:r>
          </a:p>
          <a:p>
            <a:pPr marL="800100" lvl="1" indent="-342900"/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dirty="0"/>
              <a:t>Consider a machine with 16-bit instructions and 16 registers. Because we now have a register set instead of one simple accumulator, we need to use 4 bits to specify a unique register. We could encode 16 instructions, each with 3 register operands (which implies any data to be operated on must first be loaded into a register).</a:t>
            </a:r>
          </a:p>
          <a:p>
            <a:pPr algn="ctr"/>
            <a:r>
              <a:rPr lang="en-US" b="1" dirty="0"/>
              <a:t>Or,</a:t>
            </a:r>
            <a:endParaRPr lang="en-US" dirty="0"/>
          </a:p>
          <a:p>
            <a:r>
              <a:rPr lang="en-US" dirty="0"/>
              <a:t>Use 4 bits for the opcode and 12 bits for a memory address (assuming a memory of size 4K).  However, if all data in memory is first loaded into a register in this register set, the instruction can select that particular data element using only 4 bits (assuming 16 registers). </a:t>
            </a:r>
          </a:p>
          <a:p>
            <a:endParaRPr lang="en-US" dirty="0"/>
          </a:p>
          <a:p>
            <a:r>
              <a:rPr lang="en-US" dirty="0"/>
              <a:t>These two choices are illustrated in the following figure:</a:t>
            </a:r>
          </a:p>
          <a:p>
            <a:pPr marL="800100" lvl="1" indent="-342900"/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196" y="2590800"/>
          <a:ext cx="7696200" cy="934593"/>
        </p:xfrm>
        <a:graphic>
          <a:graphicData uri="http://schemas.openxmlformats.org/drawingml/2006/table">
            <a:tbl>
              <a:tblPr/>
              <a:tblGrid>
                <a:gridCol w="48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85800" y="3733800"/>
            <a:ext cx="830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Opcode			 Address 1 		Address 2 		Address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00600"/>
          <a:ext cx="7848600" cy="685800"/>
        </p:xfrm>
        <a:graphic>
          <a:graphicData uri="http://schemas.openxmlformats.org/drawingml/2006/table">
            <a:tbl>
              <a:tblPr/>
              <a:tblGrid>
                <a:gridCol w="49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1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9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90600" y="5791200"/>
            <a:ext cx="7543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Opcode						 Address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1981200"/>
            <a:ext cx="861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Two Possibilities for a 16-Bit Instruction Format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But why limit the opcode to only 4 bits?</a:t>
            </a:r>
            <a:br>
              <a:rPr lang="en-US" dirty="0"/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5240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If we allow the length of the opcode to vary, that changes the number of remaining bits that can be used for operand addresses.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Using expanding opcodes, we could allow for opcodes of 8 bits that require two register operands; or we could allow opcodes of 12 bits that operate on one register; or we could allow for 16-bit opcodes that require no operands.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/>
              <a:t>Three More Possibilities for a 16-Bit Instruction 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114800"/>
          <a:ext cx="8229600" cy="457200"/>
        </p:xfrm>
        <a:graphic>
          <a:graphicData uri="http://schemas.openxmlformats.org/drawingml/2006/table">
            <a:tbl>
              <a:tblPr/>
              <a:tblGrid>
                <a:gridCol w="513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5029200"/>
          <a:ext cx="8229600" cy="457200"/>
        </p:xfrm>
        <a:graphic>
          <a:graphicData uri="http://schemas.openxmlformats.org/drawingml/2006/table">
            <a:tbl>
              <a:tblPr/>
              <a:tblGrid>
                <a:gridCol w="513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7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5943600"/>
          <a:ext cx="8229600" cy="381000"/>
        </p:xfrm>
        <a:graphic>
          <a:graphicData uri="http://schemas.openxmlformats.org/drawingml/2006/table">
            <a:tbl>
              <a:tblPr/>
              <a:tblGrid>
                <a:gridCol w="51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7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05393" y="2274838"/>
            <a:ext cx="8085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a machine in which instructions are 16 bits long and addresses are 4 bits long. </a:t>
            </a:r>
          </a:p>
          <a:p>
            <a:r>
              <a:rPr lang="en-US" dirty="0"/>
              <a:t>• This might be reasonable on a machine that has 16 registers on which all arithmetic operations take place. </a:t>
            </a:r>
          </a:p>
          <a:p>
            <a:r>
              <a:rPr lang="en-US" dirty="0"/>
              <a:t>• One design would be a 4-bit </a:t>
            </a:r>
            <a:r>
              <a:rPr lang="en-US" dirty="0" err="1"/>
              <a:t>opcode</a:t>
            </a:r>
            <a:r>
              <a:rPr lang="en-US" dirty="0"/>
              <a:t> and three addresses in each instruction, giving 16 three address instructions.[5]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6" y="4458789"/>
          <a:ext cx="7696200" cy="934593"/>
        </p:xfrm>
        <a:graphic>
          <a:graphicData uri="http://schemas.openxmlformats.org/drawingml/2006/table">
            <a:tbl>
              <a:tblPr/>
              <a:tblGrid>
                <a:gridCol w="48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14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93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5549537"/>
            <a:ext cx="830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Opcode			 Address 1 		Address 2 		Address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5578" y="561703"/>
            <a:ext cx="802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if the designers need 15 three-address instructions, 14 two-address instructions, 31 one-address instructions, and 16 instructions with no address at all, they can use </a:t>
            </a:r>
            <a:r>
              <a:rPr lang="en-US" dirty="0" err="1"/>
              <a:t>opcodes</a:t>
            </a:r>
            <a:r>
              <a:rPr lang="en-US" dirty="0"/>
              <a:t> 0 to 14 as three-address instructions but interpret </a:t>
            </a:r>
            <a:r>
              <a:rPr lang="en-US" dirty="0" err="1"/>
              <a:t>opcode</a:t>
            </a:r>
            <a:r>
              <a:rPr lang="en-US" dirty="0"/>
              <a:t> 15 differently.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3529"/>
            <a:ext cx="4643200" cy="372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6241" y="1884587"/>
            <a:ext cx="3995873" cy="468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75166" y="632242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Fig.a</a:t>
            </a:r>
            <a:r>
              <a:rPr lang="en-US" dirty="0"/>
              <a:t> [5]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Escape Opcode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38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sz="2000" dirty="0"/>
              <a:t>The only issue is that we need a method to determine when the instructions should be interpreted as having a 4-bit, 8-bit, 12-bit, or 16-bit opcode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The trick is to use an “</a:t>
            </a:r>
            <a:r>
              <a:rPr lang="en-US" sz="2000" b="1" dirty="0"/>
              <a:t>escape opcode</a:t>
            </a:r>
            <a:r>
              <a:rPr lang="en-US" sz="2000" dirty="0"/>
              <a:t>” to indicate which format should be used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While allowing for a wider variety of instructions, this expanding opcode scheme also makes the decoding more complex. Instead of simply looking at a bit pattern and deciding which instruction it is, we need to decode the instruction somethin</a:t>
            </a:r>
            <a:r>
              <a:rPr lang="en-US" dirty="0"/>
              <a:t>g like this: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4272677"/>
            <a:ext cx="8305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 (leftmost four bits != 1111 )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three-address instruction}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if (leftmost seven bits != 1111 111 )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two-address instruction}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if (leftmost twelve bits != 1111 1111 1111 )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one-address instruction 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zero-address instruction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3200" dirty="0">
                <a:solidFill>
                  <a:srgbClr val="00B050"/>
                </a:solidFill>
              </a:rPr>
              <a:t>Immediate Addressing Mode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58841"/>
            <a:ext cx="8534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Operand is a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 encoded in the instruction itself</a:t>
            </a:r>
          </a:p>
          <a:p>
            <a:pPr algn="ctr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dirty="0">
                <a:latin typeface="Courier New" pitchFamily="49" charset="0"/>
                <a:cs typeface="Courier New" pitchFamily="49" charset="0"/>
              </a:rPr>
              <a:t>Add R4, #3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/* R4 &lt;- R4 + 3</a:t>
            </a:r>
          </a:p>
          <a:p>
            <a:pPr algn="ctr"/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memory reference to fetch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Fast, but Limited range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Used to define and use constants or set initial values of variables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5089029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Disadvantage: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Size of the operand is limited to the size of address field of instruction. In most instruction set address field of operand is small compared to instruction size.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Escape Opcode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At each stage, one spare code—</a:t>
            </a:r>
            <a:r>
              <a:rPr lang="en-US" sz="2000" b="1" dirty="0"/>
              <a:t>the escape code</a:t>
            </a:r>
            <a:r>
              <a:rPr lang="en-US" sz="2000" dirty="0"/>
              <a:t>—is used to indicate that we should now look at more bits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This is another example of the types of trade-offs hardware designers continually face: 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Comic Sans MS" pitchFamily="66" charset="0"/>
              </a:rPr>
              <a:t>Here, we trade opcode space for operand space.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000" b="1" dirty="0"/>
              <a:t>Example:  </a:t>
            </a:r>
            <a:r>
              <a:rPr lang="en-US" sz="2000" dirty="0"/>
              <a:t>Given 8-bit instructions, it is possible to use expanding opcodes to allow the following to be encoded? If so, show the encoding.</a:t>
            </a:r>
          </a:p>
          <a:p>
            <a:r>
              <a:rPr lang="en-US" sz="2000" dirty="0"/>
              <a:t>• 3 instructions with two 3-bit operands</a:t>
            </a:r>
          </a:p>
          <a:p>
            <a:r>
              <a:rPr lang="en-US" sz="2000" dirty="0"/>
              <a:t>• 2 instructions with one 4-bit operand</a:t>
            </a:r>
          </a:p>
          <a:p>
            <a:r>
              <a:rPr lang="en-US" sz="2000" dirty="0"/>
              <a:t>• 4 instructions with one 3-bit operand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33400" y="960438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First, we must determine if the encoding is possible: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192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we sum the required number of bit patterns, we get 192 + 32 + 32 = 256. 8 bits in the instruction means a total of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256 bit patterns, so we have an exact match (which means the encoding is possible, but every bit pattern will be used in creating it).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encoding we can use is as follows: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00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01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3 instructions with two 3-bit operands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1100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1101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2 instructions with one 4-bit operand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11100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11101 xxx		4 instructions with one 3-bit operand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11110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11111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D12-F2E0-497B-ADAF-A772A3B0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Instruction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0C46-C69F-4544-B48F-6DCBEECA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Open Sans"/>
              </a:rPr>
              <a:t>Depending on operation they perform, all instructions are divided in several groups:</a:t>
            </a:r>
          </a:p>
          <a:p>
            <a:pPr fontAlgn="base"/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Arithmetic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Data Transfer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Logic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Bit-oriented Instructions</a:t>
            </a:r>
          </a:p>
          <a:p>
            <a:pPr fontAlgn="base"/>
            <a:r>
              <a:rPr lang="en-US" sz="2400" dirty="0">
                <a:solidFill>
                  <a:srgbClr val="231F20"/>
                </a:solidFill>
                <a:latin typeface="inherit"/>
              </a:rPr>
              <a:t>Branch Instructions</a:t>
            </a:r>
            <a:br>
              <a:rPr lang="en-US" sz="1600" dirty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C457CBF-0728-1543-87EC-362FE388BAC6}"/>
                  </a:ext>
                </a:extLst>
              </p14:cNvPr>
              <p14:cNvContentPartPr/>
              <p14:nvPr/>
            </p14:nvContentPartPr>
            <p14:xfrm>
              <a:off x="8266302" y="565120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C457CBF-0728-1543-87EC-362FE388B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7662" y="56425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141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C69D-D45E-46FB-A490-E51FB39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MNEMONICS and </a:t>
            </a:r>
            <a:r>
              <a:rPr lang="en-US" dirty="0"/>
              <a:t>OPERAND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4D8D-35EA-410E-8B33-9ADE4630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0484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first part</a:t>
            </a:r>
            <a:r>
              <a:rPr lang="en-US" sz="2000" dirty="0"/>
              <a:t> of each instruction, called MNEMONIC refers to the operation an instruction performs (copy, addition, logic operation etc.). </a:t>
            </a:r>
          </a:p>
          <a:p>
            <a:r>
              <a:rPr lang="en-US" sz="2000" dirty="0"/>
              <a:t>Mnemonics are abbreviations of the name of operation being executed. 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INC R1</a:t>
            </a:r>
            <a:r>
              <a:rPr lang="en-US" sz="1800" dirty="0"/>
              <a:t>: Increment register R1 (increment register R1);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JNZ LOOP</a:t>
            </a:r>
            <a:r>
              <a:rPr lang="en-US" sz="1800" dirty="0"/>
              <a:t>: Jump if Not Zero LOOP (if the value in the accumulator is not 0, jump to the address marked as LOOP);</a:t>
            </a:r>
          </a:p>
          <a:p>
            <a:endParaRPr lang="en-US" sz="1600" b="0" i="0" dirty="0">
              <a:solidFill>
                <a:srgbClr val="231F20"/>
              </a:solidFill>
              <a:effectLst/>
              <a:latin typeface="Open Sans"/>
            </a:endParaRP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The other part of instruction, called </a:t>
            </a:r>
            <a:r>
              <a:rPr lang="en-US" sz="2000" b="1" i="0" dirty="0">
                <a:solidFill>
                  <a:srgbClr val="231F20"/>
                </a:solidFill>
                <a:effectLst/>
              </a:rPr>
              <a:t>OPERAND</a:t>
            </a:r>
            <a:r>
              <a:rPr lang="en-US" sz="2000" b="0" i="0" dirty="0">
                <a:solidFill>
                  <a:srgbClr val="231F20"/>
                </a:solidFill>
                <a:effectLst/>
              </a:rPr>
              <a:t> (separated from mnemonic by at least one whitespace) defines data being processed by instructions.</a:t>
            </a: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 Some of the instructions have no operand, while some of them have one, two or three. If there is more than one operand in an instruction, they are separated by a comma. For example: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00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48A4-54DB-421F-80B1-D454739F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MNEMONICS and </a:t>
            </a:r>
            <a:r>
              <a:rPr lang="en-US" dirty="0"/>
              <a:t>OPERAND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43B3-4CD7-449F-9F65-1844D049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Some of the instructions have no operand, while some of them have one, two or three. </a:t>
            </a: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If there is more than one operand in an instruction, they are separated by a comma. For example:</a:t>
            </a:r>
          </a:p>
          <a:p>
            <a:r>
              <a:rPr lang="en-US" sz="2000" dirty="0">
                <a:solidFill>
                  <a:srgbClr val="00B050"/>
                </a:solidFill>
              </a:rPr>
              <a:t>RET</a:t>
            </a:r>
            <a:r>
              <a:rPr lang="en-US" sz="2000" dirty="0"/>
              <a:t> - return from a subroutine;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JZ TEMP </a:t>
            </a:r>
            <a:r>
              <a:rPr lang="en-US" sz="2000" dirty="0"/>
              <a:t>- if the number in the accumulator is not 0, jump to the address marked as TEMP;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ADD A,R3 </a:t>
            </a:r>
            <a:r>
              <a:rPr lang="en-US" sz="2000" dirty="0"/>
              <a:t>- add R3 and accumulator;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CJNE A,#20,LOOP </a:t>
            </a:r>
            <a:r>
              <a:rPr lang="en-US" sz="2000" dirty="0"/>
              <a:t>- compare accumulator with 20. If they are not equal, jump to the address marked as LOOP;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99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D09D-820D-415D-8CF4-A30FF9EE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2196-EFD3-43F2-B2C1-4595C1B8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Arithmetic instructions perform several basic operations such as addition, subtraction, division, multiplication etc.</a:t>
            </a:r>
          </a:p>
          <a:p>
            <a:r>
              <a:rPr lang="en-US" sz="2000" dirty="0"/>
              <a:t>After execution, the result is stored in the first operand. </a:t>
            </a:r>
          </a:p>
          <a:p>
            <a:r>
              <a:rPr lang="en-US" sz="2000" dirty="0"/>
              <a:t>For 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ADD A,R1 </a:t>
            </a:r>
            <a:r>
              <a:rPr lang="en-US" sz="2000" dirty="0"/>
              <a:t>- The result of addition (A+R1) will be stored in the accumulator.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0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200F-36A2-45D7-ABE8-E9336E72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5" y="0"/>
            <a:ext cx="7886700" cy="851115"/>
          </a:xfrm>
        </p:spPr>
        <p:txBody>
          <a:bodyPr/>
          <a:lstStyle/>
          <a:p>
            <a:r>
              <a:rPr lang="en-IN" dirty="0"/>
              <a:t>Arithmetic Instructions</a:t>
            </a:r>
          </a:p>
        </p:txBody>
      </p:sp>
      <p:graphicFrame>
        <p:nvGraphicFramePr>
          <p:cNvPr id="4" name="Group 35">
            <a:extLst>
              <a:ext uri="{FF2B5EF4-FFF2-40B4-BE49-F238E27FC236}">
                <a16:creationId xmlns:a16="http://schemas.microsoft.com/office/drawing/2014/main" id="{937BC0EE-E61B-43CA-AC39-F6FE1D1D4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378435"/>
              </p:ext>
            </p:extLst>
          </p:nvPr>
        </p:nvGraphicFramePr>
        <p:xfrm>
          <a:off x="343989" y="830385"/>
          <a:ext cx="8534400" cy="5438603"/>
        </p:xfrm>
        <a:graphic>
          <a:graphicData uri="http://schemas.openxmlformats.org/drawingml/2006/table">
            <a:tbl>
              <a:tblPr/>
              <a:tblGrid>
                <a:gridCol w="165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register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A,direct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direct byte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DD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indirect RAM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immediate data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register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4736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direct byte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9168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indirect RAM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655309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immediate data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7005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SUBB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Subtracts the register from the accumulator with a borrow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7065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74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0663-EE19-4B3B-88B1-0ED94C3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BDD8-5352-422F-8378-FB4DE44F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39012"/>
          </a:xfrm>
        </p:spPr>
        <p:txBody>
          <a:bodyPr>
            <a:normAutofit/>
          </a:bodyPr>
          <a:lstStyle/>
          <a:p>
            <a:r>
              <a:rPr lang="en-US" sz="2000" dirty="0"/>
              <a:t>Data transfer instructions move the content of one register to another.</a:t>
            </a:r>
          </a:p>
          <a:p>
            <a:r>
              <a:rPr lang="en-US" sz="2000" dirty="0"/>
              <a:t> The register the content of which is moved remains unchanged. </a:t>
            </a:r>
          </a:p>
          <a:p>
            <a:r>
              <a:rPr lang="en-US" sz="2000" dirty="0"/>
              <a:t>If they have the suffix “X” (MOVX), the data is exchanged with external memory. 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0F0D15-581F-4B33-BF23-A8834EBDF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20572"/>
              </p:ext>
            </p:extLst>
          </p:nvPr>
        </p:nvGraphicFramePr>
        <p:xfrm>
          <a:off x="326809" y="3885246"/>
          <a:ext cx="8534400" cy="2634443"/>
        </p:xfrm>
        <a:graphic>
          <a:graphicData uri="http://schemas.openxmlformats.org/drawingml/2006/table">
            <a:tbl>
              <a:tblPr/>
              <a:tblGrid>
                <a:gridCol w="1657165">
                  <a:extLst>
                    <a:ext uri="{9D8B030D-6E8A-4147-A177-3AD203B41FA5}">
                      <a16:colId xmlns:a16="http://schemas.microsoft.com/office/drawing/2014/main" val="625195043"/>
                    </a:ext>
                  </a:extLst>
                </a:gridCol>
                <a:gridCol w="5122416">
                  <a:extLst>
                    <a:ext uri="{9D8B030D-6E8A-4147-A177-3AD203B41FA5}">
                      <a16:colId xmlns:a16="http://schemas.microsoft.com/office/drawing/2014/main" val="96146393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795185778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8665835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6190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register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06493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byte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2041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indirect RAM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846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0518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Rn,A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register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04262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D34F-02AB-4E54-B8BF-CC22AF9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072"/>
          </a:xfrm>
        </p:spPr>
        <p:txBody>
          <a:bodyPr/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C0368-D8F4-4814-9BC2-A4D899E78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39388"/>
              </p:ext>
            </p:extLst>
          </p:nvPr>
        </p:nvGraphicFramePr>
        <p:xfrm>
          <a:off x="424463" y="1301840"/>
          <a:ext cx="8534400" cy="5194763"/>
        </p:xfrm>
        <a:graphic>
          <a:graphicData uri="http://schemas.openxmlformats.org/drawingml/2006/table">
            <a:tbl>
              <a:tblPr/>
              <a:tblGrid>
                <a:gridCol w="2123428">
                  <a:extLst>
                    <a:ext uri="{9D8B030D-6E8A-4147-A177-3AD203B41FA5}">
                      <a16:colId xmlns:a16="http://schemas.microsoft.com/office/drawing/2014/main" val="625195043"/>
                    </a:ext>
                  </a:extLst>
                </a:gridCol>
                <a:gridCol w="4656153">
                  <a:extLst>
                    <a:ext uri="{9D8B030D-6E8A-4147-A177-3AD203B41FA5}">
                      <a16:colId xmlns:a16="http://schemas.microsoft.com/office/drawing/2014/main" val="96146393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795185778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8665835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6190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register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06493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2041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indirect RAM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846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immediate data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80518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accumulator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042629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583507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immediate data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45475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accumulator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94753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register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97541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52145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indirect RAM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949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95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C8A1-1AD3-43BA-9B1E-F82212C2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4583"/>
          </a:xfrm>
        </p:spPr>
        <p:txBody>
          <a:bodyPr/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5EBF3-F938-4B96-8FC7-DE899E746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07204"/>
              </p:ext>
            </p:extLst>
          </p:nvPr>
        </p:nvGraphicFramePr>
        <p:xfrm>
          <a:off x="353951" y="1074447"/>
          <a:ext cx="8534400" cy="516428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58946124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10836168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895631298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357423217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1154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896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787996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byte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64571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39517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MOVC A,@A+PC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code byte relative to the PC to the accumulator (address=A+PC)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628620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MOVX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external RAM (8-bit address)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3-10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6137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MOVX @Ri,A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external RAM (8-bit address)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4-11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10015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PUSH 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Pushes the direct byte onto the stack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06598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POP 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Pops the direct byte from the stack/td&gt;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71084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/>
            <a:r>
              <a:rPr lang="en-US" sz="3200" dirty="0">
                <a:solidFill>
                  <a:srgbClr val="00B050"/>
                </a:solidFill>
              </a:rPr>
              <a:t>Immediate Addressing Mode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58841"/>
            <a:ext cx="8534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Operand is a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 encoded in the instruction itself</a:t>
            </a:r>
          </a:p>
          <a:p>
            <a:pPr algn="ctr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dirty="0">
                <a:latin typeface="Courier New" pitchFamily="49" charset="0"/>
                <a:cs typeface="Courier New" pitchFamily="49" charset="0"/>
              </a:rPr>
              <a:t>Add R4, #3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/* R4 &lt;- R4 + 3</a:t>
            </a:r>
          </a:p>
          <a:p>
            <a:pPr algn="ctr"/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23851" y="2769326"/>
            <a:ext cx="6217920" cy="718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3082834" y="3122023"/>
            <a:ext cx="7315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6502" y="2939143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 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2583" y="2361477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2995749" y="3693888"/>
            <a:ext cx="229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Immediate mode 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DF1C-B8BF-4F65-BFE0-CE84256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F38F3B-C643-4FFC-A67E-28A3DEF2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48602"/>
              </p:ext>
            </p:extLst>
          </p:nvPr>
        </p:nvGraphicFramePr>
        <p:xfrm>
          <a:off x="628650" y="1825625"/>
          <a:ext cx="8534400" cy="2447124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885456398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1986183803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353824260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372230530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49200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XCH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register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229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direct byte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39296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indirect RAM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67596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XCHD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low-order nibble indirect RAM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61997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47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1FEF-D713-4665-876D-777C79A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EFD6-C81D-4C74-ADFF-62FCB68B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7696" cy="1237171"/>
          </a:xfrm>
        </p:spPr>
        <p:txBody>
          <a:bodyPr>
            <a:normAutofit/>
          </a:bodyPr>
          <a:lstStyle/>
          <a:p>
            <a:r>
              <a:rPr lang="en-US" sz="2400" dirty="0"/>
              <a:t>Logic instructions perform logic operations upon corresponding bits of two registers. </a:t>
            </a:r>
          </a:p>
          <a:p>
            <a:r>
              <a:rPr lang="en-US" sz="2400" dirty="0"/>
              <a:t>After execution, the result is stored in the first operand. 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19A4A-BDB4-4F9C-B308-A53F4F763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13177"/>
              </p:ext>
            </p:extLst>
          </p:nvPr>
        </p:nvGraphicFramePr>
        <p:xfrm>
          <a:off x="353441" y="3379219"/>
          <a:ext cx="8534400" cy="3131001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AND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0092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AND immediate data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45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42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immediae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data to direct register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568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4232-1BC1-49EE-95C2-C1317C3B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99" y="0"/>
            <a:ext cx="7886700" cy="904381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0212C-AE25-4D9D-9FDA-C47BE1A4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21551"/>
              </p:ext>
            </p:extLst>
          </p:nvPr>
        </p:nvGraphicFramePr>
        <p:xfrm>
          <a:off x="249447" y="734939"/>
          <a:ext cx="8534400" cy="5439196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4208099469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3227272391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28785456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9152778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0605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ORL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OR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65070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79082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67603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direct,A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0160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direct,#data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immediate data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4224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A,Rn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41745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2931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61160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Exclusive OR immediate data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79411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direct,A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70569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XORL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immediate data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11927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6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4232-1BC1-49EE-95C2-C1317C3B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4381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0212C-AE25-4D9D-9FDA-C47BE1A4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96467"/>
              </p:ext>
            </p:extLst>
          </p:nvPr>
        </p:nvGraphicFramePr>
        <p:xfrm>
          <a:off x="380075" y="1257454"/>
          <a:ext cx="8534400" cy="3592640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4208099469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3227272391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28785456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9152778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0605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CLR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Clears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65070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CPL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Complements the accumulator (1=0, 0=1)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79082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SWAP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Swaps nibbles within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67603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RL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left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0160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RLC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left through carry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4224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RR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right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41745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RRC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right through carry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293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59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548A-A021-4238-B279-5D19767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5503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Bit-oriented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A0A8-0AD7-46BD-9D28-B18D9C5F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528"/>
            <a:ext cx="7886700" cy="136716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31F20"/>
                </a:solidFill>
                <a:effectLst/>
              </a:rPr>
              <a:t>Similar to logic instructions, bit-oriented instructions perform logic operations. </a:t>
            </a:r>
          </a:p>
          <a:p>
            <a:r>
              <a:rPr lang="en-US" sz="2400" b="0" i="0" dirty="0">
                <a:solidFill>
                  <a:srgbClr val="231F20"/>
                </a:solidFill>
                <a:effectLst/>
              </a:rPr>
              <a:t>The difference is that these are performed upon single bits. </a:t>
            </a:r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0F4CE2-B9D0-4C31-87C3-D01F93D81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26552"/>
              </p:ext>
            </p:extLst>
          </p:nvPr>
        </p:nvGraphicFramePr>
        <p:xfrm>
          <a:off x="353441" y="2873190"/>
          <a:ext cx="8534400" cy="3557721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CLR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Clears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CLR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Clears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SETB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Sets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SETB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Sets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CPL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Complements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45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CPL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Complements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542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ANL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568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56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548A-A021-4238-B279-5D19767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5503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Bit-oriented Instructions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0F4CE2-B9D0-4C31-87C3-D01F93D81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18737"/>
              </p:ext>
            </p:extLst>
          </p:nvPr>
        </p:nvGraphicFramePr>
        <p:xfrm>
          <a:off x="353441" y="1736847"/>
          <a:ext cx="8534400" cy="263444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C,/bit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complements of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OR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C,/bit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OR complements of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bit,C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carry flag to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45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63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326D-AE37-4690-94DC-FCCB7365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Branch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B232-C902-463A-96CD-5CEEC419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859"/>
            <a:ext cx="7886700" cy="237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two kinds of branch instructions: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Unconditional jump instructions: upon their execution a jump to a new location from where the program continues execution is executed.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Conditional jump instructions: a jump to a new program location is executed only if a specified condition is met. Otherwise, the program normally proceeds with the next instruction. 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4E384-019B-4130-BBB2-EC8CE2C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46426"/>
              </p:ext>
            </p:extLst>
          </p:nvPr>
        </p:nvGraphicFramePr>
        <p:xfrm>
          <a:off x="353441" y="3991778"/>
          <a:ext cx="8534400" cy="263444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ACALL addr11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Absolute subroutine call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LCALL addr16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Long subroutine call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RET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Returns from subroutine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RETI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Returns from interrupt subroutine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AJMP addr11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Absolute jump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457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91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326D-AE37-4690-94DC-FCCB7365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8462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Branch Instructions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4E384-019B-4130-BBB2-EC8CE2C6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2805"/>
              </p:ext>
            </p:extLst>
          </p:nvPr>
        </p:nvGraphicFramePr>
        <p:xfrm>
          <a:off x="235875" y="948383"/>
          <a:ext cx="8534400" cy="5077282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LJMP addr16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Long jump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SJMP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Short jump (from –128 to +127 locations relative to the following instruction)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99707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JC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carry flag is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265555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JNC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carry flag is not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340223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JB bit,rel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direct bit is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5148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JBC bit,rel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direct bit is set and clears bit.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JMP @A+DPTR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indirect relative to the DPTR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JZ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the accumulator is zero.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JNZ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the accumulator is not zero.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845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NOP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No operation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7573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28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0AE-45F1-44FC-89CC-BB1BA5F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F707-52AB-47B5-A670-3EFC5EA9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M. Morris Mano, Computer System Architecture, Prentice Hall of India Pvt Ltd, 3rd Edition (</a:t>
            </a:r>
            <a:r>
              <a:rPr lang="en-US" sz="1800" b="0" i="0" u="none" strike="noStrike" baseline="0" dirty="0" err="1">
                <a:latin typeface="CIDFont+F2"/>
              </a:rPr>
              <a:t>upda</a:t>
            </a:r>
            <a:r>
              <a:rPr lang="en-IN" sz="1800" b="0" i="0" u="none" strike="noStrike" baseline="0" dirty="0">
                <a:latin typeface="CIDFont+F2"/>
              </a:rPr>
              <a:t>ted) , 30 June 2017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the Essentials of Computer Organization and Architecture (4th Edition), Linda Null and Julia </a:t>
            </a:r>
            <a:r>
              <a:rPr lang="en-US" sz="1800" b="0" i="0" u="none" strike="noStrike" baseline="0" dirty="0" err="1">
                <a:latin typeface="CIDFont+F2"/>
              </a:rPr>
              <a:t>Lobur</a:t>
            </a:r>
            <a:r>
              <a:rPr lang="en-US" sz="1800" b="0" i="0" u="none" strike="noStrike" baseline="0" dirty="0">
                <a:latin typeface="CIDFont+F2"/>
              </a:rPr>
              <a:t>, Jones and </a:t>
            </a:r>
            <a:r>
              <a:rPr lang="en-US" sz="1800" b="0" i="0" u="none" strike="noStrike" baseline="0" dirty="0" err="1">
                <a:latin typeface="CIDFont+F2"/>
              </a:rPr>
              <a:t>Barlett</a:t>
            </a:r>
            <a:r>
              <a:rPr lang="en-US" sz="1800" b="0" i="0" u="none" strike="noStrike" baseline="0" dirty="0">
                <a:latin typeface="CIDFont+F2"/>
              </a:rPr>
              <a:t> Publishers, ISBN: 978-1-284-07448-2.</a:t>
            </a:r>
            <a:endParaRPr lang="en-IN" sz="1800" b="0" i="0" u="none" strike="noStrike" baseline="0" dirty="0">
              <a:latin typeface="CIDFont+F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Barry B. Brey, The Intel Microprocessors: 8086/8088, 80186/80188, 80286, 80386, 80486, Pentium, Pentium Pro Processor, Pentium II, Pentium III, Pentium 4, and Core2 with 64-bit Extensions : Architecture, Programming, and Interfacing. Pearson Education India, </a:t>
            </a:r>
            <a:r>
              <a:rPr lang="en-US" sz="1800" b="0" i="0" u="none" strike="noStrike" baseline="0" dirty="0" err="1">
                <a:latin typeface="CIDFont+F2"/>
              </a:rPr>
              <a:t>Eigth</a:t>
            </a:r>
            <a:r>
              <a:rPr lang="en-US" sz="1800" b="0" i="0" u="none" strike="noStrike" baseline="0" dirty="0">
                <a:latin typeface="CIDFont+F2"/>
              </a:rPr>
              <a:t> Edition, 2019</a:t>
            </a:r>
            <a:endParaRPr lang="en-IN" sz="1800" dirty="0"/>
          </a:p>
          <a:p>
            <a:pPr>
              <a:buNone/>
            </a:pPr>
            <a:r>
              <a:rPr lang="en-US" sz="1800" dirty="0">
                <a:latin typeface="CIDFont+F2"/>
              </a:rPr>
              <a:t>4. Computer Organization and Architecture Designing for Performance Tenth Edition William Stallings</a:t>
            </a:r>
          </a:p>
          <a:p>
            <a:pPr>
              <a:buNone/>
            </a:pPr>
            <a:r>
              <a:rPr lang="en-IN" sz="1800" dirty="0">
                <a:latin typeface="CIDFont+F2"/>
              </a:rPr>
              <a:t>5.http://www.personal.kent.edu/~aguercio/CS35101Slides/Tanenbaum/CA_Ch05_PartII.pdf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8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/>
              <a:t>Direct (</a:t>
            </a:r>
            <a:r>
              <a:rPr lang="en-US" b="1" dirty="0">
                <a:solidFill>
                  <a:srgbClr val="00B050"/>
                </a:solidFill>
              </a:rPr>
              <a:t>Absolute</a:t>
            </a:r>
            <a:r>
              <a:rPr lang="en-US" b="1" dirty="0"/>
              <a:t>): </a:t>
            </a:r>
            <a:r>
              <a:rPr lang="en-US" dirty="0"/>
              <a:t>Address is a constant ,</a:t>
            </a:r>
            <a:r>
              <a:rPr lang="en-US" dirty="0">
                <a:latin typeface="Comic Sans MS" pitchFamily="66" charset="0"/>
              </a:rPr>
              <a:t>encoded in the instruction</a:t>
            </a:r>
          </a:p>
          <a:p>
            <a:pPr lvl="1" algn="ctr"/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Add R1,(1001)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/* </a:t>
            </a:r>
            <a:r>
              <a:rPr lang="pt-BR" dirty="0"/>
              <a:t>R1 =R1 + M[1001]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r>
              <a:rPr lang="pt-BR" sz="2400" dirty="0"/>
              <a:t> </a:t>
            </a:r>
            <a:r>
              <a:rPr lang="en-US" baseline="-25000" dirty="0"/>
              <a:t>	</a:t>
            </a:r>
            <a:r>
              <a:rPr lang="en-US" dirty="0"/>
              <a:t>Single memory reference to access data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r>
              <a:rPr lang="pt-BR" sz="2400" b="1" dirty="0">
                <a:solidFill>
                  <a:srgbClr val="FF0000"/>
                </a:solidFill>
              </a:rPr>
              <a:t> 	</a:t>
            </a:r>
            <a:r>
              <a:rPr lang="en-US" dirty="0"/>
              <a:t>No additional calculations to work out effective address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- </a:t>
            </a: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en-US" dirty="0"/>
              <a:t>Limited address space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Use: </a:t>
            </a:r>
            <a:r>
              <a:rPr lang="en-US" dirty="0"/>
              <a:t>accessing static data</a:t>
            </a:r>
          </a:p>
          <a:p>
            <a:pPr marL="0" indent="0" algn="ctr">
              <a:buNone/>
            </a:pP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/>
              <a:t>Direct (</a:t>
            </a:r>
            <a:r>
              <a:rPr lang="en-US" b="1" dirty="0">
                <a:solidFill>
                  <a:srgbClr val="00B050"/>
                </a:solidFill>
              </a:rPr>
              <a:t>Absolute</a:t>
            </a:r>
            <a:r>
              <a:rPr lang="en-US" b="1" dirty="0"/>
              <a:t>): </a:t>
            </a:r>
            <a:r>
              <a:rPr lang="en-US" dirty="0"/>
              <a:t>Address is a constant ,</a:t>
            </a:r>
            <a:r>
              <a:rPr lang="en-US" dirty="0">
                <a:latin typeface="Comic Sans MS" pitchFamily="66" charset="0"/>
              </a:rPr>
              <a:t>encoded in the instruction</a:t>
            </a:r>
          </a:p>
          <a:p>
            <a:pPr lvl="1" algn="ctr"/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Add R1,(1001)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/* </a:t>
            </a:r>
            <a:r>
              <a:rPr lang="pt-BR" dirty="0"/>
              <a:t>R1 =R1 + M[1001]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7737" y="3618412"/>
            <a:ext cx="1698171" cy="2664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3851" y="3331035"/>
            <a:ext cx="4480560" cy="627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082834" y="3683732"/>
            <a:ext cx="7315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22914" y="34616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2583" y="2923186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2995749" y="4255597"/>
            <a:ext cx="229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Direct mode 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9428" y="46329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4532811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83383" y="5011782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1543" y="457636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6228" y="3152509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Indirect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b="1" dirty="0"/>
              <a:t>Why Indirect addressing?</a:t>
            </a:r>
          </a:p>
          <a:p>
            <a:pPr marL="857250" lvl="3"/>
            <a:r>
              <a:rPr lang="en-US" b="1" dirty="0"/>
              <a:t>In direct addressing length of address field of operand  is less than the word size, so it provides limited address space.</a:t>
            </a:r>
          </a:p>
          <a:p>
            <a:pPr marL="857250" lvl="3"/>
            <a:r>
              <a:rPr lang="en-US" b="1" dirty="0"/>
              <a:t>Using indirect addressing mode, full-length address of operand can be used.</a:t>
            </a:r>
          </a:p>
          <a:p>
            <a:pPr algn="just"/>
            <a:r>
              <a:rPr lang="en-US" b="1" dirty="0"/>
              <a:t>Indirect : </a:t>
            </a:r>
            <a:r>
              <a:rPr lang="en-US" dirty="0"/>
              <a:t>effective address is in the memory, and corresponding memory address will be maintained in the address field of an instruction.</a:t>
            </a:r>
            <a:endParaRPr lang="en-US" dirty="0">
              <a:latin typeface="Comic Sans MS" pitchFamily="66" charset="0"/>
            </a:endParaRPr>
          </a:p>
          <a:p>
            <a:pPr lvl="1" algn="ctr"/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Add R1,@1001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	 /* </a:t>
            </a:r>
            <a:r>
              <a:rPr lang="pt-BR" dirty="0"/>
              <a:t>R1 =R1 + M[[1001]]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Indirect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r>
              <a:rPr lang="pt-BR" sz="2400" dirty="0"/>
              <a:t> </a:t>
            </a:r>
            <a:r>
              <a:rPr lang="en-US" baseline="-25000" dirty="0"/>
              <a:t>	</a:t>
            </a:r>
            <a:endParaRPr lang="en-US" dirty="0"/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+</a:t>
            </a: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12971" y="2442755"/>
            <a:ext cx="1698171" cy="26648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9085" y="2155378"/>
            <a:ext cx="4480560" cy="627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508068" y="2508075"/>
            <a:ext cx="73152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8148" y="22860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7817" y="1747529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Instruction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2420983" y="3079940"/>
            <a:ext cx="229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Indirect mode 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62" y="34573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826034" y="3357154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08617" y="3836125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6777" y="340070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1462" y="1976852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8056" y="43542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21680" y="4280262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08617" y="4711337"/>
            <a:ext cx="1698171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30982" y="4310749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2855" y="5081458"/>
            <a:ext cx="49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memory reference to access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6789" y="2651760"/>
            <a:ext cx="1632857" cy="79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rot="10800000" flipV="1">
            <a:off x="5342709" y="3585368"/>
            <a:ext cx="984068" cy="80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7870" y="5482051"/>
            <a:ext cx="491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word length N, available address space  is 2^N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36BB-0641-40D8-8152-80328594DBE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580606" y="5873938"/>
            <a:ext cx="756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different effective addresses that may be referenced at any one time is limited to 2^</a:t>
            </a:r>
            <a:r>
              <a:rPr lang="en-US" i="1" dirty="0"/>
              <a:t>K, where K is the length of the address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/>
      <p:bldP spid="14" grpId="0"/>
      <p:bldP spid="15" grpId="0"/>
      <p:bldP spid="16" grpId="0"/>
      <p:bldP spid="19" grpId="0"/>
      <p:bldP spid="20" grpId="0"/>
      <p:bldP spid="27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1949</TotalTime>
  <Words>4179</Words>
  <Application>Microsoft Office PowerPoint</Application>
  <PresentationFormat>On-screen Show (4:3)</PresentationFormat>
  <Paragraphs>944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Module 6</vt:lpstr>
      <vt:lpstr>Contents </vt:lpstr>
      <vt:lpstr>Addressing Modes [1]</vt:lpstr>
      <vt:lpstr>Immediate Addressing Mode</vt:lpstr>
      <vt:lpstr>Immediate Addressing Mode</vt:lpstr>
      <vt:lpstr> Direct Addressing Mode </vt:lpstr>
      <vt:lpstr> Direct Addressing Mode </vt:lpstr>
      <vt:lpstr> Indirect Addressing Mode </vt:lpstr>
      <vt:lpstr> Indirect Addressing Mode </vt:lpstr>
      <vt:lpstr>  Register Addressing Mode </vt:lpstr>
      <vt:lpstr>  Register Addressing Mode </vt:lpstr>
      <vt:lpstr>  Register Indirect Addressing Mode </vt:lpstr>
      <vt:lpstr>  Register Indirect Addressing Mode </vt:lpstr>
      <vt:lpstr>  Register Indirect Addressing Mode </vt:lpstr>
      <vt:lpstr> </vt:lpstr>
      <vt:lpstr>Relative Addressing</vt:lpstr>
      <vt:lpstr>Base-Register Addressing</vt:lpstr>
      <vt:lpstr> </vt:lpstr>
      <vt:lpstr>Index-Register Addressing</vt:lpstr>
      <vt:lpstr> </vt:lpstr>
      <vt:lpstr>Auto Indexed (increment mode):</vt:lpstr>
      <vt:lpstr> </vt:lpstr>
      <vt:lpstr>Auto Indexed (decrement mode):</vt:lpstr>
      <vt:lpstr> </vt:lpstr>
      <vt:lpstr> </vt:lpstr>
      <vt:lpstr>Summarizing All  Addressing Modes</vt:lpstr>
      <vt:lpstr>Summarizing All  Addressing Modes</vt:lpstr>
      <vt:lpstr>Example </vt:lpstr>
      <vt:lpstr> </vt:lpstr>
      <vt:lpstr> </vt:lpstr>
      <vt:lpstr>Types and sizes of operands</vt:lpstr>
      <vt:lpstr>Types and sizes of operands</vt:lpstr>
      <vt:lpstr>Expanding Opcodes [2]</vt:lpstr>
      <vt:lpstr>Expanding Opcodes</vt:lpstr>
      <vt:lpstr>Example</vt:lpstr>
      <vt:lpstr> But why limit the opcode to only 4 bits? </vt:lpstr>
      <vt:lpstr> </vt:lpstr>
      <vt:lpstr> </vt:lpstr>
      <vt:lpstr>Escape Opcode</vt:lpstr>
      <vt:lpstr>Escape Opcode</vt:lpstr>
      <vt:lpstr>Example</vt:lpstr>
      <vt:lpstr>Types of Instruction [3]</vt:lpstr>
      <vt:lpstr>MNEMONICS and OPERAND</vt:lpstr>
      <vt:lpstr>MNEMONICS and OPERAND</vt:lpstr>
      <vt:lpstr>Arithmetic Instructions</vt:lpstr>
      <vt:lpstr>Arithmetic Instructions</vt:lpstr>
      <vt:lpstr>Data Transfer Instructions</vt:lpstr>
      <vt:lpstr>Data Transfer Instructions</vt:lpstr>
      <vt:lpstr>Data Transfer Instructions</vt:lpstr>
      <vt:lpstr>Data Transfer Instructions</vt:lpstr>
      <vt:lpstr>Logic Instructions</vt:lpstr>
      <vt:lpstr>Logic Instructions</vt:lpstr>
      <vt:lpstr>Logic Instructions</vt:lpstr>
      <vt:lpstr>Bit-oriented Instructions</vt:lpstr>
      <vt:lpstr>Bit-oriented Instructions</vt:lpstr>
      <vt:lpstr>Branch Instructions</vt:lpstr>
      <vt:lpstr>Branch Instructions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Bansidhar Joshi</dc:creator>
  <cp:lastModifiedBy>Shailesh Srivastava</cp:lastModifiedBy>
  <cp:revision>39</cp:revision>
  <dcterms:created xsi:type="dcterms:W3CDTF">2020-09-09T05:56:38Z</dcterms:created>
  <dcterms:modified xsi:type="dcterms:W3CDTF">2022-09-30T03:53:17Z</dcterms:modified>
</cp:coreProperties>
</file>