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71" r:id="rId3"/>
    <p:sldId id="272" r:id="rId4"/>
    <p:sldId id="257" r:id="rId5"/>
    <p:sldId id="258" r:id="rId6"/>
    <p:sldId id="259"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haO8vgqqdE5p0xJLKZkhspI0IX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370" autoAdjust="0"/>
  </p:normalViewPr>
  <p:slideViewPr>
    <p:cSldViewPr snapToGrid="0">
      <p:cViewPr varScale="1">
        <p:scale>
          <a:sx n="67" d="100"/>
          <a:sy n="67" d="100"/>
        </p:scale>
        <p:origin x="142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the quote underscores the value of writing clean, maintainable, and understandable code. Good programming practices, such as using meaningful variable names, writing concise and self-explanatory comments, following coding conventions, and breaking down complex logic into smaller, logical units, all contribute to producing code that is not only functional but also easy for humans to work with. This approach leads to improved collaboration, reduced errors, and enhanced overall software quality.</a:t>
            </a:r>
          </a:p>
          <a:p>
            <a:pPr marL="0" lvl="0" indent="0" algn="l" rtl="0">
              <a:spcBef>
                <a:spcPts val="0"/>
              </a:spcBef>
              <a:spcAft>
                <a:spcPts val="0"/>
              </a:spcAft>
              <a:buNone/>
            </a:pPr>
            <a:endParaRPr dirty="0"/>
          </a:p>
        </p:txBody>
      </p:sp>
      <p:sp>
        <p:nvSpPr>
          <p:cNvPr id="140" name="Google Shape;14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17"/>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7"/>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7"/>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grpSp>
        <p:nvGrpSpPr>
          <p:cNvPr id="18" name="Google Shape;18;p17"/>
          <p:cNvGrpSpPr/>
          <p:nvPr/>
        </p:nvGrpSpPr>
        <p:grpSpPr>
          <a:xfrm>
            <a:off x="0" y="1200150"/>
            <a:ext cx="12177184" cy="152400"/>
            <a:chOff x="0" y="756"/>
            <a:chExt cx="5753" cy="96"/>
          </a:xfrm>
        </p:grpSpPr>
        <p:sp>
          <p:nvSpPr>
            <p:cNvPr id="19" name="Google Shape;19;p17"/>
            <p:cNvSpPr/>
            <p:nvPr/>
          </p:nvSpPr>
          <p:spPr>
            <a:xfrm>
              <a:off x="0" y="756"/>
              <a:ext cx="5753" cy="47"/>
            </a:xfrm>
            <a:prstGeom prst="rect">
              <a:avLst/>
            </a:prstGeom>
            <a:gradFill>
              <a:gsLst>
                <a:gs pos="0">
                  <a:srgbClr val="00A293"/>
                </a:gs>
                <a:gs pos="50000">
                  <a:srgbClr val="00DFCA"/>
                </a:gs>
                <a:gs pos="100000">
                  <a:srgbClr val="00A29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0" name="Google Shape;20;p17"/>
            <p:cNvSpPr/>
            <p:nvPr/>
          </p:nvSpPr>
          <p:spPr>
            <a:xfrm>
              <a:off x="0" y="828"/>
              <a:ext cx="5753" cy="24"/>
            </a:xfrm>
            <a:prstGeom prst="rect">
              <a:avLst/>
            </a:prstGeom>
            <a:gradFill>
              <a:gsLst>
                <a:gs pos="0">
                  <a:srgbClr val="B8749C"/>
                </a:gs>
                <a:gs pos="50000">
                  <a:srgbClr val="D989B8"/>
                </a:gs>
                <a:gs pos="100000">
                  <a:srgbClr val="B8749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21" name="Google Shape;21;p17"/>
          <p:cNvSpPr txBox="1">
            <a:spLocks noGrp="1"/>
          </p:cNvSpPr>
          <p:nvPr>
            <p:ph type="ctrTitle"/>
          </p:nvPr>
        </p:nvSpPr>
        <p:spPr>
          <a:xfrm>
            <a:off x="406400" y="1524000"/>
            <a:ext cx="11379200" cy="1143000"/>
          </a:xfrm>
          <a:prstGeom prst="rect">
            <a:avLst/>
          </a:prstGeom>
          <a:noFill/>
          <a:ln>
            <a:noFill/>
          </a:ln>
        </p:spPr>
        <p:txBody>
          <a:bodyPr spcFirstLastPara="1" wrap="square" lIns="92075" tIns="46025" rIns="92075" bIns="46025" anchor="b" anchorCtr="0">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22" name="Google Shape;22;p17"/>
          <p:cNvSpPr txBox="1">
            <a:spLocks noGrp="1"/>
          </p:cNvSpPr>
          <p:nvPr>
            <p:ph type="subTitle" idx="1"/>
          </p:nvPr>
        </p:nvSpPr>
        <p:spPr>
          <a:xfrm>
            <a:off x="1828800" y="2971800"/>
            <a:ext cx="8534400" cy="1752600"/>
          </a:xfrm>
          <a:prstGeom prst="rect">
            <a:avLst/>
          </a:prstGeom>
          <a:noFill/>
          <a:ln>
            <a:noFill/>
          </a:ln>
        </p:spPr>
        <p:txBody>
          <a:bodyPr spcFirstLastPara="1" wrap="square" lIns="92075" tIns="46025" rIns="92075" bIns="46025" anchor="t" anchorCtr="0">
            <a:noAutofit/>
          </a:bodyPr>
          <a:lstStyle>
            <a:lvl1pPr lvl="0" algn="ctr">
              <a:spcBef>
                <a:spcPts val="560"/>
              </a:spcBef>
              <a:spcAft>
                <a:spcPts val="0"/>
              </a:spcAft>
              <a:buSzPts val="1540"/>
              <a:buFont typeface="Arial"/>
              <a:buNone/>
              <a:defRPr/>
            </a:lvl1pPr>
            <a:lvl2pPr lvl="1" algn="l">
              <a:spcBef>
                <a:spcPts val="360"/>
              </a:spcBef>
              <a:spcAft>
                <a:spcPts val="0"/>
              </a:spcAft>
              <a:buSzPts val="900"/>
              <a:buChar char="●"/>
              <a:defRPr/>
            </a:lvl2pPr>
            <a:lvl3pPr lvl="2" algn="l">
              <a:spcBef>
                <a:spcPts val="360"/>
              </a:spcBef>
              <a:spcAft>
                <a:spcPts val="0"/>
              </a:spcAft>
              <a:buSzPts val="720"/>
              <a:buChar char="●"/>
              <a:defRPr/>
            </a:lvl3pPr>
            <a:lvl4pPr lvl="3" algn="l">
              <a:spcBef>
                <a:spcPts val="360"/>
              </a:spcBef>
              <a:spcAft>
                <a:spcPts val="0"/>
              </a:spcAft>
              <a:buSzPts val="117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4013200" y="-1803400"/>
            <a:ext cx="4876800" cy="11074400"/>
          </a:xfrm>
          <a:prstGeom prst="rect">
            <a:avLst/>
          </a:prstGeom>
          <a:noFill/>
          <a:ln>
            <a:noFill/>
          </a:ln>
        </p:spPr>
        <p:txBody>
          <a:bodyPr spcFirstLastPara="1" wrap="square" lIns="92075" tIns="46025" rIns="92075" bIns="46025" anchor="t" anchorCtr="0">
            <a:noAutofit/>
          </a:bodyPr>
          <a:lstStyle>
            <a:lvl1pPr marL="457200" lvl="0" indent="-291465" algn="l">
              <a:spcBef>
                <a:spcPts val="360"/>
              </a:spcBef>
              <a:spcAft>
                <a:spcPts val="0"/>
              </a:spcAft>
              <a:buSzPts val="990"/>
              <a:buChar char="●"/>
              <a:defRPr/>
            </a:lvl1pPr>
            <a:lvl2pPr marL="914400" lvl="1" indent="-285750" algn="l">
              <a:spcBef>
                <a:spcPts val="360"/>
              </a:spcBef>
              <a:spcAft>
                <a:spcPts val="0"/>
              </a:spcAft>
              <a:buSzPts val="900"/>
              <a:buChar char="●"/>
              <a:defRPr/>
            </a:lvl2pPr>
            <a:lvl3pPr marL="1371600" lvl="2" indent="-274319" algn="l">
              <a:spcBef>
                <a:spcPts val="360"/>
              </a:spcBef>
              <a:spcAft>
                <a:spcPts val="0"/>
              </a:spcAft>
              <a:buSzPts val="720"/>
              <a:buChar char="●"/>
              <a:defRPr/>
            </a:lvl3pPr>
            <a:lvl4pPr marL="1828800" lvl="3" indent="-302894" algn="l">
              <a:spcBef>
                <a:spcPts val="360"/>
              </a:spcBef>
              <a:spcAft>
                <a:spcPts val="0"/>
              </a:spcAft>
              <a:buSzPts val="117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7" name="Google Shape;77;p26"/>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27"/>
          <p:cNvSpPr txBox="1">
            <a:spLocks noGrp="1"/>
          </p:cNvSpPr>
          <p:nvPr>
            <p:ph type="title"/>
          </p:nvPr>
        </p:nvSpPr>
        <p:spPr>
          <a:xfrm rot="5400000">
            <a:off x="7581900" y="1765300"/>
            <a:ext cx="5867400" cy="29464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82" name="Google Shape;82;p27"/>
          <p:cNvSpPr txBox="1">
            <a:spLocks noGrp="1"/>
          </p:cNvSpPr>
          <p:nvPr>
            <p:ph type="body" idx="1"/>
          </p:nvPr>
        </p:nvSpPr>
        <p:spPr>
          <a:xfrm rot="5400000">
            <a:off x="1587500" y="-1079500"/>
            <a:ext cx="5867400" cy="8636000"/>
          </a:xfrm>
          <a:prstGeom prst="rect">
            <a:avLst/>
          </a:prstGeom>
          <a:noFill/>
          <a:ln>
            <a:noFill/>
          </a:ln>
        </p:spPr>
        <p:txBody>
          <a:bodyPr spcFirstLastPara="1" wrap="square" lIns="92075" tIns="46025" rIns="92075" bIns="46025" anchor="t" anchorCtr="0">
            <a:noAutofit/>
          </a:bodyPr>
          <a:lstStyle>
            <a:lvl1pPr marL="457200" lvl="0" indent="-291465" algn="l">
              <a:spcBef>
                <a:spcPts val="360"/>
              </a:spcBef>
              <a:spcAft>
                <a:spcPts val="0"/>
              </a:spcAft>
              <a:buSzPts val="990"/>
              <a:buChar char="●"/>
              <a:defRPr/>
            </a:lvl1pPr>
            <a:lvl2pPr marL="914400" lvl="1" indent="-285750" algn="l">
              <a:spcBef>
                <a:spcPts val="360"/>
              </a:spcBef>
              <a:spcAft>
                <a:spcPts val="0"/>
              </a:spcAft>
              <a:buSzPts val="900"/>
              <a:buChar char="●"/>
              <a:defRPr/>
            </a:lvl2pPr>
            <a:lvl3pPr marL="1371600" lvl="2" indent="-274319" algn="l">
              <a:spcBef>
                <a:spcPts val="360"/>
              </a:spcBef>
              <a:spcAft>
                <a:spcPts val="0"/>
              </a:spcAft>
              <a:buSzPts val="720"/>
              <a:buChar char="●"/>
              <a:defRPr/>
            </a:lvl3pPr>
            <a:lvl4pPr marL="1828800" lvl="3" indent="-302894" algn="l">
              <a:spcBef>
                <a:spcPts val="360"/>
              </a:spcBef>
              <a:spcAft>
                <a:spcPts val="0"/>
              </a:spcAft>
              <a:buSzPts val="117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3" name="Google Shape;83;p27"/>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7"/>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7"/>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914400" y="1295400"/>
            <a:ext cx="11074400" cy="4876800"/>
          </a:xfrm>
          <a:prstGeom prst="rect">
            <a:avLst/>
          </a:prstGeom>
          <a:noFill/>
          <a:ln>
            <a:noFill/>
          </a:ln>
        </p:spPr>
        <p:txBody>
          <a:bodyPr spcFirstLastPara="1" wrap="square" lIns="92075" tIns="46025" rIns="92075" bIns="46025" anchor="t" anchorCtr="0">
            <a:noAutofit/>
          </a:bodyPr>
          <a:lstStyle>
            <a:lvl1pPr marL="457200" lvl="0" indent="-291465" algn="l">
              <a:spcBef>
                <a:spcPts val="360"/>
              </a:spcBef>
              <a:spcAft>
                <a:spcPts val="0"/>
              </a:spcAft>
              <a:buSzPts val="990"/>
              <a:buChar char="●"/>
              <a:defRPr/>
            </a:lvl1pPr>
            <a:lvl2pPr marL="914400" lvl="1" indent="-285750" algn="l">
              <a:spcBef>
                <a:spcPts val="360"/>
              </a:spcBef>
              <a:spcAft>
                <a:spcPts val="0"/>
              </a:spcAft>
              <a:buSzPts val="900"/>
              <a:buChar char="●"/>
              <a:defRPr/>
            </a:lvl2pPr>
            <a:lvl3pPr marL="1371600" lvl="2" indent="-274319" algn="l">
              <a:spcBef>
                <a:spcPts val="360"/>
              </a:spcBef>
              <a:spcAft>
                <a:spcPts val="0"/>
              </a:spcAft>
              <a:buSzPts val="720"/>
              <a:buChar char="●"/>
              <a:defRPr/>
            </a:lvl3pPr>
            <a:lvl4pPr marL="1828800" lvl="3" indent="-302894" algn="l">
              <a:spcBef>
                <a:spcPts val="360"/>
              </a:spcBef>
              <a:spcAft>
                <a:spcPts val="0"/>
              </a:spcAft>
              <a:buSzPts val="117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8"/>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963084" y="4406901"/>
            <a:ext cx="10363200" cy="1362075"/>
          </a:xfrm>
          <a:prstGeom prst="rect">
            <a:avLst/>
          </a:prstGeom>
          <a:noFill/>
          <a:ln>
            <a:noFill/>
          </a:ln>
        </p:spPr>
        <p:txBody>
          <a:bodyPr spcFirstLastPara="1" wrap="square" lIns="92075" tIns="46025" rIns="92075" bIns="46025" anchor="t" anchorCtr="1">
            <a:noAutofit/>
          </a:bodyPr>
          <a:lstStyle>
            <a:lvl1pPr lvl="0" algn="l">
              <a:lnSpc>
                <a:spcPct val="90000"/>
              </a:lnSpc>
              <a:spcBef>
                <a:spcPts val="0"/>
              </a:spcBef>
              <a:spcAft>
                <a:spcPts val="0"/>
              </a:spcAft>
              <a:buSzPts val="1400"/>
              <a:buNone/>
              <a:defRPr sz="4000" b="1" cap="none"/>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963084" y="2906713"/>
            <a:ext cx="10363200" cy="1500187"/>
          </a:xfrm>
          <a:prstGeom prst="rect">
            <a:avLst/>
          </a:prstGeom>
          <a:noFill/>
          <a:ln>
            <a:noFill/>
          </a:ln>
        </p:spPr>
        <p:txBody>
          <a:bodyPr spcFirstLastPara="1" wrap="square" lIns="92075" tIns="46025" rIns="92075" bIns="46025" anchor="b" anchorCtr="0">
            <a:noAutofit/>
          </a:bodyPr>
          <a:lstStyle>
            <a:lvl1pPr marL="457200" lvl="0" indent="-228600" algn="l">
              <a:spcBef>
                <a:spcPts val="400"/>
              </a:spcBef>
              <a:spcAft>
                <a:spcPts val="0"/>
              </a:spcAft>
              <a:buSzPts val="1100"/>
              <a:buNone/>
              <a:defRPr sz="2000"/>
            </a:lvl1pPr>
            <a:lvl2pPr marL="914400" lvl="1" indent="-228600" algn="l">
              <a:spcBef>
                <a:spcPts val="360"/>
              </a:spcBef>
              <a:spcAft>
                <a:spcPts val="0"/>
              </a:spcAft>
              <a:buSzPts val="900"/>
              <a:buNone/>
              <a:defRPr sz="1800"/>
            </a:lvl2pPr>
            <a:lvl3pPr marL="1371600" lvl="2" indent="-228600" algn="l">
              <a:spcBef>
                <a:spcPts val="320"/>
              </a:spcBef>
              <a:spcAft>
                <a:spcPts val="0"/>
              </a:spcAft>
              <a:buSzPts val="640"/>
              <a:buNone/>
              <a:defRPr sz="1600"/>
            </a:lvl3pPr>
            <a:lvl4pPr marL="1828800" lvl="3" indent="-228600" algn="l">
              <a:spcBef>
                <a:spcPts val="280"/>
              </a:spcBef>
              <a:spcAft>
                <a:spcPts val="0"/>
              </a:spcAft>
              <a:buSzPts val="910"/>
              <a:buNone/>
              <a:defRPr sz="1400"/>
            </a:lvl4pPr>
            <a:lvl5pPr marL="2286000" lvl="4" indent="-228600" algn="l">
              <a:spcBef>
                <a:spcPts val="280"/>
              </a:spcBef>
              <a:spcAft>
                <a:spcPts val="0"/>
              </a:spcAft>
              <a:buSzPts val="1400"/>
              <a:buFont typeface="Arial"/>
              <a:buNone/>
              <a:defRPr sz="1400"/>
            </a:lvl5pPr>
            <a:lvl6pPr marL="2743200" lvl="5" indent="-228600" algn="l">
              <a:spcBef>
                <a:spcPts val="280"/>
              </a:spcBef>
              <a:spcAft>
                <a:spcPts val="0"/>
              </a:spcAft>
              <a:buSzPts val="1400"/>
              <a:buFont typeface="Arial"/>
              <a:buNone/>
              <a:defRPr sz="1400"/>
            </a:lvl6pPr>
            <a:lvl7pPr marL="3200400" lvl="6" indent="-228600" algn="l">
              <a:spcBef>
                <a:spcPts val="280"/>
              </a:spcBef>
              <a:spcAft>
                <a:spcPts val="0"/>
              </a:spcAft>
              <a:buSzPts val="1400"/>
              <a:buFont typeface="Arial"/>
              <a:buNone/>
              <a:defRPr sz="1400"/>
            </a:lvl7pPr>
            <a:lvl8pPr marL="3657600" lvl="7" indent="-228600" algn="l">
              <a:spcBef>
                <a:spcPts val="280"/>
              </a:spcBef>
              <a:spcAft>
                <a:spcPts val="0"/>
              </a:spcAft>
              <a:buSzPts val="1400"/>
              <a:buFont typeface="Arial"/>
              <a:buNone/>
              <a:defRPr sz="1400"/>
            </a:lvl8pPr>
            <a:lvl9pPr marL="4114800" lvl="8" indent="-228600" algn="l">
              <a:spcBef>
                <a:spcPts val="280"/>
              </a:spcBef>
              <a:spcAft>
                <a:spcPts val="0"/>
              </a:spcAft>
              <a:buSzPts val="1400"/>
              <a:buFont typeface="Arial"/>
              <a:buNone/>
              <a:defRPr sz="1400"/>
            </a:lvl9pPr>
          </a:lstStyle>
          <a:p>
            <a:endParaRPr/>
          </a:p>
        </p:txBody>
      </p:sp>
      <p:sp>
        <p:nvSpPr>
          <p:cNvPr id="32" name="Google Shape;32;p19"/>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9"/>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20"/>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37" name="Google Shape;37;p20"/>
          <p:cNvSpPr txBox="1">
            <a:spLocks noGrp="1"/>
          </p:cNvSpPr>
          <p:nvPr>
            <p:ph type="body" idx="1"/>
          </p:nvPr>
        </p:nvSpPr>
        <p:spPr>
          <a:xfrm>
            <a:off x="914400" y="1295400"/>
            <a:ext cx="5435600" cy="4876800"/>
          </a:xfrm>
          <a:prstGeom prst="rect">
            <a:avLst/>
          </a:prstGeom>
          <a:noFill/>
          <a:ln>
            <a:noFill/>
          </a:ln>
        </p:spPr>
        <p:txBody>
          <a:bodyPr spcFirstLastPara="1" wrap="square" lIns="92075" tIns="46025" rIns="92075" bIns="46025" anchor="t" anchorCtr="0">
            <a:noAutofit/>
          </a:bodyPr>
          <a:lstStyle>
            <a:lvl1pPr marL="457200" lvl="0" indent="-326390" algn="l">
              <a:spcBef>
                <a:spcPts val="560"/>
              </a:spcBef>
              <a:spcAft>
                <a:spcPts val="0"/>
              </a:spcAft>
              <a:buSzPts val="1540"/>
              <a:buChar char="●"/>
              <a:defRPr sz="2800"/>
            </a:lvl1pPr>
            <a:lvl2pPr marL="914400" lvl="1" indent="-304800" algn="l">
              <a:spcBef>
                <a:spcPts val="480"/>
              </a:spcBef>
              <a:spcAft>
                <a:spcPts val="0"/>
              </a:spcAft>
              <a:buSzPts val="1200"/>
              <a:buChar char="●"/>
              <a:defRPr sz="2400"/>
            </a:lvl2pPr>
            <a:lvl3pPr marL="1371600" lvl="2" indent="-279400" algn="l">
              <a:spcBef>
                <a:spcPts val="400"/>
              </a:spcBef>
              <a:spcAft>
                <a:spcPts val="0"/>
              </a:spcAft>
              <a:buSzPts val="800"/>
              <a:buChar char="●"/>
              <a:defRPr sz="2000"/>
            </a:lvl3pPr>
            <a:lvl4pPr marL="1828800" lvl="3" indent="-302894" algn="l">
              <a:spcBef>
                <a:spcPts val="360"/>
              </a:spcBef>
              <a:spcAft>
                <a:spcPts val="0"/>
              </a:spcAft>
              <a:buSzPts val="1170"/>
              <a:buChar char="●"/>
              <a:defRPr sz="1800"/>
            </a:lvl4pPr>
            <a:lvl5pPr marL="2286000" lvl="4" indent="-342900" algn="l">
              <a:spcBef>
                <a:spcPts val="360"/>
              </a:spcBef>
              <a:spcAft>
                <a:spcPts val="0"/>
              </a:spcAft>
              <a:buSzPts val="1800"/>
              <a:buFont typeface="Arial"/>
              <a:buChar char="»"/>
              <a:defRPr sz="1800"/>
            </a:lvl5pPr>
            <a:lvl6pPr marL="2743200" lvl="5" indent="-342900" algn="l">
              <a:spcBef>
                <a:spcPts val="360"/>
              </a:spcBef>
              <a:spcAft>
                <a:spcPts val="0"/>
              </a:spcAft>
              <a:buSzPts val="1800"/>
              <a:buFont typeface="Arial"/>
              <a:buChar char="»"/>
              <a:defRPr sz="1800"/>
            </a:lvl6pPr>
            <a:lvl7pPr marL="3200400" lvl="6" indent="-342900" algn="l">
              <a:spcBef>
                <a:spcPts val="360"/>
              </a:spcBef>
              <a:spcAft>
                <a:spcPts val="0"/>
              </a:spcAft>
              <a:buSzPts val="1800"/>
              <a:buFont typeface="Arial"/>
              <a:buChar char="»"/>
              <a:defRPr sz="1800"/>
            </a:lvl7pPr>
            <a:lvl8pPr marL="3657600" lvl="7" indent="-342900" algn="l">
              <a:spcBef>
                <a:spcPts val="360"/>
              </a:spcBef>
              <a:spcAft>
                <a:spcPts val="0"/>
              </a:spcAft>
              <a:buSzPts val="1800"/>
              <a:buFont typeface="Arial"/>
              <a:buChar char="»"/>
              <a:defRPr sz="1800"/>
            </a:lvl8pPr>
            <a:lvl9pPr marL="4114800" lvl="8" indent="-342900" algn="l">
              <a:spcBef>
                <a:spcPts val="360"/>
              </a:spcBef>
              <a:spcAft>
                <a:spcPts val="0"/>
              </a:spcAft>
              <a:buSzPts val="1800"/>
              <a:buFont typeface="Arial"/>
              <a:buChar char="»"/>
              <a:defRPr sz="1800"/>
            </a:lvl9pPr>
          </a:lstStyle>
          <a:p>
            <a:endParaRPr/>
          </a:p>
        </p:txBody>
      </p:sp>
      <p:sp>
        <p:nvSpPr>
          <p:cNvPr id="38" name="Google Shape;38;p20"/>
          <p:cNvSpPr txBox="1">
            <a:spLocks noGrp="1"/>
          </p:cNvSpPr>
          <p:nvPr>
            <p:ph type="body" idx="2"/>
          </p:nvPr>
        </p:nvSpPr>
        <p:spPr>
          <a:xfrm>
            <a:off x="6553200" y="1295400"/>
            <a:ext cx="5435600" cy="4876800"/>
          </a:xfrm>
          <a:prstGeom prst="rect">
            <a:avLst/>
          </a:prstGeom>
          <a:noFill/>
          <a:ln>
            <a:noFill/>
          </a:ln>
        </p:spPr>
        <p:txBody>
          <a:bodyPr spcFirstLastPara="1" wrap="square" lIns="92075" tIns="46025" rIns="92075" bIns="46025" anchor="t" anchorCtr="0">
            <a:noAutofit/>
          </a:bodyPr>
          <a:lstStyle>
            <a:lvl1pPr marL="457200" lvl="0" indent="-326390" algn="l">
              <a:spcBef>
                <a:spcPts val="560"/>
              </a:spcBef>
              <a:spcAft>
                <a:spcPts val="0"/>
              </a:spcAft>
              <a:buSzPts val="1540"/>
              <a:buChar char="●"/>
              <a:defRPr sz="2800"/>
            </a:lvl1pPr>
            <a:lvl2pPr marL="914400" lvl="1" indent="-304800" algn="l">
              <a:spcBef>
                <a:spcPts val="480"/>
              </a:spcBef>
              <a:spcAft>
                <a:spcPts val="0"/>
              </a:spcAft>
              <a:buSzPts val="1200"/>
              <a:buChar char="●"/>
              <a:defRPr sz="2400"/>
            </a:lvl2pPr>
            <a:lvl3pPr marL="1371600" lvl="2" indent="-279400" algn="l">
              <a:spcBef>
                <a:spcPts val="400"/>
              </a:spcBef>
              <a:spcAft>
                <a:spcPts val="0"/>
              </a:spcAft>
              <a:buSzPts val="800"/>
              <a:buChar char="●"/>
              <a:defRPr sz="2000"/>
            </a:lvl3pPr>
            <a:lvl4pPr marL="1828800" lvl="3" indent="-302894" algn="l">
              <a:spcBef>
                <a:spcPts val="360"/>
              </a:spcBef>
              <a:spcAft>
                <a:spcPts val="0"/>
              </a:spcAft>
              <a:buSzPts val="1170"/>
              <a:buChar char="●"/>
              <a:defRPr sz="1800"/>
            </a:lvl4pPr>
            <a:lvl5pPr marL="2286000" lvl="4" indent="-342900" algn="l">
              <a:spcBef>
                <a:spcPts val="360"/>
              </a:spcBef>
              <a:spcAft>
                <a:spcPts val="0"/>
              </a:spcAft>
              <a:buSzPts val="1800"/>
              <a:buFont typeface="Arial"/>
              <a:buChar char="»"/>
              <a:defRPr sz="1800"/>
            </a:lvl5pPr>
            <a:lvl6pPr marL="2743200" lvl="5" indent="-342900" algn="l">
              <a:spcBef>
                <a:spcPts val="360"/>
              </a:spcBef>
              <a:spcAft>
                <a:spcPts val="0"/>
              </a:spcAft>
              <a:buSzPts val="1800"/>
              <a:buFont typeface="Arial"/>
              <a:buChar char="»"/>
              <a:defRPr sz="1800"/>
            </a:lvl6pPr>
            <a:lvl7pPr marL="3200400" lvl="6" indent="-342900" algn="l">
              <a:spcBef>
                <a:spcPts val="360"/>
              </a:spcBef>
              <a:spcAft>
                <a:spcPts val="0"/>
              </a:spcAft>
              <a:buSzPts val="1800"/>
              <a:buFont typeface="Arial"/>
              <a:buChar char="»"/>
              <a:defRPr sz="1800"/>
            </a:lvl7pPr>
            <a:lvl8pPr marL="3657600" lvl="7" indent="-342900" algn="l">
              <a:spcBef>
                <a:spcPts val="360"/>
              </a:spcBef>
              <a:spcAft>
                <a:spcPts val="0"/>
              </a:spcAft>
              <a:buSzPts val="1800"/>
              <a:buFont typeface="Arial"/>
              <a:buChar char="»"/>
              <a:defRPr sz="1800"/>
            </a:lvl8pPr>
            <a:lvl9pPr marL="4114800" lvl="8" indent="-342900" algn="l">
              <a:spcBef>
                <a:spcPts val="360"/>
              </a:spcBef>
              <a:spcAft>
                <a:spcPts val="0"/>
              </a:spcAft>
              <a:buSzPts val="1800"/>
              <a:buFont typeface="Arial"/>
              <a:buChar char="»"/>
              <a:defRPr sz="1800"/>
            </a:lvl9pPr>
          </a:lstStyle>
          <a:p>
            <a:endParaRPr/>
          </a:p>
        </p:txBody>
      </p:sp>
      <p:sp>
        <p:nvSpPr>
          <p:cNvPr id="39" name="Google Shape;39;p20"/>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0"/>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0"/>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21"/>
          <p:cNvSpPr txBox="1">
            <a:spLocks noGrp="1"/>
          </p:cNvSpPr>
          <p:nvPr>
            <p:ph type="title"/>
          </p:nvPr>
        </p:nvSpPr>
        <p:spPr>
          <a:xfrm>
            <a:off x="609600" y="274638"/>
            <a:ext cx="10972800" cy="11430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44" name="Google Shape;44;p21"/>
          <p:cNvSpPr txBox="1">
            <a:spLocks noGrp="1"/>
          </p:cNvSpPr>
          <p:nvPr>
            <p:ph type="body" idx="1"/>
          </p:nvPr>
        </p:nvSpPr>
        <p:spPr>
          <a:xfrm>
            <a:off x="609600" y="1535113"/>
            <a:ext cx="5386917" cy="639762"/>
          </a:xfrm>
          <a:prstGeom prst="rect">
            <a:avLst/>
          </a:prstGeom>
          <a:noFill/>
          <a:ln>
            <a:noFill/>
          </a:ln>
        </p:spPr>
        <p:txBody>
          <a:bodyPr spcFirstLastPara="1" wrap="square" lIns="92075" tIns="46025" rIns="92075" bIns="46025" anchor="b" anchorCtr="0">
            <a:noAutofit/>
          </a:bodyPr>
          <a:lstStyle>
            <a:lvl1pPr marL="457200" lvl="0" indent="-228600" algn="l">
              <a:spcBef>
                <a:spcPts val="480"/>
              </a:spcBef>
              <a:spcAft>
                <a:spcPts val="0"/>
              </a:spcAft>
              <a:buSzPts val="1320"/>
              <a:buNone/>
              <a:defRPr sz="2400" b="1"/>
            </a:lvl1pPr>
            <a:lvl2pPr marL="914400" lvl="1" indent="-228600" algn="l">
              <a:spcBef>
                <a:spcPts val="400"/>
              </a:spcBef>
              <a:spcAft>
                <a:spcPts val="0"/>
              </a:spcAft>
              <a:buSzPts val="1000"/>
              <a:buNone/>
              <a:defRPr sz="2000" b="1"/>
            </a:lvl2pPr>
            <a:lvl3pPr marL="1371600" lvl="2" indent="-228600" algn="l">
              <a:spcBef>
                <a:spcPts val="360"/>
              </a:spcBef>
              <a:spcAft>
                <a:spcPts val="0"/>
              </a:spcAft>
              <a:buSzPts val="72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600"/>
              <a:buFont typeface="Arial"/>
              <a:buNone/>
              <a:defRPr sz="1600" b="1"/>
            </a:lvl5pPr>
            <a:lvl6pPr marL="2743200" lvl="5" indent="-228600" algn="l">
              <a:spcBef>
                <a:spcPts val="320"/>
              </a:spcBef>
              <a:spcAft>
                <a:spcPts val="0"/>
              </a:spcAft>
              <a:buSzPts val="1600"/>
              <a:buFont typeface="Arial"/>
              <a:buNone/>
              <a:defRPr sz="1600" b="1"/>
            </a:lvl6pPr>
            <a:lvl7pPr marL="3200400" lvl="6" indent="-228600" algn="l">
              <a:spcBef>
                <a:spcPts val="320"/>
              </a:spcBef>
              <a:spcAft>
                <a:spcPts val="0"/>
              </a:spcAft>
              <a:buSzPts val="1600"/>
              <a:buFont typeface="Arial"/>
              <a:buNone/>
              <a:defRPr sz="1600" b="1"/>
            </a:lvl7pPr>
            <a:lvl8pPr marL="3657600" lvl="7" indent="-228600" algn="l">
              <a:spcBef>
                <a:spcPts val="320"/>
              </a:spcBef>
              <a:spcAft>
                <a:spcPts val="0"/>
              </a:spcAft>
              <a:buSzPts val="1600"/>
              <a:buFont typeface="Arial"/>
              <a:buNone/>
              <a:defRPr sz="1600" b="1"/>
            </a:lvl8pPr>
            <a:lvl9pPr marL="4114800" lvl="8" indent="-228600" algn="l">
              <a:spcBef>
                <a:spcPts val="320"/>
              </a:spcBef>
              <a:spcAft>
                <a:spcPts val="0"/>
              </a:spcAft>
              <a:buSzPts val="1600"/>
              <a:buFont typeface="Arial"/>
              <a:buNone/>
              <a:defRPr sz="1600" b="1"/>
            </a:lvl9pPr>
          </a:lstStyle>
          <a:p>
            <a:endParaRPr/>
          </a:p>
        </p:txBody>
      </p:sp>
      <p:sp>
        <p:nvSpPr>
          <p:cNvPr id="45" name="Google Shape;45;p21"/>
          <p:cNvSpPr txBox="1">
            <a:spLocks noGrp="1"/>
          </p:cNvSpPr>
          <p:nvPr>
            <p:ph type="body" idx="2"/>
          </p:nvPr>
        </p:nvSpPr>
        <p:spPr>
          <a:xfrm>
            <a:off x="609600" y="2174875"/>
            <a:ext cx="5386917" cy="3951288"/>
          </a:xfrm>
          <a:prstGeom prst="rect">
            <a:avLst/>
          </a:prstGeom>
          <a:noFill/>
          <a:ln>
            <a:noFill/>
          </a:ln>
        </p:spPr>
        <p:txBody>
          <a:bodyPr spcFirstLastPara="1" wrap="square" lIns="92075" tIns="46025" rIns="92075" bIns="46025" anchor="t" anchorCtr="0">
            <a:noAutofit/>
          </a:bodyPr>
          <a:lstStyle>
            <a:lvl1pPr marL="457200" lvl="0" indent="-312420" algn="l">
              <a:spcBef>
                <a:spcPts val="480"/>
              </a:spcBef>
              <a:spcAft>
                <a:spcPts val="0"/>
              </a:spcAft>
              <a:buSzPts val="1320"/>
              <a:buChar char="●"/>
              <a:defRPr sz="2400"/>
            </a:lvl1pPr>
            <a:lvl2pPr marL="914400" lvl="1" indent="-292100" algn="l">
              <a:spcBef>
                <a:spcPts val="400"/>
              </a:spcBef>
              <a:spcAft>
                <a:spcPts val="0"/>
              </a:spcAft>
              <a:buSzPts val="1000"/>
              <a:buChar char="●"/>
              <a:defRPr sz="2000"/>
            </a:lvl2pPr>
            <a:lvl3pPr marL="1371600" lvl="2" indent="-274319" algn="l">
              <a:spcBef>
                <a:spcPts val="360"/>
              </a:spcBef>
              <a:spcAft>
                <a:spcPts val="0"/>
              </a:spcAft>
              <a:buSzPts val="720"/>
              <a:buChar char="●"/>
              <a:defRPr sz="1800"/>
            </a:lvl3pPr>
            <a:lvl4pPr marL="1828800" lvl="3" indent="-294639" algn="l">
              <a:spcBef>
                <a:spcPts val="320"/>
              </a:spcBef>
              <a:spcAft>
                <a:spcPts val="0"/>
              </a:spcAft>
              <a:buSzPts val="1040"/>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46" name="Google Shape;46;p21"/>
          <p:cNvSpPr txBox="1">
            <a:spLocks noGrp="1"/>
          </p:cNvSpPr>
          <p:nvPr>
            <p:ph type="body" idx="3"/>
          </p:nvPr>
        </p:nvSpPr>
        <p:spPr>
          <a:xfrm>
            <a:off x="6193368" y="1535113"/>
            <a:ext cx="5389033" cy="639762"/>
          </a:xfrm>
          <a:prstGeom prst="rect">
            <a:avLst/>
          </a:prstGeom>
          <a:noFill/>
          <a:ln>
            <a:noFill/>
          </a:ln>
        </p:spPr>
        <p:txBody>
          <a:bodyPr spcFirstLastPara="1" wrap="square" lIns="92075" tIns="46025" rIns="92075" bIns="46025" anchor="b" anchorCtr="0">
            <a:noAutofit/>
          </a:bodyPr>
          <a:lstStyle>
            <a:lvl1pPr marL="457200" lvl="0" indent="-228600" algn="l">
              <a:spcBef>
                <a:spcPts val="480"/>
              </a:spcBef>
              <a:spcAft>
                <a:spcPts val="0"/>
              </a:spcAft>
              <a:buSzPts val="1320"/>
              <a:buNone/>
              <a:defRPr sz="2400" b="1"/>
            </a:lvl1pPr>
            <a:lvl2pPr marL="914400" lvl="1" indent="-228600" algn="l">
              <a:spcBef>
                <a:spcPts val="400"/>
              </a:spcBef>
              <a:spcAft>
                <a:spcPts val="0"/>
              </a:spcAft>
              <a:buSzPts val="1000"/>
              <a:buNone/>
              <a:defRPr sz="2000" b="1"/>
            </a:lvl2pPr>
            <a:lvl3pPr marL="1371600" lvl="2" indent="-228600" algn="l">
              <a:spcBef>
                <a:spcPts val="360"/>
              </a:spcBef>
              <a:spcAft>
                <a:spcPts val="0"/>
              </a:spcAft>
              <a:buSzPts val="72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600"/>
              <a:buFont typeface="Arial"/>
              <a:buNone/>
              <a:defRPr sz="1600" b="1"/>
            </a:lvl5pPr>
            <a:lvl6pPr marL="2743200" lvl="5" indent="-228600" algn="l">
              <a:spcBef>
                <a:spcPts val="320"/>
              </a:spcBef>
              <a:spcAft>
                <a:spcPts val="0"/>
              </a:spcAft>
              <a:buSzPts val="1600"/>
              <a:buFont typeface="Arial"/>
              <a:buNone/>
              <a:defRPr sz="1600" b="1"/>
            </a:lvl6pPr>
            <a:lvl7pPr marL="3200400" lvl="6" indent="-228600" algn="l">
              <a:spcBef>
                <a:spcPts val="320"/>
              </a:spcBef>
              <a:spcAft>
                <a:spcPts val="0"/>
              </a:spcAft>
              <a:buSzPts val="1600"/>
              <a:buFont typeface="Arial"/>
              <a:buNone/>
              <a:defRPr sz="1600" b="1"/>
            </a:lvl7pPr>
            <a:lvl8pPr marL="3657600" lvl="7" indent="-228600" algn="l">
              <a:spcBef>
                <a:spcPts val="320"/>
              </a:spcBef>
              <a:spcAft>
                <a:spcPts val="0"/>
              </a:spcAft>
              <a:buSzPts val="1600"/>
              <a:buFont typeface="Arial"/>
              <a:buNone/>
              <a:defRPr sz="1600" b="1"/>
            </a:lvl8pPr>
            <a:lvl9pPr marL="4114800" lvl="8" indent="-228600" algn="l">
              <a:spcBef>
                <a:spcPts val="320"/>
              </a:spcBef>
              <a:spcAft>
                <a:spcPts val="0"/>
              </a:spcAft>
              <a:buSzPts val="1600"/>
              <a:buFont typeface="Arial"/>
              <a:buNone/>
              <a:defRPr sz="1600" b="1"/>
            </a:lvl9pPr>
          </a:lstStyle>
          <a:p>
            <a:endParaRPr/>
          </a:p>
        </p:txBody>
      </p:sp>
      <p:sp>
        <p:nvSpPr>
          <p:cNvPr id="47" name="Google Shape;47;p21"/>
          <p:cNvSpPr txBox="1">
            <a:spLocks noGrp="1"/>
          </p:cNvSpPr>
          <p:nvPr>
            <p:ph type="body" idx="4"/>
          </p:nvPr>
        </p:nvSpPr>
        <p:spPr>
          <a:xfrm>
            <a:off x="6193368" y="2174875"/>
            <a:ext cx="5389033" cy="3951288"/>
          </a:xfrm>
          <a:prstGeom prst="rect">
            <a:avLst/>
          </a:prstGeom>
          <a:noFill/>
          <a:ln>
            <a:noFill/>
          </a:ln>
        </p:spPr>
        <p:txBody>
          <a:bodyPr spcFirstLastPara="1" wrap="square" lIns="92075" tIns="46025" rIns="92075" bIns="46025" anchor="t" anchorCtr="0">
            <a:noAutofit/>
          </a:bodyPr>
          <a:lstStyle>
            <a:lvl1pPr marL="457200" lvl="0" indent="-312420" algn="l">
              <a:spcBef>
                <a:spcPts val="480"/>
              </a:spcBef>
              <a:spcAft>
                <a:spcPts val="0"/>
              </a:spcAft>
              <a:buSzPts val="1320"/>
              <a:buChar char="●"/>
              <a:defRPr sz="2400"/>
            </a:lvl1pPr>
            <a:lvl2pPr marL="914400" lvl="1" indent="-292100" algn="l">
              <a:spcBef>
                <a:spcPts val="400"/>
              </a:spcBef>
              <a:spcAft>
                <a:spcPts val="0"/>
              </a:spcAft>
              <a:buSzPts val="1000"/>
              <a:buChar char="●"/>
              <a:defRPr sz="2000"/>
            </a:lvl2pPr>
            <a:lvl3pPr marL="1371600" lvl="2" indent="-274319" algn="l">
              <a:spcBef>
                <a:spcPts val="360"/>
              </a:spcBef>
              <a:spcAft>
                <a:spcPts val="0"/>
              </a:spcAft>
              <a:buSzPts val="720"/>
              <a:buChar char="●"/>
              <a:defRPr sz="1800"/>
            </a:lvl3pPr>
            <a:lvl4pPr marL="1828800" lvl="3" indent="-294639" algn="l">
              <a:spcBef>
                <a:spcPts val="320"/>
              </a:spcBef>
              <a:spcAft>
                <a:spcPts val="0"/>
              </a:spcAft>
              <a:buSzPts val="1040"/>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48" name="Google Shape;48;p21"/>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1"/>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1"/>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22"/>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53" name="Google Shape;53;p22"/>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2"/>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2"/>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3"/>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3"/>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4"/>
          <p:cNvSpPr txBox="1">
            <a:spLocks noGrp="1"/>
          </p:cNvSpPr>
          <p:nvPr>
            <p:ph type="title"/>
          </p:nvPr>
        </p:nvSpPr>
        <p:spPr>
          <a:xfrm>
            <a:off x="609601" y="273050"/>
            <a:ext cx="4011084" cy="1162050"/>
          </a:xfrm>
          <a:prstGeom prst="rect">
            <a:avLst/>
          </a:prstGeom>
          <a:noFill/>
          <a:ln>
            <a:noFill/>
          </a:ln>
        </p:spPr>
        <p:txBody>
          <a:bodyPr spcFirstLastPara="1" wrap="square" lIns="92075" tIns="46025" rIns="92075" bIns="46025" anchor="b" anchorCtr="1">
            <a:noAutofit/>
          </a:bodyPr>
          <a:lstStyle>
            <a:lvl1pPr lvl="0" algn="l">
              <a:lnSpc>
                <a:spcPct val="90000"/>
              </a:lnSpc>
              <a:spcBef>
                <a:spcPts val="0"/>
              </a:spcBef>
              <a:spcAft>
                <a:spcPts val="0"/>
              </a:spcAft>
              <a:buSzPts val="1400"/>
              <a:buNone/>
              <a:defRPr sz="2000" b="1"/>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62" name="Google Shape;62;p24"/>
          <p:cNvSpPr txBox="1">
            <a:spLocks noGrp="1"/>
          </p:cNvSpPr>
          <p:nvPr>
            <p:ph type="body" idx="1"/>
          </p:nvPr>
        </p:nvSpPr>
        <p:spPr>
          <a:xfrm>
            <a:off x="4766733" y="273051"/>
            <a:ext cx="6815667" cy="5853113"/>
          </a:xfrm>
          <a:prstGeom prst="rect">
            <a:avLst/>
          </a:prstGeom>
          <a:noFill/>
          <a:ln>
            <a:noFill/>
          </a:ln>
        </p:spPr>
        <p:txBody>
          <a:bodyPr spcFirstLastPara="1" wrap="square" lIns="92075" tIns="46025" rIns="92075" bIns="46025" anchor="t" anchorCtr="0">
            <a:noAutofit/>
          </a:bodyPr>
          <a:lstStyle>
            <a:lvl1pPr marL="457200" lvl="0" indent="-340360" algn="l">
              <a:spcBef>
                <a:spcPts val="640"/>
              </a:spcBef>
              <a:spcAft>
                <a:spcPts val="0"/>
              </a:spcAft>
              <a:buSzPts val="1760"/>
              <a:buChar char="●"/>
              <a:defRPr sz="3200"/>
            </a:lvl1pPr>
            <a:lvl2pPr marL="914400" lvl="1" indent="-317500" algn="l">
              <a:spcBef>
                <a:spcPts val="560"/>
              </a:spcBef>
              <a:spcAft>
                <a:spcPts val="0"/>
              </a:spcAft>
              <a:buSzPts val="1400"/>
              <a:buChar char="●"/>
              <a:defRPr sz="2800"/>
            </a:lvl2pPr>
            <a:lvl3pPr marL="1371600" lvl="2" indent="-289560" algn="l">
              <a:spcBef>
                <a:spcPts val="480"/>
              </a:spcBef>
              <a:spcAft>
                <a:spcPts val="0"/>
              </a:spcAft>
              <a:buSzPts val="960"/>
              <a:buChar char="●"/>
              <a:defRPr sz="2400"/>
            </a:lvl3pPr>
            <a:lvl4pPr marL="1828800" lvl="3" indent="-311150" algn="l">
              <a:spcBef>
                <a:spcPts val="400"/>
              </a:spcBef>
              <a:spcAft>
                <a:spcPts val="0"/>
              </a:spcAft>
              <a:buSzPts val="1300"/>
              <a:buChar char="●"/>
              <a:defRPr sz="2000"/>
            </a:lvl4pPr>
            <a:lvl5pPr marL="2286000" lvl="4" indent="-355600" algn="l">
              <a:spcBef>
                <a:spcPts val="400"/>
              </a:spcBef>
              <a:spcAft>
                <a:spcPts val="0"/>
              </a:spcAft>
              <a:buSzPts val="2000"/>
              <a:buFont typeface="Arial"/>
              <a:buChar char="»"/>
              <a:defRPr sz="2000"/>
            </a:lvl5pPr>
            <a:lvl6pPr marL="2743200" lvl="5" indent="-355600" algn="l">
              <a:spcBef>
                <a:spcPts val="400"/>
              </a:spcBef>
              <a:spcAft>
                <a:spcPts val="0"/>
              </a:spcAft>
              <a:buSzPts val="2000"/>
              <a:buFont typeface="Arial"/>
              <a:buChar char="»"/>
              <a:defRPr sz="2000"/>
            </a:lvl6pPr>
            <a:lvl7pPr marL="3200400" lvl="6" indent="-355600" algn="l">
              <a:spcBef>
                <a:spcPts val="400"/>
              </a:spcBef>
              <a:spcAft>
                <a:spcPts val="0"/>
              </a:spcAft>
              <a:buSzPts val="2000"/>
              <a:buFont typeface="Arial"/>
              <a:buChar char="»"/>
              <a:defRPr sz="2000"/>
            </a:lvl7pPr>
            <a:lvl8pPr marL="3657600" lvl="7" indent="-355600" algn="l">
              <a:spcBef>
                <a:spcPts val="400"/>
              </a:spcBef>
              <a:spcAft>
                <a:spcPts val="0"/>
              </a:spcAft>
              <a:buSzPts val="2000"/>
              <a:buFont typeface="Arial"/>
              <a:buChar char="»"/>
              <a:defRPr sz="2000"/>
            </a:lvl8pPr>
            <a:lvl9pPr marL="4114800" lvl="8" indent="-355600" algn="l">
              <a:spcBef>
                <a:spcPts val="400"/>
              </a:spcBef>
              <a:spcAft>
                <a:spcPts val="0"/>
              </a:spcAft>
              <a:buSzPts val="2000"/>
              <a:buFont typeface="Arial"/>
              <a:buChar char="»"/>
              <a:defRPr sz="2000"/>
            </a:lvl9pPr>
          </a:lstStyle>
          <a:p>
            <a:endParaRPr/>
          </a:p>
        </p:txBody>
      </p:sp>
      <p:sp>
        <p:nvSpPr>
          <p:cNvPr id="63" name="Google Shape;63;p24"/>
          <p:cNvSpPr txBox="1">
            <a:spLocks noGrp="1"/>
          </p:cNvSpPr>
          <p:nvPr>
            <p:ph type="body" idx="2"/>
          </p:nvPr>
        </p:nvSpPr>
        <p:spPr>
          <a:xfrm>
            <a:off x="609601" y="1435101"/>
            <a:ext cx="4011084" cy="4691063"/>
          </a:xfrm>
          <a:prstGeom prst="rect">
            <a:avLst/>
          </a:prstGeom>
          <a:noFill/>
          <a:ln>
            <a:noFill/>
          </a:ln>
        </p:spPr>
        <p:txBody>
          <a:bodyPr spcFirstLastPara="1" wrap="square" lIns="92075" tIns="46025" rIns="92075" bIns="46025" anchor="t" anchorCtr="0">
            <a:noAutofit/>
          </a:bodyPr>
          <a:lstStyle>
            <a:lvl1pPr marL="457200" lvl="0" indent="-228600" algn="l">
              <a:spcBef>
                <a:spcPts val="280"/>
              </a:spcBef>
              <a:spcAft>
                <a:spcPts val="0"/>
              </a:spcAft>
              <a:buSzPts val="770"/>
              <a:buNone/>
              <a:defRPr sz="1400"/>
            </a:lvl1pPr>
            <a:lvl2pPr marL="914400" lvl="1" indent="-228600" algn="l">
              <a:spcBef>
                <a:spcPts val="240"/>
              </a:spcBef>
              <a:spcAft>
                <a:spcPts val="0"/>
              </a:spcAft>
              <a:buSzPts val="600"/>
              <a:buNone/>
              <a:defRPr sz="1200"/>
            </a:lvl2pPr>
            <a:lvl3pPr marL="1371600" lvl="2" indent="-228600" algn="l">
              <a:spcBef>
                <a:spcPts val="200"/>
              </a:spcBef>
              <a:spcAft>
                <a:spcPts val="0"/>
              </a:spcAft>
              <a:buSzPts val="4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900"/>
              <a:buFont typeface="Arial"/>
              <a:buNone/>
              <a:defRPr sz="900"/>
            </a:lvl5pPr>
            <a:lvl6pPr marL="2743200" lvl="5" indent="-228600" algn="l">
              <a:spcBef>
                <a:spcPts val="180"/>
              </a:spcBef>
              <a:spcAft>
                <a:spcPts val="0"/>
              </a:spcAft>
              <a:buSzPts val="900"/>
              <a:buFont typeface="Arial"/>
              <a:buNone/>
              <a:defRPr sz="900"/>
            </a:lvl6pPr>
            <a:lvl7pPr marL="3200400" lvl="6" indent="-228600" algn="l">
              <a:spcBef>
                <a:spcPts val="180"/>
              </a:spcBef>
              <a:spcAft>
                <a:spcPts val="0"/>
              </a:spcAft>
              <a:buSzPts val="900"/>
              <a:buFont typeface="Arial"/>
              <a:buNone/>
              <a:defRPr sz="900"/>
            </a:lvl7pPr>
            <a:lvl8pPr marL="3657600" lvl="7" indent="-228600" algn="l">
              <a:spcBef>
                <a:spcPts val="180"/>
              </a:spcBef>
              <a:spcAft>
                <a:spcPts val="0"/>
              </a:spcAft>
              <a:buSzPts val="900"/>
              <a:buFont typeface="Arial"/>
              <a:buNone/>
              <a:defRPr sz="900"/>
            </a:lvl8pPr>
            <a:lvl9pPr marL="4114800" lvl="8" indent="-228600" algn="l">
              <a:spcBef>
                <a:spcPts val="180"/>
              </a:spcBef>
              <a:spcAft>
                <a:spcPts val="0"/>
              </a:spcAft>
              <a:buSzPts val="900"/>
              <a:buFont typeface="Arial"/>
              <a:buNone/>
              <a:defRPr sz="900"/>
            </a:lvl9pPr>
          </a:lstStyle>
          <a:p>
            <a:endParaRPr/>
          </a:p>
        </p:txBody>
      </p:sp>
      <p:sp>
        <p:nvSpPr>
          <p:cNvPr id="64" name="Google Shape;64;p24"/>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4"/>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5"/>
          <p:cNvSpPr txBox="1">
            <a:spLocks noGrp="1"/>
          </p:cNvSpPr>
          <p:nvPr>
            <p:ph type="title"/>
          </p:nvPr>
        </p:nvSpPr>
        <p:spPr>
          <a:xfrm>
            <a:off x="2389717" y="4800600"/>
            <a:ext cx="7315200" cy="566738"/>
          </a:xfrm>
          <a:prstGeom prst="rect">
            <a:avLst/>
          </a:prstGeom>
          <a:noFill/>
          <a:ln>
            <a:noFill/>
          </a:ln>
        </p:spPr>
        <p:txBody>
          <a:bodyPr spcFirstLastPara="1" wrap="square" lIns="92075" tIns="46025" rIns="92075" bIns="46025" anchor="b" anchorCtr="1">
            <a:noAutofit/>
          </a:bodyPr>
          <a:lstStyle>
            <a:lvl1pPr lvl="0" algn="l">
              <a:lnSpc>
                <a:spcPct val="90000"/>
              </a:lnSpc>
              <a:spcBef>
                <a:spcPts val="0"/>
              </a:spcBef>
              <a:spcAft>
                <a:spcPts val="0"/>
              </a:spcAft>
              <a:buSzPts val="1400"/>
              <a:buNone/>
              <a:defRPr sz="2000" b="1"/>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69" name="Google Shape;69;p25"/>
          <p:cNvSpPr>
            <a:spLocks noGrp="1"/>
          </p:cNvSpPr>
          <p:nvPr>
            <p:ph type="pic" idx="2"/>
          </p:nvPr>
        </p:nvSpPr>
        <p:spPr>
          <a:xfrm>
            <a:off x="2389717" y="612775"/>
            <a:ext cx="7315200" cy="4114800"/>
          </a:xfrm>
          <a:prstGeom prst="rect">
            <a:avLst/>
          </a:prstGeom>
          <a:noFill/>
          <a:ln>
            <a:noFill/>
          </a:ln>
        </p:spPr>
      </p:sp>
      <p:sp>
        <p:nvSpPr>
          <p:cNvPr id="70" name="Google Shape;70;p25"/>
          <p:cNvSpPr txBox="1">
            <a:spLocks noGrp="1"/>
          </p:cNvSpPr>
          <p:nvPr>
            <p:ph type="body" idx="1"/>
          </p:nvPr>
        </p:nvSpPr>
        <p:spPr>
          <a:xfrm>
            <a:off x="2389717" y="5367338"/>
            <a:ext cx="7315200" cy="804862"/>
          </a:xfrm>
          <a:prstGeom prst="rect">
            <a:avLst/>
          </a:prstGeom>
          <a:noFill/>
          <a:ln>
            <a:noFill/>
          </a:ln>
        </p:spPr>
        <p:txBody>
          <a:bodyPr spcFirstLastPara="1" wrap="square" lIns="92075" tIns="46025" rIns="92075" bIns="46025" anchor="t" anchorCtr="0">
            <a:noAutofit/>
          </a:bodyPr>
          <a:lstStyle>
            <a:lvl1pPr marL="457200" lvl="0" indent="-228600" algn="l">
              <a:spcBef>
                <a:spcPts val="280"/>
              </a:spcBef>
              <a:spcAft>
                <a:spcPts val="0"/>
              </a:spcAft>
              <a:buSzPts val="770"/>
              <a:buNone/>
              <a:defRPr sz="1400"/>
            </a:lvl1pPr>
            <a:lvl2pPr marL="914400" lvl="1" indent="-228600" algn="l">
              <a:spcBef>
                <a:spcPts val="240"/>
              </a:spcBef>
              <a:spcAft>
                <a:spcPts val="0"/>
              </a:spcAft>
              <a:buSzPts val="600"/>
              <a:buNone/>
              <a:defRPr sz="1200"/>
            </a:lvl2pPr>
            <a:lvl3pPr marL="1371600" lvl="2" indent="-228600" algn="l">
              <a:spcBef>
                <a:spcPts val="200"/>
              </a:spcBef>
              <a:spcAft>
                <a:spcPts val="0"/>
              </a:spcAft>
              <a:buSzPts val="4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900"/>
              <a:buFont typeface="Arial"/>
              <a:buNone/>
              <a:defRPr sz="900"/>
            </a:lvl5pPr>
            <a:lvl6pPr marL="2743200" lvl="5" indent="-228600" algn="l">
              <a:spcBef>
                <a:spcPts val="180"/>
              </a:spcBef>
              <a:spcAft>
                <a:spcPts val="0"/>
              </a:spcAft>
              <a:buSzPts val="900"/>
              <a:buFont typeface="Arial"/>
              <a:buNone/>
              <a:defRPr sz="900"/>
            </a:lvl6pPr>
            <a:lvl7pPr marL="3200400" lvl="6" indent="-228600" algn="l">
              <a:spcBef>
                <a:spcPts val="180"/>
              </a:spcBef>
              <a:spcAft>
                <a:spcPts val="0"/>
              </a:spcAft>
              <a:buSzPts val="900"/>
              <a:buFont typeface="Arial"/>
              <a:buNone/>
              <a:defRPr sz="900"/>
            </a:lvl7pPr>
            <a:lvl8pPr marL="3657600" lvl="7" indent="-228600" algn="l">
              <a:spcBef>
                <a:spcPts val="180"/>
              </a:spcBef>
              <a:spcAft>
                <a:spcPts val="0"/>
              </a:spcAft>
              <a:buSzPts val="900"/>
              <a:buFont typeface="Arial"/>
              <a:buNone/>
              <a:defRPr sz="900"/>
            </a:lvl8pPr>
            <a:lvl9pPr marL="4114800" lvl="8" indent="-228600" algn="l">
              <a:spcBef>
                <a:spcPts val="180"/>
              </a:spcBef>
              <a:spcAft>
                <a:spcPts val="0"/>
              </a:spcAft>
              <a:buSzPts val="900"/>
              <a:buFont typeface="Arial"/>
              <a:buNone/>
              <a:defRPr sz="900"/>
            </a:lvl9pPr>
          </a:lstStyle>
          <a:p>
            <a:endParaRPr/>
          </a:p>
        </p:txBody>
      </p:sp>
      <p:sp>
        <p:nvSpPr>
          <p:cNvPr id="71" name="Google Shape;71;p25"/>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marR="0" lvl="0" algn="l"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 name="Google Shape;7;p16"/>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marR="0" lvl="0" algn="ctr"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p16"/>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marR="0" lvl="0" indent="0" algn="r" rtl="0">
              <a:spcBef>
                <a:spcPts val="0"/>
              </a:spcBef>
              <a:buNone/>
              <a:defRPr sz="1400" b="0" i="0" u="none" strike="noStrike" cap="none">
                <a:solidFill>
                  <a:schemeClr val="dk1"/>
                </a:solidFill>
                <a:latin typeface="Times New Roman"/>
                <a:ea typeface="Times New Roman"/>
                <a:cs typeface="Times New Roman"/>
                <a:sym typeface="Times New Roman"/>
              </a:defRPr>
            </a:lvl1pPr>
            <a:lvl2pPr marL="0" marR="0" lvl="1" indent="0" algn="r" rtl="0">
              <a:spcBef>
                <a:spcPts val="0"/>
              </a:spcBef>
              <a:buNone/>
              <a:defRPr sz="1400" b="0" i="0" u="none" strike="noStrike" cap="none">
                <a:solidFill>
                  <a:schemeClr val="dk1"/>
                </a:solidFill>
                <a:latin typeface="Times New Roman"/>
                <a:ea typeface="Times New Roman"/>
                <a:cs typeface="Times New Roman"/>
                <a:sym typeface="Times New Roman"/>
              </a:defRPr>
            </a:lvl2pPr>
            <a:lvl3pPr marL="0" marR="0" lvl="2" indent="0" algn="r" rtl="0">
              <a:spcBef>
                <a:spcPts val="0"/>
              </a:spcBef>
              <a:buNone/>
              <a:defRPr sz="1400" b="0" i="0" u="none" strike="noStrike" cap="none">
                <a:solidFill>
                  <a:schemeClr val="dk1"/>
                </a:solidFill>
                <a:latin typeface="Times New Roman"/>
                <a:ea typeface="Times New Roman"/>
                <a:cs typeface="Times New Roman"/>
                <a:sym typeface="Times New Roman"/>
              </a:defRPr>
            </a:lvl3pPr>
            <a:lvl4pPr marL="0" marR="0" lvl="3" indent="0" algn="r" rtl="0">
              <a:spcBef>
                <a:spcPts val="0"/>
              </a:spcBef>
              <a:buNone/>
              <a:defRPr sz="1400" b="0" i="0" u="none" strike="noStrike" cap="none">
                <a:solidFill>
                  <a:schemeClr val="dk1"/>
                </a:solidFill>
                <a:latin typeface="Times New Roman"/>
                <a:ea typeface="Times New Roman"/>
                <a:cs typeface="Times New Roman"/>
                <a:sym typeface="Times New Roman"/>
              </a:defRPr>
            </a:lvl4pPr>
            <a:lvl5pPr marL="0" marR="0" lvl="4" indent="0" algn="r" rtl="0">
              <a:spcBef>
                <a:spcPts val="0"/>
              </a:spcBef>
              <a:buNone/>
              <a:defRPr sz="1400" b="0" i="0" u="none" strike="noStrike" cap="none">
                <a:solidFill>
                  <a:schemeClr val="dk1"/>
                </a:solidFill>
                <a:latin typeface="Times New Roman"/>
                <a:ea typeface="Times New Roman"/>
                <a:cs typeface="Times New Roman"/>
                <a:sym typeface="Times New Roman"/>
              </a:defRPr>
            </a:lvl5pPr>
            <a:lvl6pPr marL="0" marR="0" lvl="5" indent="0" algn="r" rtl="0">
              <a:spcBef>
                <a:spcPts val="0"/>
              </a:spcBef>
              <a:buNone/>
              <a:defRPr sz="1400" b="0" i="0" u="none" strike="noStrike" cap="none">
                <a:solidFill>
                  <a:schemeClr val="dk1"/>
                </a:solidFill>
                <a:latin typeface="Times New Roman"/>
                <a:ea typeface="Times New Roman"/>
                <a:cs typeface="Times New Roman"/>
                <a:sym typeface="Times New Roman"/>
              </a:defRPr>
            </a:lvl6pPr>
            <a:lvl7pPr marL="0" marR="0" lvl="6" indent="0" algn="r" rtl="0">
              <a:spcBef>
                <a:spcPts val="0"/>
              </a:spcBef>
              <a:buNone/>
              <a:defRPr sz="1400" b="0" i="0" u="none" strike="noStrike" cap="none">
                <a:solidFill>
                  <a:schemeClr val="dk1"/>
                </a:solidFill>
                <a:latin typeface="Times New Roman"/>
                <a:ea typeface="Times New Roman"/>
                <a:cs typeface="Times New Roman"/>
                <a:sym typeface="Times New Roman"/>
              </a:defRPr>
            </a:lvl7pPr>
            <a:lvl8pPr marL="0" marR="0" lvl="7" indent="0" algn="r" rtl="0">
              <a:spcBef>
                <a:spcPts val="0"/>
              </a:spcBef>
              <a:buNone/>
              <a:defRPr sz="1400" b="0" i="0" u="none" strike="noStrike" cap="none">
                <a:solidFill>
                  <a:schemeClr val="dk1"/>
                </a:solidFill>
                <a:latin typeface="Times New Roman"/>
                <a:ea typeface="Times New Roman"/>
                <a:cs typeface="Times New Roman"/>
                <a:sym typeface="Times New Roman"/>
              </a:defRPr>
            </a:lvl8pPr>
            <a:lvl9pPr marL="0" marR="0" lvl="8" indent="0" algn="r" rtl="0">
              <a:spcBef>
                <a:spcPts val="0"/>
              </a:spcBef>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grpSp>
        <p:nvGrpSpPr>
          <p:cNvPr id="9" name="Google Shape;9;p16"/>
          <p:cNvGrpSpPr/>
          <p:nvPr/>
        </p:nvGrpSpPr>
        <p:grpSpPr>
          <a:xfrm>
            <a:off x="0" y="971550"/>
            <a:ext cx="12177184" cy="152400"/>
            <a:chOff x="0" y="612"/>
            <a:chExt cx="5753" cy="96"/>
          </a:xfrm>
        </p:grpSpPr>
        <p:sp>
          <p:nvSpPr>
            <p:cNvPr id="10" name="Google Shape;10;p16"/>
            <p:cNvSpPr/>
            <p:nvPr/>
          </p:nvSpPr>
          <p:spPr>
            <a:xfrm>
              <a:off x="0" y="612"/>
              <a:ext cx="5753" cy="47"/>
            </a:xfrm>
            <a:prstGeom prst="rect">
              <a:avLst/>
            </a:prstGeom>
            <a:gradFill>
              <a:gsLst>
                <a:gs pos="0">
                  <a:srgbClr val="00A293"/>
                </a:gs>
                <a:gs pos="50000">
                  <a:srgbClr val="00DFCA"/>
                </a:gs>
                <a:gs pos="100000">
                  <a:srgbClr val="00A29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1" name="Google Shape;11;p16"/>
            <p:cNvSpPr/>
            <p:nvPr/>
          </p:nvSpPr>
          <p:spPr>
            <a:xfrm>
              <a:off x="0" y="684"/>
              <a:ext cx="5753" cy="24"/>
            </a:xfrm>
            <a:prstGeom prst="rect">
              <a:avLst/>
            </a:prstGeom>
            <a:gradFill>
              <a:gsLst>
                <a:gs pos="0">
                  <a:srgbClr val="B8749C"/>
                </a:gs>
                <a:gs pos="50000">
                  <a:srgbClr val="D989B8"/>
                </a:gs>
                <a:gs pos="100000">
                  <a:srgbClr val="B8749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12" name="Google Shape;12;p16"/>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lvl1pPr marR="0" lvl="0"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1pPr>
            <a:lvl2pPr marR="0" lvl="1"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2pPr>
            <a:lvl3pPr marR="0" lvl="2"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3pPr>
            <a:lvl4pPr marR="0" lvl="3"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4pPr>
            <a:lvl5pPr marR="0" lvl="4"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5pPr>
            <a:lvl6pPr marR="0" lvl="5"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6pPr>
            <a:lvl7pPr marR="0" lvl="6"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7pPr>
            <a:lvl8pPr marR="0" lvl="7"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8pPr>
            <a:lvl9pPr marR="0" lvl="8"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9pPr>
          </a:lstStyle>
          <a:p>
            <a:endParaRPr/>
          </a:p>
        </p:txBody>
      </p:sp>
      <p:sp>
        <p:nvSpPr>
          <p:cNvPr id="13" name="Google Shape;13;p16"/>
          <p:cNvSpPr txBox="1">
            <a:spLocks noGrp="1"/>
          </p:cNvSpPr>
          <p:nvPr>
            <p:ph type="body" idx="1"/>
          </p:nvPr>
        </p:nvSpPr>
        <p:spPr>
          <a:xfrm>
            <a:off x="914400" y="1295400"/>
            <a:ext cx="11074400" cy="4876800"/>
          </a:xfrm>
          <a:prstGeom prst="rect">
            <a:avLst/>
          </a:prstGeom>
          <a:noFill/>
          <a:ln>
            <a:noFill/>
          </a:ln>
        </p:spPr>
        <p:txBody>
          <a:bodyPr spcFirstLastPara="1" wrap="square" lIns="92075" tIns="46025" rIns="92075" bIns="46025" anchor="t" anchorCtr="0">
            <a:noAutofit/>
          </a:bodyPr>
          <a:lstStyle>
            <a:lvl1pPr marL="457200" marR="0" lvl="0" indent="-326390" algn="l" rtl="0">
              <a:spcBef>
                <a:spcPts val="560"/>
              </a:spcBef>
              <a:spcAft>
                <a:spcPts val="0"/>
              </a:spcAft>
              <a:buClr>
                <a:schemeClr val="accent2"/>
              </a:buClr>
              <a:buSzPts val="1540"/>
              <a:buFont typeface="Arial"/>
              <a:buChar char="●"/>
              <a:defRPr sz="2800" b="0" i="0" u="none" strike="noStrike" cap="none">
                <a:solidFill>
                  <a:schemeClr val="dk1"/>
                </a:solidFill>
                <a:latin typeface="Arial"/>
                <a:ea typeface="Arial"/>
                <a:cs typeface="Arial"/>
                <a:sym typeface="Arial"/>
              </a:defRPr>
            </a:lvl1pPr>
            <a:lvl2pPr marL="914400" marR="0" lvl="1" indent="-311150" algn="l" rtl="0">
              <a:spcBef>
                <a:spcPts val="520"/>
              </a:spcBef>
              <a:spcAft>
                <a:spcPts val="0"/>
              </a:spcAft>
              <a:buClr>
                <a:schemeClr val="accent2"/>
              </a:buClr>
              <a:buSzPts val="1300"/>
              <a:buFont typeface="Arial"/>
              <a:buChar char="●"/>
              <a:defRPr sz="2600" b="0" i="0" u="none" strike="noStrike" cap="none">
                <a:solidFill>
                  <a:schemeClr val="dk1"/>
                </a:solidFill>
                <a:latin typeface="Arial"/>
                <a:ea typeface="Arial"/>
                <a:cs typeface="Arial"/>
                <a:sym typeface="Arial"/>
              </a:defRPr>
            </a:lvl2pPr>
            <a:lvl3pPr marL="1371600" marR="0" lvl="2" indent="-289560" algn="l" rtl="0">
              <a:spcBef>
                <a:spcPts val="480"/>
              </a:spcBef>
              <a:spcAft>
                <a:spcPts val="0"/>
              </a:spcAft>
              <a:buClr>
                <a:schemeClr val="accent2"/>
              </a:buClr>
              <a:buSzPts val="960"/>
              <a:buFont typeface="Arial"/>
              <a:buChar char="●"/>
              <a:defRPr sz="2400" b="0" i="0" u="none" strike="noStrike" cap="none">
                <a:solidFill>
                  <a:schemeClr val="dk1"/>
                </a:solidFill>
                <a:latin typeface="Arial"/>
                <a:ea typeface="Arial"/>
                <a:cs typeface="Arial"/>
                <a:sym typeface="Arial"/>
              </a:defRPr>
            </a:lvl3pPr>
            <a:lvl4pPr marL="1828800" marR="0" lvl="3" indent="-319405" algn="l" rtl="0">
              <a:spcBef>
                <a:spcPts val="440"/>
              </a:spcBef>
              <a:spcAft>
                <a:spcPts val="0"/>
              </a:spcAft>
              <a:buClr>
                <a:schemeClr val="accent2"/>
              </a:buClr>
              <a:buSzPts val="1430"/>
              <a:buFont typeface="Arial"/>
              <a:buChar char="●"/>
              <a:defRPr sz="22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mazon.in/Maurizio-Gabbrielli/e/B0034OEYIS/ref=dp_byline_cont_book_1" TargetMode="External"/><Relationship Id="rId7" Type="http://schemas.openxmlformats.org/officeDocument/2006/relationships/hyperlink" Target="https://en.wikipedia.org/wiki/Programming_paradig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cs.lmu.edu/~ray/notes/paradigms/" TargetMode="External"/><Relationship Id="rId5" Type="http://schemas.openxmlformats.org/officeDocument/2006/relationships/hyperlink" Target="https://www.geeksforgeeks.org/introduction-of-programming-paradigms/" TargetMode="External"/><Relationship Id="rId4" Type="http://schemas.openxmlformats.org/officeDocument/2006/relationships/hyperlink" Target="https://www.amazon.in/s/ref=dp_byline_sr_book_2?ie=UTF8&amp;field-author=Simone+Martini&amp;search-alias=stripbook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1327721" y="2303868"/>
            <a:ext cx="9144000" cy="1060194"/>
          </a:xfrm>
          <a:prstGeom prst="rect">
            <a:avLst/>
          </a:prstGeom>
          <a:noFill/>
          <a:ln>
            <a:noFill/>
          </a:ln>
        </p:spPr>
        <p:txBody>
          <a:bodyPr spcFirstLastPara="1" wrap="square" lIns="92075" tIns="46025" rIns="92075" bIns="46025" anchor="b" anchorCtr="0">
            <a:normAutofit fontScale="90000"/>
          </a:bodyPr>
          <a:lstStyle/>
          <a:p>
            <a:pPr marL="0" lvl="0" indent="0" algn="ctr" rtl="0">
              <a:lnSpc>
                <a:spcPct val="90000"/>
              </a:lnSpc>
              <a:spcBef>
                <a:spcPts val="0"/>
              </a:spcBef>
              <a:spcAft>
                <a:spcPts val="0"/>
              </a:spcAft>
              <a:buNone/>
            </a:pPr>
            <a:r>
              <a:rPr lang="en-US" dirty="0">
                <a:latin typeface="Times New Roman"/>
                <a:ea typeface="Times New Roman"/>
                <a:cs typeface="Times New Roman"/>
                <a:sym typeface="Times New Roman"/>
              </a:rPr>
              <a:t>Object-Oriented Analysis and Design using JAVA (20B12CS334)</a:t>
            </a:r>
            <a:endParaRPr dirty="0"/>
          </a:p>
        </p:txBody>
      </p:sp>
      <p:sp>
        <p:nvSpPr>
          <p:cNvPr id="91" name="Google Shape;91;p1"/>
          <p:cNvSpPr txBox="1">
            <a:spLocks noGrp="1"/>
          </p:cNvSpPr>
          <p:nvPr>
            <p:ph type="subTitle" idx="1"/>
          </p:nvPr>
        </p:nvSpPr>
        <p:spPr>
          <a:xfrm>
            <a:off x="1524000" y="4363657"/>
            <a:ext cx="9144000" cy="814075"/>
          </a:xfrm>
          <a:prstGeom prst="rect">
            <a:avLst/>
          </a:prstGeom>
          <a:noFill/>
          <a:ln>
            <a:noFill/>
          </a:ln>
        </p:spPr>
        <p:txBody>
          <a:bodyPr spcFirstLastPara="1" wrap="square" lIns="92075" tIns="46025" rIns="92075" bIns="46025" anchor="t" anchorCtr="0">
            <a:normAutofit fontScale="92500" lnSpcReduction="20000"/>
          </a:bodyPr>
          <a:lstStyle/>
          <a:p>
            <a:pPr marL="0" lvl="0" indent="0" algn="ctr" rtl="0">
              <a:spcBef>
                <a:spcPts val="0"/>
              </a:spcBef>
              <a:spcAft>
                <a:spcPts val="0"/>
              </a:spcAft>
              <a:buSzPct val="55000"/>
              <a:buFont typeface="Arial"/>
              <a:buNone/>
            </a:pPr>
            <a:r>
              <a:rPr lang="en-US" dirty="0" err="1">
                <a:latin typeface="Times New Roman"/>
                <a:ea typeface="Times New Roman"/>
                <a:cs typeface="Times New Roman"/>
                <a:sym typeface="Times New Roman"/>
              </a:rPr>
              <a:t>B.Tech</a:t>
            </a:r>
            <a:r>
              <a:rPr lang="en-US" dirty="0">
                <a:latin typeface="Times New Roman"/>
                <a:ea typeface="Times New Roman"/>
                <a:cs typeface="Times New Roman"/>
                <a:sym typeface="Times New Roman"/>
              </a:rPr>
              <a:t> (CSE/IT) 5</a:t>
            </a:r>
            <a:r>
              <a:rPr lang="en-US" baseline="30000" dirty="0">
                <a:latin typeface="Times New Roman"/>
                <a:ea typeface="Times New Roman"/>
                <a:cs typeface="Times New Roman"/>
                <a:sym typeface="Times New Roman"/>
              </a:rPr>
              <a:t>th</a:t>
            </a:r>
            <a:r>
              <a:rPr lang="en-US" dirty="0">
                <a:latin typeface="Times New Roman"/>
                <a:ea typeface="Times New Roman"/>
                <a:cs typeface="Times New Roman"/>
                <a:sym typeface="Times New Roman"/>
              </a:rPr>
              <a:t> SEM</a:t>
            </a:r>
            <a:endParaRPr dirty="0"/>
          </a:p>
          <a:p>
            <a:pPr marL="0" lvl="0" indent="0" algn="ctr" rtl="0">
              <a:spcBef>
                <a:spcPts val="518"/>
              </a:spcBef>
              <a:spcAft>
                <a:spcPts val="0"/>
              </a:spcAft>
              <a:buSzPct val="55000"/>
              <a:buFont typeface="Arial"/>
              <a:buNone/>
            </a:pPr>
            <a:r>
              <a:rPr lang="en-US" dirty="0">
                <a:latin typeface="Times New Roman"/>
                <a:ea typeface="Times New Roman"/>
                <a:cs typeface="Times New Roman"/>
                <a:sym typeface="Times New Roman"/>
              </a:rPr>
              <a:t> 2023-2024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9"/>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Programming paradigm</a:t>
            </a:r>
            <a:endParaRPr/>
          </a:p>
        </p:txBody>
      </p:sp>
      <p:sp>
        <p:nvSpPr>
          <p:cNvPr id="143" name="Google Shape;143;p9"/>
          <p:cNvSpPr txBox="1">
            <a:spLocks noGrp="1"/>
          </p:cNvSpPr>
          <p:nvPr>
            <p:ph type="body" idx="1"/>
          </p:nvPr>
        </p:nvSpPr>
        <p:spPr>
          <a:xfrm>
            <a:off x="497949" y="4764234"/>
            <a:ext cx="10562315" cy="1659173"/>
          </a:xfrm>
          <a:prstGeom prst="rect">
            <a:avLst/>
          </a:prstGeom>
          <a:noFill/>
          <a:ln>
            <a:noFill/>
          </a:ln>
        </p:spPr>
        <p:txBody>
          <a:bodyPr spcFirstLastPara="1" wrap="square" lIns="92075" tIns="46025" rIns="92075" bIns="46025" anchor="t" anchorCtr="0">
            <a:noAutofit/>
          </a:bodyPr>
          <a:lstStyle/>
          <a:p>
            <a:pPr marL="342900" lvl="0" indent="-342900" algn="just" rtl="0">
              <a:spcBef>
                <a:spcPts val="0"/>
              </a:spcBef>
              <a:spcAft>
                <a:spcPts val="0"/>
              </a:spcAft>
              <a:buSzPts val="1320"/>
              <a:buChar char="●"/>
            </a:pPr>
            <a:r>
              <a:rPr lang="en-US" sz="2400" i="0" dirty="0">
                <a:solidFill>
                  <a:srgbClr val="C00000"/>
                </a:solidFill>
                <a:latin typeface="Times New Roman"/>
                <a:ea typeface="Times New Roman"/>
                <a:cs typeface="Times New Roman"/>
                <a:sym typeface="Times New Roman"/>
              </a:rPr>
              <a:t>Managing complexity is a programmer’s main concern</a:t>
            </a:r>
            <a:r>
              <a:rPr lang="en-US" sz="2400" b="0" i="0" dirty="0">
                <a:solidFill>
                  <a:srgbClr val="0A0A23"/>
                </a:solidFill>
                <a:latin typeface="Times New Roman"/>
                <a:ea typeface="Times New Roman"/>
                <a:cs typeface="Times New Roman"/>
                <a:sym typeface="Times New Roman"/>
              </a:rPr>
              <a:t>. So how do programmers deal with </a:t>
            </a:r>
            <a:r>
              <a:rPr lang="en-US" sz="2400" b="0" i="0" dirty="0">
                <a:solidFill>
                  <a:srgbClr val="002060"/>
                </a:solidFill>
                <a:latin typeface="Times New Roman"/>
                <a:ea typeface="Times New Roman"/>
                <a:cs typeface="Times New Roman"/>
                <a:sym typeface="Times New Roman"/>
              </a:rPr>
              <a:t>complexity</a:t>
            </a:r>
            <a:r>
              <a:rPr lang="en-US" sz="2400" b="0" i="0" dirty="0">
                <a:solidFill>
                  <a:srgbClr val="0A0A23"/>
                </a:solidFill>
                <a:latin typeface="Times New Roman"/>
                <a:ea typeface="Times New Roman"/>
                <a:cs typeface="Times New Roman"/>
                <a:sym typeface="Times New Roman"/>
              </a:rPr>
              <a:t>? There are many general approaches that </a:t>
            </a:r>
            <a:r>
              <a:rPr lang="en-US" sz="2400" b="0" i="0" dirty="0">
                <a:solidFill>
                  <a:srgbClr val="002060"/>
                </a:solidFill>
                <a:latin typeface="Times New Roman"/>
                <a:ea typeface="Times New Roman"/>
                <a:cs typeface="Times New Roman"/>
                <a:sym typeface="Times New Roman"/>
              </a:rPr>
              <a:t>reduce complexity </a:t>
            </a:r>
            <a:r>
              <a:rPr lang="en-US" sz="2400" b="0" i="0" dirty="0">
                <a:solidFill>
                  <a:srgbClr val="0A0A23"/>
                </a:solidFill>
                <a:latin typeface="Times New Roman"/>
                <a:ea typeface="Times New Roman"/>
                <a:cs typeface="Times New Roman"/>
                <a:sym typeface="Times New Roman"/>
              </a:rPr>
              <a:t>in a </a:t>
            </a:r>
            <a:r>
              <a:rPr lang="en-US" sz="2400" b="0" i="0" dirty="0">
                <a:solidFill>
                  <a:srgbClr val="002060"/>
                </a:solidFill>
                <a:latin typeface="Times New Roman"/>
                <a:ea typeface="Times New Roman"/>
                <a:cs typeface="Times New Roman"/>
                <a:sym typeface="Times New Roman"/>
              </a:rPr>
              <a:t>program</a:t>
            </a:r>
            <a:r>
              <a:rPr lang="en-US" sz="2400" b="0" i="0" dirty="0">
                <a:solidFill>
                  <a:srgbClr val="0A0A23"/>
                </a:solidFill>
                <a:latin typeface="Times New Roman"/>
                <a:ea typeface="Times New Roman"/>
                <a:cs typeface="Times New Roman"/>
                <a:sym typeface="Times New Roman"/>
              </a:rPr>
              <a:t> or make it more manageable. One of the main approaches is a programming paradigm. Let's dive into </a:t>
            </a:r>
            <a:r>
              <a:rPr lang="en-US" sz="2400" b="0" i="0" dirty="0">
                <a:solidFill>
                  <a:srgbClr val="002060"/>
                </a:solidFill>
                <a:latin typeface="Times New Roman"/>
                <a:ea typeface="Times New Roman"/>
                <a:cs typeface="Times New Roman"/>
                <a:sym typeface="Times New Roman"/>
              </a:rPr>
              <a:t>programming paradigms</a:t>
            </a:r>
            <a:r>
              <a:rPr lang="en-US" sz="2400" b="0" i="0" dirty="0">
                <a:solidFill>
                  <a:srgbClr val="0A0A23"/>
                </a:solidFill>
                <a:latin typeface="Times New Roman"/>
                <a:ea typeface="Times New Roman"/>
                <a:cs typeface="Times New Roman"/>
                <a:sym typeface="Times New Roman"/>
              </a:rPr>
              <a:t>!</a:t>
            </a:r>
            <a:endParaRPr sz="2400" dirty="0">
              <a:latin typeface="Times New Roman"/>
              <a:ea typeface="Times New Roman"/>
              <a:cs typeface="Times New Roman"/>
              <a:sym typeface="Times New Roman"/>
            </a:endParaRPr>
          </a:p>
        </p:txBody>
      </p:sp>
      <p:sp>
        <p:nvSpPr>
          <p:cNvPr id="144" name="Google Shape;144;p9"/>
          <p:cNvSpPr txBox="1"/>
          <p:nvPr/>
        </p:nvSpPr>
        <p:spPr>
          <a:xfrm>
            <a:off x="1043609" y="1355856"/>
            <a:ext cx="9706554"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dirty="0">
                <a:solidFill>
                  <a:srgbClr val="C00000"/>
                </a:solidFill>
                <a:latin typeface="Times New Roman"/>
                <a:ea typeface="Times New Roman"/>
                <a:cs typeface="Times New Roman"/>
                <a:sym typeface="Times New Roman"/>
              </a:rPr>
              <a:t>Any fool</a:t>
            </a:r>
            <a:r>
              <a:rPr lang="en-US" sz="2400" b="0" i="0" dirty="0">
                <a:solidFill>
                  <a:srgbClr val="0A0A23"/>
                </a:solidFill>
                <a:latin typeface="Times New Roman"/>
                <a:ea typeface="Times New Roman"/>
                <a:cs typeface="Times New Roman"/>
                <a:sym typeface="Times New Roman"/>
              </a:rPr>
              <a:t> can write code that a computer can understand. </a:t>
            </a:r>
            <a:r>
              <a:rPr lang="en-US" sz="2400" b="0" i="0" dirty="0">
                <a:solidFill>
                  <a:srgbClr val="002060"/>
                </a:solidFill>
                <a:latin typeface="Times New Roman"/>
                <a:ea typeface="Times New Roman"/>
                <a:cs typeface="Times New Roman"/>
                <a:sym typeface="Times New Roman"/>
              </a:rPr>
              <a:t>Good programmers write code that humans can understand.</a:t>
            </a:r>
            <a:br>
              <a:rPr lang="en-US" sz="2400" dirty="0">
                <a:solidFill>
                  <a:schemeClr val="dk1"/>
                </a:solidFill>
                <a:latin typeface="Times New Roman"/>
                <a:ea typeface="Times New Roman"/>
                <a:cs typeface="Times New Roman"/>
                <a:sym typeface="Times New Roman"/>
              </a:rPr>
            </a:br>
            <a:r>
              <a:rPr lang="en-US" sz="2400" b="0" i="0" dirty="0">
                <a:solidFill>
                  <a:srgbClr val="0A0A23"/>
                </a:solidFill>
                <a:latin typeface="Times New Roman"/>
                <a:ea typeface="Times New Roman"/>
                <a:cs typeface="Times New Roman"/>
                <a:sym typeface="Times New Roman"/>
              </a:rPr>
              <a:t>― </a:t>
            </a:r>
            <a:r>
              <a:rPr lang="en-US" sz="2400" b="0" i="0" dirty="0">
                <a:solidFill>
                  <a:srgbClr val="C00000"/>
                </a:solidFill>
                <a:latin typeface="Times New Roman"/>
                <a:ea typeface="Times New Roman"/>
                <a:cs typeface="Times New Roman"/>
                <a:sym typeface="Times New Roman"/>
              </a:rPr>
              <a:t>Martin </a:t>
            </a:r>
            <a:r>
              <a:rPr lang="en-US" sz="2400" dirty="0">
                <a:solidFill>
                  <a:srgbClr val="C00000"/>
                </a:solidFill>
                <a:latin typeface="Times New Roman"/>
                <a:ea typeface="Times New Roman"/>
                <a:cs typeface="Times New Roman"/>
                <a:sym typeface="Times New Roman"/>
              </a:rPr>
              <a:t>Fowler, </a:t>
            </a:r>
            <a:r>
              <a:rPr lang="en-US" sz="2400" dirty="0" err="1">
                <a:solidFill>
                  <a:srgbClr val="C00000"/>
                </a:solidFill>
                <a:latin typeface="Times New Roman"/>
                <a:ea typeface="Times New Roman"/>
                <a:cs typeface="Times New Roman"/>
                <a:sym typeface="Times New Roman"/>
              </a:rPr>
              <a:t>ThoughtWorks</a:t>
            </a:r>
            <a:endParaRPr sz="2400" dirty="0">
              <a:solidFill>
                <a:srgbClr val="C00000"/>
              </a:solidFill>
              <a:latin typeface="Times New Roman"/>
              <a:ea typeface="Times New Roman"/>
              <a:cs typeface="Times New Roman"/>
              <a:sym typeface="Times New Roman"/>
            </a:endParaRPr>
          </a:p>
        </p:txBody>
      </p:sp>
      <p:sp>
        <p:nvSpPr>
          <p:cNvPr id="145" name="Google Shape;145;p9"/>
          <p:cNvSpPr/>
          <p:nvPr/>
        </p:nvSpPr>
        <p:spPr>
          <a:xfrm>
            <a:off x="1844703" y="3061252"/>
            <a:ext cx="1343770" cy="542677"/>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Problem</a:t>
            </a:r>
            <a:endParaRPr/>
          </a:p>
        </p:txBody>
      </p:sp>
      <p:sp>
        <p:nvSpPr>
          <p:cNvPr id="146" name="Google Shape;146;p9"/>
          <p:cNvSpPr/>
          <p:nvPr/>
        </p:nvSpPr>
        <p:spPr>
          <a:xfrm>
            <a:off x="3784821" y="2556185"/>
            <a:ext cx="2663687" cy="672045"/>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Program with less complexity</a:t>
            </a:r>
            <a:endParaRPr/>
          </a:p>
        </p:txBody>
      </p:sp>
      <p:sp>
        <p:nvSpPr>
          <p:cNvPr id="147" name="Google Shape;147;p9"/>
          <p:cNvSpPr/>
          <p:nvPr/>
        </p:nvSpPr>
        <p:spPr>
          <a:xfrm>
            <a:off x="7339054" y="2441050"/>
            <a:ext cx="1850666" cy="930302"/>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A0A23"/>
              </a:buClr>
              <a:buSzPts val="1400"/>
              <a:buFont typeface="Times New Roman"/>
              <a:buNone/>
            </a:pPr>
            <a:r>
              <a:rPr lang="en-US" sz="1400">
                <a:solidFill>
                  <a:srgbClr val="0A0A23"/>
                </a:solidFill>
                <a:latin typeface="Times New Roman"/>
                <a:ea typeface="Times New Roman"/>
                <a:cs typeface="Times New Roman"/>
                <a:sym typeface="Times New Roman"/>
              </a:rPr>
              <a:t>E</a:t>
            </a:r>
            <a:r>
              <a:rPr lang="en-US" sz="1400" b="0" i="0">
                <a:solidFill>
                  <a:srgbClr val="0A0A23"/>
                </a:solidFill>
                <a:latin typeface="Times New Roman"/>
                <a:ea typeface="Times New Roman"/>
                <a:cs typeface="Times New Roman"/>
                <a:sym typeface="Times New Roman"/>
              </a:rPr>
              <a:t>asier to debug and understand</a:t>
            </a:r>
            <a:endParaRPr sz="1400" b="0" i="0" u="none" strike="noStrike" cap="none">
              <a:solidFill>
                <a:schemeClr val="dk1"/>
              </a:solidFill>
              <a:latin typeface="Times New Roman"/>
              <a:ea typeface="Times New Roman"/>
              <a:cs typeface="Times New Roman"/>
              <a:sym typeface="Times New Roman"/>
            </a:endParaRPr>
          </a:p>
        </p:txBody>
      </p:sp>
      <p:sp>
        <p:nvSpPr>
          <p:cNvPr id="148" name="Google Shape;148;p9"/>
          <p:cNvSpPr/>
          <p:nvPr/>
        </p:nvSpPr>
        <p:spPr>
          <a:xfrm>
            <a:off x="3802052" y="3718401"/>
            <a:ext cx="2663687" cy="672045"/>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Program with greater complexity</a:t>
            </a:r>
            <a:endParaRPr/>
          </a:p>
        </p:txBody>
      </p:sp>
      <p:sp>
        <p:nvSpPr>
          <p:cNvPr id="149" name="Google Shape;149;p9"/>
          <p:cNvSpPr/>
          <p:nvPr/>
        </p:nvSpPr>
        <p:spPr>
          <a:xfrm>
            <a:off x="7380137" y="3587363"/>
            <a:ext cx="1850666" cy="930302"/>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A0A23"/>
              </a:buClr>
              <a:buSzPts val="1400"/>
              <a:buFont typeface="Times New Roman"/>
              <a:buNone/>
            </a:pPr>
            <a:r>
              <a:rPr lang="en-US" sz="1400">
                <a:solidFill>
                  <a:srgbClr val="0A0A23"/>
                </a:solidFill>
                <a:latin typeface="Times New Roman"/>
                <a:ea typeface="Times New Roman"/>
                <a:cs typeface="Times New Roman"/>
                <a:sym typeface="Times New Roman"/>
              </a:rPr>
              <a:t>Difficult </a:t>
            </a:r>
            <a:r>
              <a:rPr lang="en-US" sz="1400" b="0" i="0">
                <a:solidFill>
                  <a:srgbClr val="0A0A23"/>
                </a:solidFill>
                <a:latin typeface="Times New Roman"/>
                <a:ea typeface="Times New Roman"/>
                <a:cs typeface="Times New Roman"/>
                <a:sym typeface="Times New Roman"/>
              </a:rPr>
              <a:t>to debug and understand</a:t>
            </a:r>
            <a:endParaRPr sz="1400" b="0" i="0" u="none" strike="noStrike" cap="none">
              <a:solidFill>
                <a:schemeClr val="dk1"/>
              </a:solidFill>
              <a:latin typeface="Times New Roman"/>
              <a:ea typeface="Times New Roman"/>
              <a:cs typeface="Times New Roman"/>
              <a:sym typeface="Times New Roman"/>
            </a:endParaRPr>
          </a:p>
        </p:txBody>
      </p:sp>
      <p:cxnSp>
        <p:nvCxnSpPr>
          <p:cNvPr id="150" name="Google Shape;150;p9"/>
          <p:cNvCxnSpPr>
            <a:stCxn id="145" idx="3"/>
            <a:endCxn id="146" idx="1"/>
          </p:cNvCxnSpPr>
          <p:nvPr/>
        </p:nvCxnSpPr>
        <p:spPr>
          <a:xfrm rot="10800000" flipH="1">
            <a:off x="3188473" y="2892191"/>
            <a:ext cx="596400" cy="440400"/>
          </a:xfrm>
          <a:prstGeom prst="straightConnector1">
            <a:avLst/>
          </a:prstGeom>
          <a:solidFill>
            <a:schemeClr val="accent1"/>
          </a:solidFill>
          <a:ln w="12700" cap="flat" cmpd="sng">
            <a:solidFill>
              <a:schemeClr val="dk1"/>
            </a:solidFill>
            <a:prstDash val="solid"/>
            <a:round/>
            <a:headEnd type="none" w="sm" len="sm"/>
            <a:tailEnd type="triangle" w="med" len="med"/>
          </a:ln>
        </p:spPr>
      </p:cxnSp>
      <p:cxnSp>
        <p:nvCxnSpPr>
          <p:cNvPr id="151" name="Google Shape;151;p9"/>
          <p:cNvCxnSpPr>
            <a:stCxn id="145" idx="3"/>
            <a:endCxn id="148" idx="1"/>
          </p:cNvCxnSpPr>
          <p:nvPr/>
        </p:nvCxnSpPr>
        <p:spPr>
          <a:xfrm>
            <a:off x="3188473" y="3332591"/>
            <a:ext cx="613500" cy="721800"/>
          </a:xfrm>
          <a:prstGeom prst="straightConnector1">
            <a:avLst/>
          </a:prstGeom>
          <a:solidFill>
            <a:schemeClr val="accent1"/>
          </a:solidFill>
          <a:ln w="12700" cap="flat" cmpd="sng">
            <a:solidFill>
              <a:schemeClr val="dk1"/>
            </a:solidFill>
            <a:prstDash val="solid"/>
            <a:round/>
            <a:headEnd type="none" w="sm" len="sm"/>
            <a:tailEnd type="triangle" w="med" len="med"/>
          </a:ln>
        </p:spPr>
      </p:cxnSp>
      <p:cxnSp>
        <p:nvCxnSpPr>
          <p:cNvPr id="152" name="Google Shape;152;p9"/>
          <p:cNvCxnSpPr>
            <a:stCxn id="146" idx="3"/>
          </p:cNvCxnSpPr>
          <p:nvPr/>
        </p:nvCxnSpPr>
        <p:spPr>
          <a:xfrm>
            <a:off x="6448508" y="2892208"/>
            <a:ext cx="890400" cy="0"/>
          </a:xfrm>
          <a:prstGeom prst="straightConnector1">
            <a:avLst/>
          </a:prstGeom>
          <a:solidFill>
            <a:schemeClr val="accent1"/>
          </a:solidFill>
          <a:ln w="12700" cap="flat" cmpd="sng">
            <a:solidFill>
              <a:schemeClr val="dk1"/>
            </a:solidFill>
            <a:prstDash val="solid"/>
            <a:round/>
            <a:headEnd type="none" w="sm" len="sm"/>
            <a:tailEnd type="none" w="sm" len="sm"/>
          </a:ln>
        </p:spPr>
      </p:cxnSp>
      <p:cxnSp>
        <p:nvCxnSpPr>
          <p:cNvPr id="153" name="Google Shape;153;p9"/>
          <p:cNvCxnSpPr>
            <a:stCxn id="148" idx="3"/>
            <a:endCxn id="149" idx="2"/>
          </p:cNvCxnSpPr>
          <p:nvPr/>
        </p:nvCxnSpPr>
        <p:spPr>
          <a:xfrm rot="10800000" flipH="1">
            <a:off x="6465739" y="4052624"/>
            <a:ext cx="914400" cy="1800"/>
          </a:xfrm>
          <a:prstGeom prst="straightConnector1">
            <a:avLst/>
          </a:prstGeom>
          <a:solidFill>
            <a:schemeClr val="accent1"/>
          </a:solidFill>
          <a:ln w="12700" cap="flat" cmpd="sng">
            <a:solidFill>
              <a:schemeClr val="dk1"/>
            </a:solidFill>
            <a:prstDash val="solid"/>
            <a:round/>
            <a:headEnd type="none" w="sm" len="sm"/>
            <a:tailEnd type="none" w="sm" len="sm"/>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body" idx="1"/>
          </p:nvPr>
        </p:nvSpPr>
        <p:spPr>
          <a:xfrm>
            <a:off x="914400" y="1962150"/>
            <a:ext cx="9835763" cy="4210050"/>
          </a:xfrm>
          <a:prstGeom prst="rect">
            <a:avLst/>
          </a:prstGeom>
          <a:noFill/>
          <a:ln>
            <a:noFill/>
          </a:ln>
        </p:spPr>
        <p:txBody>
          <a:bodyPr spcFirstLastPara="1" wrap="square" lIns="92075" tIns="46025" rIns="92075" bIns="46025" anchor="t" anchorCtr="0">
            <a:noAutofit/>
          </a:bodyPr>
          <a:lstStyle/>
          <a:p>
            <a:pPr marL="342900" lvl="0" indent="-342900" algn="just" rtl="0">
              <a:spcBef>
                <a:spcPts val="0"/>
              </a:spcBef>
              <a:spcAft>
                <a:spcPts val="0"/>
              </a:spcAft>
              <a:buSzPts val="1540"/>
              <a:buChar char="●"/>
            </a:pPr>
            <a:r>
              <a:rPr lang="en-US" i="0">
                <a:solidFill>
                  <a:srgbClr val="C00000"/>
                </a:solidFill>
                <a:latin typeface="Times New Roman"/>
                <a:ea typeface="Times New Roman"/>
                <a:cs typeface="Times New Roman"/>
                <a:sym typeface="Times New Roman"/>
              </a:rPr>
              <a:t>The term programming paradigm refers to a style of programming</a:t>
            </a:r>
            <a:r>
              <a:rPr lang="en-US" b="0" i="0">
                <a:solidFill>
                  <a:srgbClr val="0A0A23"/>
                </a:solidFill>
                <a:latin typeface="Times New Roman"/>
                <a:ea typeface="Times New Roman"/>
                <a:cs typeface="Times New Roman"/>
                <a:sym typeface="Times New Roman"/>
              </a:rPr>
              <a:t>. It does not refer to a </a:t>
            </a:r>
            <a:r>
              <a:rPr lang="en-US" b="0" i="0">
                <a:solidFill>
                  <a:srgbClr val="002060"/>
                </a:solidFill>
                <a:latin typeface="Times New Roman"/>
                <a:ea typeface="Times New Roman"/>
                <a:cs typeface="Times New Roman"/>
                <a:sym typeface="Times New Roman"/>
              </a:rPr>
              <a:t>specific language</a:t>
            </a:r>
            <a:r>
              <a:rPr lang="en-US" b="0" i="0">
                <a:solidFill>
                  <a:srgbClr val="0A0A23"/>
                </a:solidFill>
                <a:latin typeface="Times New Roman"/>
                <a:ea typeface="Times New Roman"/>
                <a:cs typeface="Times New Roman"/>
                <a:sym typeface="Times New Roman"/>
              </a:rPr>
              <a:t>, but rather it refers to the way you program.</a:t>
            </a:r>
            <a:endParaRPr/>
          </a:p>
          <a:p>
            <a:pPr marL="342900" lvl="0" indent="-245109" algn="just" rtl="0">
              <a:spcBef>
                <a:spcPts val="560"/>
              </a:spcBef>
              <a:spcAft>
                <a:spcPts val="0"/>
              </a:spcAft>
              <a:buSzPts val="1540"/>
              <a:buNone/>
            </a:pPr>
            <a:endParaRPr b="0" i="0">
              <a:solidFill>
                <a:srgbClr val="0A0A23"/>
              </a:solidFill>
              <a:latin typeface="Times New Roman"/>
              <a:ea typeface="Times New Roman"/>
              <a:cs typeface="Times New Roman"/>
              <a:sym typeface="Times New Roman"/>
            </a:endParaRPr>
          </a:p>
          <a:p>
            <a:pPr marL="342900" lvl="0" indent="-342900" algn="just" rtl="0">
              <a:spcBef>
                <a:spcPts val="560"/>
              </a:spcBef>
              <a:spcAft>
                <a:spcPts val="0"/>
              </a:spcAft>
              <a:buSzPts val="1540"/>
              <a:buChar char="●"/>
            </a:pPr>
            <a:r>
              <a:rPr lang="en-US" b="0" i="0">
                <a:solidFill>
                  <a:srgbClr val="0A0A23"/>
                </a:solidFill>
                <a:latin typeface="Times New Roman"/>
                <a:ea typeface="Times New Roman"/>
                <a:cs typeface="Times New Roman"/>
                <a:sym typeface="Times New Roman"/>
              </a:rPr>
              <a:t>There are </a:t>
            </a:r>
            <a:r>
              <a:rPr lang="en-US" b="0" i="0">
                <a:solidFill>
                  <a:srgbClr val="002060"/>
                </a:solidFill>
                <a:latin typeface="Times New Roman"/>
                <a:ea typeface="Times New Roman"/>
                <a:cs typeface="Times New Roman"/>
                <a:sym typeface="Times New Roman"/>
              </a:rPr>
              <a:t>lots of programming languages </a:t>
            </a:r>
            <a:r>
              <a:rPr lang="en-US" b="0" i="0">
                <a:solidFill>
                  <a:srgbClr val="0A0A23"/>
                </a:solidFill>
                <a:latin typeface="Times New Roman"/>
                <a:ea typeface="Times New Roman"/>
                <a:cs typeface="Times New Roman"/>
                <a:sym typeface="Times New Roman"/>
              </a:rPr>
              <a:t>that are well-known but all of them need to follow some strategy when they are implemented. </a:t>
            </a:r>
            <a:r>
              <a:rPr lang="en-US" b="0" i="0">
                <a:solidFill>
                  <a:srgbClr val="C00000"/>
                </a:solidFill>
                <a:latin typeface="Times New Roman"/>
                <a:ea typeface="Times New Roman"/>
                <a:cs typeface="Times New Roman"/>
                <a:sym typeface="Times New Roman"/>
              </a:rPr>
              <a:t>And that strategy is a paradigm</a:t>
            </a:r>
            <a:r>
              <a:rPr lang="en-US" b="0" i="0">
                <a:solidFill>
                  <a:srgbClr val="0A0A23"/>
                </a:solidFill>
                <a:latin typeface="Times New Roman"/>
                <a:ea typeface="Times New Roman"/>
                <a:cs typeface="Times New Roman"/>
                <a:sym typeface="Times New Roman"/>
              </a:rPr>
              <a:t>.</a:t>
            </a:r>
            <a:endParaRPr/>
          </a:p>
          <a:p>
            <a:pPr marL="342900" lvl="0" indent="-245109" algn="just" rtl="0">
              <a:spcBef>
                <a:spcPts val="560"/>
              </a:spcBef>
              <a:spcAft>
                <a:spcPts val="0"/>
              </a:spcAft>
              <a:buSzPts val="1540"/>
              <a:buNone/>
            </a:pP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1"/>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Introduction</a:t>
            </a:r>
            <a:endParaRPr/>
          </a:p>
        </p:txBody>
      </p:sp>
      <p:sp>
        <p:nvSpPr>
          <p:cNvPr id="164" name="Google Shape;164;p11"/>
          <p:cNvSpPr/>
          <p:nvPr/>
        </p:nvSpPr>
        <p:spPr>
          <a:xfrm>
            <a:off x="4516342" y="1526650"/>
            <a:ext cx="6915868" cy="4746929"/>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114300" marR="0" lvl="1" indent="-114300" algn="l" rtl="0">
              <a:lnSpc>
                <a:spcPct val="75000"/>
              </a:lnSpc>
              <a:spcBef>
                <a:spcPts val="0"/>
              </a:spcBef>
              <a:spcAft>
                <a:spcPts val="0"/>
              </a:spcAft>
              <a:buClr>
                <a:srgbClr val="002060"/>
              </a:buClr>
              <a:buSzPts val="1800"/>
              <a:buFont typeface="Times New Roman"/>
              <a:buChar char="•"/>
            </a:pPr>
            <a:r>
              <a:rPr lang="en-US" sz="1800" b="0" i="0" u="none" strike="noStrike" cap="none">
                <a:solidFill>
                  <a:srgbClr val="002060"/>
                </a:solidFill>
                <a:latin typeface="Times New Roman"/>
                <a:ea typeface="Times New Roman"/>
                <a:cs typeface="Times New Roman"/>
                <a:sym typeface="Times New Roman"/>
              </a:rPr>
              <a:t>Java</a:t>
            </a:r>
            <a:endParaRPr/>
          </a:p>
          <a:p>
            <a:pPr marL="114300" marR="0" lvl="1" indent="-114300" algn="l" rtl="0">
              <a:lnSpc>
                <a:spcPct val="75000"/>
              </a:lnSpc>
              <a:spcBef>
                <a:spcPts val="180"/>
              </a:spcBef>
              <a:spcAft>
                <a:spcPts val="0"/>
              </a:spcAft>
              <a:buClr>
                <a:srgbClr val="002060"/>
              </a:buClr>
              <a:buSzPts val="1800"/>
              <a:buFont typeface="Times New Roman"/>
              <a:buChar char="•"/>
            </a:pPr>
            <a:r>
              <a:rPr lang="en-US" sz="1800" b="0" i="0" u="none" strike="noStrike" cap="none">
                <a:solidFill>
                  <a:srgbClr val="002060"/>
                </a:solidFill>
                <a:latin typeface="Times New Roman"/>
                <a:ea typeface="Times New Roman"/>
                <a:cs typeface="Times New Roman"/>
                <a:sym typeface="Times New Roman"/>
              </a:rPr>
              <a:t>C++</a:t>
            </a:r>
            <a:endParaRPr/>
          </a:p>
          <a:p>
            <a:pPr marL="114300" marR="0" lvl="1" indent="-114300" algn="l" rtl="0">
              <a:lnSpc>
                <a:spcPct val="75000"/>
              </a:lnSpc>
              <a:spcBef>
                <a:spcPts val="180"/>
              </a:spcBef>
              <a:spcAft>
                <a:spcPts val="0"/>
              </a:spcAft>
              <a:buClr>
                <a:srgbClr val="002060"/>
              </a:buClr>
              <a:buSzPts val="1800"/>
              <a:buFont typeface="Times New Roman"/>
              <a:buChar char="•"/>
            </a:pPr>
            <a:r>
              <a:rPr lang="en-US" sz="1800" b="0" i="0" u="none" strike="noStrike" cap="none">
                <a:solidFill>
                  <a:srgbClr val="002060"/>
                </a:solidFill>
                <a:latin typeface="Times New Roman"/>
                <a:ea typeface="Times New Roman"/>
                <a:cs typeface="Times New Roman"/>
                <a:sym typeface="Times New Roman"/>
              </a:rPr>
              <a:t>Smalltalk</a:t>
            </a:r>
            <a:endParaRPr/>
          </a:p>
          <a:p>
            <a:pPr marL="114300" marR="0" lvl="1" indent="-114300" algn="l" rtl="0">
              <a:lnSpc>
                <a:spcPct val="75000"/>
              </a:lnSpc>
              <a:spcBef>
                <a:spcPts val="180"/>
              </a:spcBef>
              <a:spcAft>
                <a:spcPts val="0"/>
              </a:spcAft>
              <a:buClr>
                <a:srgbClr val="002060"/>
              </a:buClr>
              <a:buSzPts val="1800"/>
              <a:buFont typeface="Times New Roman"/>
              <a:buChar char="•"/>
            </a:pPr>
            <a:r>
              <a:rPr lang="en-US" sz="1800" b="0" i="0" u="none" strike="noStrike" cap="none">
                <a:solidFill>
                  <a:srgbClr val="002060"/>
                </a:solidFill>
                <a:latin typeface="Times New Roman"/>
                <a:ea typeface="Times New Roman"/>
                <a:cs typeface="Times New Roman"/>
                <a:sym typeface="Times New Roman"/>
              </a:rPr>
              <a:t>Eiffel</a:t>
            </a:r>
            <a:endParaRPr/>
          </a:p>
          <a:p>
            <a:pPr marL="114300" marR="0" lvl="1" indent="-114300" algn="l" rtl="0">
              <a:lnSpc>
                <a:spcPct val="75000"/>
              </a:lnSpc>
              <a:spcBef>
                <a:spcPts val="180"/>
              </a:spcBef>
              <a:spcAft>
                <a:spcPts val="0"/>
              </a:spcAft>
              <a:buClr>
                <a:srgbClr val="002060"/>
              </a:buClr>
              <a:buSzPts val="1800"/>
              <a:buFont typeface="Times New Roman"/>
              <a:buChar char="•"/>
            </a:pPr>
            <a:r>
              <a:rPr lang="en-US" sz="1800" b="0" i="0" u="none" strike="noStrike" cap="none">
                <a:solidFill>
                  <a:srgbClr val="002060"/>
                </a:solidFill>
                <a:latin typeface="Times New Roman"/>
                <a:ea typeface="Times New Roman"/>
                <a:cs typeface="Times New Roman"/>
                <a:sym typeface="Times New Roman"/>
              </a:rPr>
              <a:t>Ada++</a:t>
            </a:r>
            <a:endParaRPr/>
          </a:p>
          <a:p>
            <a:pPr marL="228600" marR="0" lvl="2" indent="-114300" algn="l" rtl="0">
              <a:lnSpc>
                <a:spcPct val="75000"/>
              </a:lnSpc>
              <a:spcBef>
                <a:spcPts val="180"/>
              </a:spcBef>
              <a:spcAft>
                <a:spcPts val="0"/>
              </a:spcAft>
              <a:buClr>
                <a:srgbClr val="002060"/>
              </a:buClr>
              <a:buSzPts val="1800"/>
              <a:buFont typeface="Times New Roman"/>
              <a:buChar char="•"/>
            </a:pPr>
            <a:r>
              <a:rPr lang="en-US" sz="1800" b="0" i="0" u="none" strike="noStrike" cap="none">
                <a:solidFill>
                  <a:srgbClr val="002060"/>
                </a:solidFill>
                <a:latin typeface="Times New Roman"/>
                <a:ea typeface="Times New Roman"/>
                <a:cs typeface="Times New Roman"/>
                <a:sym typeface="Times New Roman"/>
              </a:rPr>
              <a:t>Object oriented</a:t>
            </a:r>
            <a:endParaRPr/>
          </a:p>
          <a:p>
            <a:pPr marL="114300" marR="0" lvl="1" indent="-114300" algn="l" rtl="0">
              <a:lnSpc>
                <a:spcPct val="75000"/>
              </a:lnSpc>
              <a:spcBef>
                <a:spcPts val="180"/>
              </a:spcBef>
              <a:spcAft>
                <a:spcPts val="0"/>
              </a:spcAft>
              <a:buClr>
                <a:srgbClr val="002060"/>
              </a:buClr>
              <a:buSzPts val="1800"/>
              <a:buFont typeface="Times New Roman"/>
              <a:buChar char="•"/>
            </a:pPr>
            <a:r>
              <a:rPr lang="en-US" sz="1800" b="0" i="0" u="none" strike="noStrike" cap="none">
                <a:solidFill>
                  <a:srgbClr val="002060"/>
                </a:solidFill>
                <a:latin typeface="Times New Roman"/>
                <a:ea typeface="Times New Roman"/>
                <a:cs typeface="Times New Roman"/>
                <a:sym typeface="Times New Roman"/>
              </a:rPr>
              <a:t>PROLOG</a:t>
            </a:r>
            <a:endParaRPr/>
          </a:p>
          <a:p>
            <a:pPr marL="114300" marR="0" lvl="1" indent="-114300" algn="l" rtl="0">
              <a:lnSpc>
                <a:spcPct val="75000"/>
              </a:lnSpc>
              <a:spcBef>
                <a:spcPts val="180"/>
              </a:spcBef>
              <a:spcAft>
                <a:spcPts val="0"/>
              </a:spcAft>
              <a:buClr>
                <a:srgbClr val="002060"/>
              </a:buClr>
              <a:buSzPts val="1800"/>
              <a:buFont typeface="Times New Roman"/>
              <a:buChar char="•"/>
            </a:pPr>
            <a:r>
              <a:rPr lang="en-US" sz="1800" b="0" i="0" u="none" strike="noStrike" cap="none">
                <a:solidFill>
                  <a:srgbClr val="002060"/>
                </a:solidFill>
                <a:latin typeface="Times New Roman"/>
                <a:ea typeface="Times New Roman"/>
                <a:cs typeface="Times New Roman"/>
                <a:sym typeface="Times New Roman"/>
              </a:rPr>
              <a:t>GHC</a:t>
            </a:r>
            <a:endParaRPr/>
          </a:p>
          <a:p>
            <a:pPr marL="228600" marR="0" lvl="2" indent="-114300" algn="l" rtl="0">
              <a:lnSpc>
                <a:spcPct val="75000"/>
              </a:lnSpc>
              <a:spcBef>
                <a:spcPts val="180"/>
              </a:spcBef>
              <a:spcAft>
                <a:spcPts val="0"/>
              </a:spcAft>
              <a:buClr>
                <a:srgbClr val="002060"/>
              </a:buClr>
              <a:buSzPts val="1800"/>
              <a:buFont typeface="Times New Roman"/>
              <a:buChar char="•"/>
            </a:pPr>
            <a:r>
              <a:rPr lang="en-US" sz="1800" b="0" i="0" u="none" strike="noStrike" cap="none">
                <a:solidFill>
                  <a:srgbClr val="002060"/>
                </a:solidFill>
                <a:latin typeface="Times New Roman"/>
                <a:ea typeface="Times New Roman"/>
                <a:cs typeface="Times New Roman"/>
                <a:sym typeface="Times New Roman"/>
              </a:rPr>
              <a:t>Logical </a:t>
            </a:r>
            <a:endParaRPr/>
          </a:p>
          <a:p>
            <a:pPr marL="114300" marR="0" lvl="1" indent="-114300" algn="l" rtl="0">
              <a:lnSpc>
                <a:spcPct val="75000"/>
              </a:lnSpc>
              <a:spcBef>
                <a:spcPts val="180"/>
              </a:spcBef>
              <a:spcAft>
                <a:spcPts val="0"/>
              </a:spcAft>
              <a:buClr>
                <a:srgbClr val="002060"/>
              </a:buClr>
              <a:buSzPts val="1800"/>
              <a:buFont typeface="Times New Roman"/>
              <a:buChar char="•"/>
            </a:pPr>
            <a:r>
              <a:rPr lang="en-US" sz="1800" b="0" i="0" u="none" strike="noStrike" cap="none">
                <a:solidFill>
                  <a:srgbClr val="002060"/>
                </a:solidFill>
                <a:latin typeface="Times New Roman"/>
                <a:ea typeface="Times New Roman"/>
                <a:cs typeface="Times New Roman"/>
                <a:sym typeface="Times New Roman"/>
              </a:rPr>
              <a:t>ML</a:t>
            </a:r>
            <a:endParaRPr/>
          </a:p>
          <a:p>
            <a:pPr marL="114300" marR="0" lvl="1" indent="-114300" algn="l" rtl="0">
              <a:lnSpc>
                <a:spcPct val="75000"/>
              </a:lnSpc>
              <a:spcBef>
                <a:spcPts val="180"/>
              </a:spcBef>
              <a:spcAft>
                <a:spcPts val="0"/>
              </a:spcAft>
              <a:buClr>
                <a:srgbClr val="002060"/>
              </a:buClr>
              <a:buSzPts val="1800"/>
              <a:buFont typeface="Times New Roman"/>
              <a:buChar char="•"/>
            </a:pPr>
            <a:r>
              <a:rPr lang="en-US" sz="1800" b="0" i="0" u="none" strike="noStrike" cap="none">
                <a:solidFill>
                  <a:srgbClr val="002060"/>
                </a:solidFill>
                <a:latin typeface="Times New Roman"/>
                <a:ea typeface="Times New Roman"/>
                <a:cs typeface="Times New Roman"/>
                <a:sym typeface="Times New Roman"/>
              </a:rPr>
              <a:t>Scheme</a:t>
            </a:r>
            <a:endParaRPr/>
          </a:p>
          <a:p>
            <a:pPr marL="114300" marR="0" lvl="1" indent="-114300" algn="l" rtl="0">
              <a:lnSpc>
                <a:spcPct val="75000"/>
              </a:lnSpc>
              <a:spcBef>
                <a:spcPts val="180"/>
              </a:spcBef>
              <a:spcAft>
                <a:spcPts val="0"/>
              </a:spcAft>
              <a:buClr>
                <a:srgbClr val="002060"/>
              </a:buClr>
              <a:buSzPts val="1800"/>
              <a:buFont typeface="Times New Roman"/>
              <a:buChar char="•"/>
            </a:pPr>
            <a:r>
              <a:rPr lang="en-US" sz="1800" b="0" i="0" u="none" strike="noStrike" cap="none">
                <a:solidFill>
                  <a:srgbClr val="002060"/>
                </a:solidFill>
                <a:latin typeface="Times New Roman"/>
                <a:ea typeface="Times New Roman"/>
                <a:cs typeface="Times New Roman"/>
                <a:sym typeface="Times New Roman"/>
              </a:rPr>
              <a:t>Haskell</a:t>
            </a:r>
            <a:endParaRPr/>
          </a:p>
          <a:p>
            <a:pPr marL="114300" marR="0" lvl="1" indent="-114300" algn="l" rtl="0">
              <a:lnSpc>
                <a:spcPct val="75000"/>
              </a:lnSpc>
              <a:spcBef>
                <a:spcPts val="180"/>
              </a:spcBef>
              <a:spcAft>
                <a:spcPts val="0"/>
              </a:spcAft>
              <a:buClr>
                <a:srgbClr val="002060"/>
              </a:buClr>
              <a:buSzPts val="1800"/>
              <a:buFont typeface="Times New Roman"/>
              <a:buChar char="•"/>
            </a:pPr>
            <a:r>
              <a:rPr lang="en-US" sz="1800" b="0" i="0" u="none" strike="noStrike" cap="none">
                <a:solidFill>
                  <a:srgbClr val="002060"/>
                </a:solidFill>
                <a:latin typeface="Times New Roman"/>
                <a:ea typeface="Times New Roman"/>
                <a:cs typeface="Times New Roman"/>
                <a:sym typeface="Times New Roman"/>
              </a:rPr>
              <a:t>Lisp</a:t>
            </a:r>
            <a:endParaRPr/>
          </a:p>
          <a:p>
            <a:pPr marL="114300" marR="0" lvl="1" indent="-114300" algn="l" rtl="0">
              <a:lnSpc>
                <a:spcPct val="75000"/>
              </a:lnSpc>
              <a:spcBef>
                <a:spcPts val="180"/>
              </a:spcBef>
              <a:spcAft>
                <a:spcPts val="0"/>
              </a:spcAft>
              <a:buClr>
                <a:srgbClr val="002060"/>
              </a:buClr>
              <a:buSzPts val="1800"/>
              <a:buFont typeface="Times New Roman"/>
              <a:buChar char="•"/>
            </a:pPr>
            <a:r>
              <a:rPr lang="en-US" sz="1800" b="0" i="0" u="none" strike="noStrike" cap="none">
                <a:solidFill>
                  <a:srgbClr val="002060"/>
                </a:solidFill>
                <a:latin typeface="Times New Roman"/>
                <a:ea typeface="Times New Roman"/>
                <a:cs typeface="Times New Roman"/>
                <a:sym typeface="Times New Roman"/>
              </a:rPr>
              <a:t>CLOS</a:t>
            </a:r>
            <a:endParaRPr/>
          </a:p>
          <a:p>
            <a:pPr marL="228600" marR="0" lvl="2" indent="-114300" algn="l" rtl="0">
              <a:lnSpc>
                <a:spcPct val="75000"/>
              </a:lnSpc>
              <a:spcBef>
                <a:spcPts val="180"/>
              </a:spcBef>
              <a:spcAft>
                <a:spcPts val="0"/>
              </a:spcAft>
              <a:buClr>
                <a:srgbClr val="002060"/>
              </a:buClr>
              <a:buSzPts val="1800"/>
              <a:buFont typeface="Times New Roman"/>
              <a:buChar char="•"/>
            </a:pPr>
            <a:r>
              <a:rPr lang="en-US" sz="1800" b="0" i="0" u="none" strike="noStrike" cap="none">
                <a:solidFill>
                  <a:srgbClr val="002060"/>
                </a:solidFill>
                <a:latin typeface="Times New Roman"/>
                <a:ea typeface="Times New Roman"/>
                <a:cs typeface="Times New Roman"/>
                <a:sym typeface="Times New Roman"/>
              </a:rPr>
              <a:t>Functional</a:t>
            </a:r>
            <a:endParaRPr/>
          </a:p>
          <a:p>
            <a:pPr marL="114300" marR="0" lvl="1" indent="-114300" algn="l" rtl="0">
              <a:lnSpc>
                <a:spcPct val="75000"/>
              </a:lnSpc>
              <a:spcBef>
                <a:spcPts val="180"/>
              </a:spcBef>
              <a:spcAft>
                <a:spcPts val="0"/>
              </a:spcAft>
              <a:buClr>
                <a:srgbClr val="002060"/>
              </a:buClr>
              <a:buSzPts val="1800"/>
              <a:buFont typeface="Times New Roman"/>
              <a:buChar char="•"/>
            </a:pPr>
            <a:r>
              <a:rPr lang="en-US" sz="1800" b="0" i="0" u="none" strike="noStrike" cap="none">
                <a:solidFill>
                  <a:srgbClr val="002060"/>
                </a:solidFill>
                <a:latin typeface="Times New Roman"/>
                <a:ea typeface="Times New Roman"/>
                <a:cs typeface="Times New Roman"/>
                <a:sym typeface="Times New Roman"/>
              </a:rPr>
              <a:t>C</a:t>
            </a:r>
            <a:endParaRPr/>
          </a:p>
          <a:p>
            <a:pPr marL="114300" marR="0" lvl="1" indent="-114300" algn="l" rtl="0">
              <a:lnSpc>
                <a:spcPct val="75000"/>
              </a:lnSpc>
              <a:spcBef>
                <a:spcPts val="180"/>
              </a:spcBef>
              <a:spcAft>
                <a:spcPts val="0"/>
              </a:spcAft>
              <a:buClr>
                <a:srgbClr val="002060"/>
              </a:buClr>
              <a:buSzPts val="1800"/>
              <a:buFont typeface="Times New Roman"/>
              <a:buChar char="•"/>
            </a:pPr>
            <a:r>
              <a:rPr lang="en-US" sz="1800" b="0" i="0" u="none" strike="noStrike" cap="none">
                <a:solidFill>
                  <a:srgbClr val="002060"/>
                </a:solidFill>
                <a:latin typeface="Times New Roman"/>
                <a:ea typeface="Times New Roman"/>
                <a:cs typeface="Times New Roman"/>
                <a:sym typeface="Times New Roman"/>
              </a:rPr>
              <a:t>COBOL</a:t>
            </a:r>
            <a:endParaRPr/>
          </a:p>
          <a:p>
            <a:pPr marL="114300" marR="0" lvl="1" indent="-114300" algn="l" rtl="0">
              <a:lnSpc>
                <a:spcPct val="75000"/>
              </a:lnSpc>
              <a:spcBef>
                <a:spcPts val="180"/>
              </a:spcBef>
              <a:spcAft>
                <a:spcPts val="0"/>
              </a:spcAft>
              <a:buClr>
                <a:srgbClr val="002060"/>
              </a:buClr>
              <a:buSzPts val="1800"/>
              <a:buFont typeface="Times New Roman"/>
              <a:buChar char="•"/>
            </a:pPr>
            <a:r>
              <a:rPr lang="en-US" sz="1800" b="0" i="0" u="none" strike="noStrike" cap="none">
                <a:solidFill>
                  <a:srgbClr val="002060"/>
                </a:solidFill>
                <a:latin typeface="Times New Roman"/>
                <a:ea typeface="Times New Roman"/>
                <a:cs typeface="Times New Roman"/>
                <a:sym typeface="Times New Roman"/>
              </a:rPr>
              <a:t>FORTRAN</a:t>
            </a:r>
            <a:endParaRPr/>
          </a:p>
          <a:p>
            <a:pPr marL="114300" marR="0" lvl="1" indent="-114300" algn="l" rtl="0">
              <a:lnSpc>
                <a:spcPct val="75000"/>
              </a:lnSpc>
              <a:spcBef>
                <a:spcPts val="180"/>
              </a:spcBef>
              <a:spcAft>
                <a:spcPts val="0"/>
              </a:spcAft>
              <a:buClr>
                <a:srgbClr val="002060"/>
              </a:buClr>
              <a:buSzPts val="1800"/>
              <a:buFont typeface="Times New Roman"/>
              <a:buChar char="•"/>
            </a:pPr>
            <a:r>
              <a:rPr lang="en-US" sz="1800" b="0" i="0" u="none" strike="noStrike" cap="none">
                <a:solidFill>
                  <a:srgbClr val="002060"/>
                </a:solidFill>
                <a:latin typeface="Times New Roman"/>
                <a:ea typeface="Times New Roman"/>
                <a:cs typeface="Times New Roman"/>
                <a:sym typeface="Times New Roman"/>
              </a:rPr>
              <a:t>Ada</a:t>
            </a:r>
            <a:endParaRPr/>
          </a:p>
          <a:p>
            <a:pPr marL="114300" marR="0" lvl="1" indent="-114300" algn="l" rtl="0">
              <a:lnSpc>
                <a:spcPct val="75000"/>
              </a:lnSpc>
              <a:spcBef>
                <a:spcPts val="180"/>
              </a:spcBef>
              <a:spcAft>
                <a:spcPts val="0"/>
              </a:spcAft>
              <a:buClr>
                <a:srgbClr val="002060"/>
              </a:buClr>
              <a:buSzPts val="1800"/>
              <a:buFont typeface="Times New Roman"/>
              <a:buChar char="•"/>
            </a:pPr>
            <a:r>
              <a:rPr lang="en-US" sz="1800" b="0" i="0" u="none" strike="noStrike" cap="none">
                <a:solidFill>
                  <a:srgbClr val="002060"/>
                </a:solidFill>
                <a:latin typeface="Times New Roman"/>
                <a:ea typeface="Times New Roman"/>
                <a:cs typeface="Times New Roman"/>
                <a:sym typeface="Times New Roman"/>
              </a:rPr>
              <a:t>Pascal</a:t>
            </a:r>
            <a:endParaRPr/>
          </a:p>
          <a:p>
            <a:pPr marL="228600" marR="0" lvl="2" indent="-114300" algn="l" rtl="0">
              <a:lnSpc>
                <a:spcPct val="75000"/>
              </a:lnSpc>
              <a:spcBef>
                <a:spcPts val="180"/>
              </a:spcBef>
              <a:spcAft>
                <a:spcPts val="0"/>
              </a:spcAft>
              <a:buClr>
                <a:srgbClr val="002060"/>
              </a:buClr>
              <a:buSzPts val="1800"/>
              <a:buFont typeface="Times New Roman"/>
              <a:buChar char="•"/>
            </a:pPr>
            <a:r>
              <a:rPr lang="en-US" sz="1800" b="0" i="0" u="none" strike="noStrike" cap="none">
                <a:solidFill>
                  <a:srgbClr val="002060"/>
                </a:solidFill>
                <a:latin typeface="Times New Roman"/>
                <a:ea typeface="Times New Roman"/>
                <a:cs typeface="Times New Roman"/>
                <a:sym typeface="Times New Roman"/>
              </a:rPr>
              <a:t>Procedural</a:t>
            </a:r>
            <a:endParaRPr/>
          </a:p>
        </p:txBody>
      </p:sp>
      <p:grpSp>
        <p:nvGrpSpPr>
          <p:cNvPr id="165" name="Google Shape;165;p11"/>
          <p:cNvGrpSpPr/>
          <p:nvPr/>
        </p:nvGrpSpPr>
        <p:grpSpPr>
          <a:xfrm>
            <a:off x="500933" y="3045129"/>
            <a:ext cx="3872284" cy="1900801"/>
            <a:chOff x="0" y="7731"/>
            <a:chExt cx="3872284" cy="1900801"/>
          </a:xfrm>
        </p:grpSpPr>
        <p:sp>
          <p:nvSpPr>
            <p:cNvPr id="166" name="Google Shape;166;p11"/>
            <p:cNvSpPr/>
            <p:nvPr/>
          </p:nvSpPr>
          <p:spPr>
            <a:xfrm>
              <a:off x="0" y="7731"/>
              <a:ext cx="968071" cy="87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txBox="1"/>
            <p:nvPr/>
          </p:nvSpPr>
          <p:spPr>
            <a:xfrm>
              <a:off x="0" y="7731"/>
              <a:ext cx="968071" cy="871200"/>
            </a:xfrm>
            <a:prstGeom prst="rect">
              <a:avLst/>
            </a:prstGeom>
            <a:noFill/>
            <a:ln>
              <a:noFill/>
            </a:ln>
          </p:spPr>
          <p:txBody>
            <a:bodyPr spcFirstLastPara="1" wrap="square" lIns="85325" tIns="30475" rIns="85325" bIns="30475" anchor="ctr" anchorCtr="0">
              <a:noAutofit/>
            </a:bodyPr>
            <a:lstStyle/>
            <a:p>
              <a:pPr marL="0" marR="0" lvl="0" indent="0" algn="r" rtl="0">
                <a:lnSpc>
                  <a:spcPct val="90000"/>
                </a:lnSpc>
                <a:spcBef>
                  <a:spcPts val="0"/>
                </a:spcBef>
                <a:spcAft>
                  <a:spcPts val="0"/>
                </a:spcAft>
                <a:buClr>
                  <a:srgbClr val="C00000"/>
                </a:buClr>
                <a:buSzPts val="1200"/>
                <a:buFont typeface="Times New Roman"/>
                <a:buNone/>
              </a:pPr>
              <a:r>
                <a:rPr lang="en-US" sz="1200" dirty="0">
                  <a:solidFill>
                    <a:srgbClr val="C00000"/>
                  </a:solidFill>
                  <a:latin typeface="Times New Roman"/>
                  <a:ea typeface="Times New Roman"/>
                  <a:cs typeface="Times New Roman"/>
                  <a:sym typeface="Times New Roman"/>
                </a:rPr>
                <a:t>Imperative</a:t>
              </a:r>
              <a:endParaRPr dirty="0"/>
            </a:p>
            <a:p>
              <a:pPr marL="0" marR="0" lvl="0" indent="0" algn="r" rtl="0">
                <a:lnSpc>
                  <a:spcPct val="90000"/>
                </a:lnSpc>
                <a:spcBef>
                  <a:spcPts val="420"/>
                </a:spcBef>
                <a:spcAft>
                  <a:spcPts val="0"/>
                </a:spcAft>
                <a:buClr>
                  <a:srgbClr val="C00000"/>
                </a:buClr>
                <a:buSzPts val="1200"/>
                <a:buFont typeface="Times New Roman"/>
                <a:buNone/>
              </a:pPr>
              <a:r>
                <a:rPr lang="en-US" sz="1200" dirty="0">
                  <a:solidFill>
                    <a:srgbClr val="C00000"/>
                  </a:solidFill>
                  <a:latin typeface="Times New Roman"/>
                  <a:ea typeface="Times New Roman"/>
                  <a:cs typeface="Times New Roman"/>
                  <a:sym typeface="Times New Roman"/>
                </a:rPr>
                <a:t>(command driven)</a:t>
              </a:r>
              <a:endParaRPr dirty="0"/>
            </a:p>
          </p:txBody>
        </p:sp>
        <p:sp>
          <p:nvSpPr>
            <p:cNvPr id="168" name="Google Shape;168;p11"/>
            <p:cNvSpPr/>
            <p:nvPr/>
          </p:nvSpPr>
          <p:spPr>
            <a:xfrm>
              <a:off x="968071" y="7731"/>
              <a:ext cx="193614" cy="871200"/>
            </a:xfrm>
            <a:prstGeom prst="leftBrace">
              <a:avLst>
                <a:gd name="adj1" fmla="val 35000"/>
                <a:gd name="adj2" fmla="val 50000"/>
              </a:avLst>
            </a:prstGeom>
            <a:noFill/>
            <a:ln w="25400" cap="flat" cmpd="sng">
              <a:solidFill>
                <a:srgbClr val="A0A0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a:off x="1239131" y="7731"/>
              <a:ext cx="2633153" cy="871200"/>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txBox="1"/>
            <p:nvPr/>
          </p:nvSpPr>
          <p:spPr>
            <a:xfrm>
              <a:off x="1239131" y="7731"/>
              <a:ext cx="2633153" cy="871200"/>
            </a:xfrm>
            <a:prstGeom prst="rect">
              <a:avLst/>
            </a:prstGeom>
            <a:noFill/>
            <a:ln>
              <a:noFill/>
            </a:ln>
          </p:spPr>
          <p:txBody>
            <a:bodyPr spcFirstLastPara="1" wrap="square" lIns="45700" tIns="45700" rIns="45700" bIns="45700" anchor="ctr" anchorCtr="0">
              <a:noAutofit/>
            </a:bodyPr>
            <a:lstStyle/>
            <a:p>
              <a:pPr marL="114300" marR="0" lvl="1" indent="-114300" algn="l" rtl="0">
                <a:lnSpc>
                  <a:spcPct val="90000"/>
                </a:lnSpc>
                <a:spcBef>
                  <a:spcPts val="0"/>
                </a:spcBef>
                <a:spcAft>
                  <a:spcPts val="0"/>
                </a:spcAft>
                <a:buClr>
                  <a:srgbClr val="C00000"/>
                </a:buClr>
                <a:buSzPts val="1200"/>
                <a:buFont typeface="Times New Roman"/>
                <a:buChar char="•"/>
              </a:pPr>
              <a:r>
                <a:rPr lang="en-US" sz="1200" b="0" i="0" u="none" strike="noStrike" cap="none" dirty="0">
                  <a:solidFill>
                    <a:srgbClr val="C00000"/>
                  </a:solidFill>
                  <a:latin typeface="Times New Roman"/>
                  <a:ea typeface="Times New Roman"/>
                  <a:cs typeface="Times New Roman"/>
                  <a:sym typeface="Times New Roman"/>
                </a:rPr>
                <a:t>Object-Oriented</a:t>
              </a:r>
              <a:endParaRPr dirty="0"/>
            </a:p>
            <a:p>
              <a:pPr marL="114300" marR="0" lvl="1" indent="-114300" algn="l" rtl="0">
                <a:lnSpc>
                  <a:spcPct val="90000"/>
                </a:lnSpc>
                <a:spcBef>
                  <a:spcPts val="180"/>
                </a:spcBef>
                <a:spcAft>
                  <a:spcPts val="0"/>
                </a:spcAft>
                <a:buClr>
                  <a:srgbClr val="C00000"/>
                </a:buClr>
                <a:buSzPts val="1200"/>
                <a:buFont typeface="Times New Roman"/>
                <a:buChar char="•"/>
              </a:pPr>
              <a:r>
                <a:rPr lang="en-US" sz="1200" b="0" i="0" u="none" strike="noStrike" cap="none" dirty="0">
                  <a:solidFill>
                    <a:srgbClr val="C00000"/>
                  </a:solidFill>
                  <a:latin typeface="Times New Roman"/>
                  <a:ea typeface="Times New Roman"/>
                  <a:cs typeface="Times New Roman"/>
                  <a:sym typeface="Times New Roman"/>
                </a:rPr>
                <a:t>Procedural</a:t>
              </a:r>
              <a:endParaRPr dirty="0"/>
            </a:p>
          </p:txBody>
        </p:sp>
        <p:sp>
          <p:nvSpPr>
            <p:cNvPr id="171" name="Google Shape;171;p11"/>
            <p:cNvSpPr/>
            <p:nvPr/>
          </p:nvSpPr>
          <p:spPr>
            <a:xfrm>
              <a:off x="0" y="1037332"/>
              <a:ext cx="968071" cy="87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txBox="1"/>
            <p:nvPr/>
          </p:nvSpPr>
          <p:spPr>
            <a:xfrm>
              <a:off x="0" y="1037332"/>
              <a:ext cx="968071" cy="871200"/>
            </a:xfrm>
            <a:prstGeom prst="rect">
              <a:avLst/>
            </a:prstGeom>
            <a:noFill/>
            <a:ln>
              <a:noFill/>
            </a:ln>
          </p:spPr>
          <p:txBody>
            <a:bodyPr spcFirstLastPara="1" wrap="square" lIns="85325" tIns="30475" rIns="85325" bIns="30475" anchor="ctr" anchorCtr="0">
              <a:noAutofit/>
            </a:bodyPr>
            <a:lstStyle/>
            <a:p>
              <a:pPr marL="0" marR="0" lvl="0" indent="0" algn="r" rtl="0">
                <a:lnSpc>
                  <a:spcPct val="90000"/>
                </a:lnSpc>
                <a:spcBef>
                  <a:spcPts val="0"/>
                </a:spcBef>
                <a:spcAft>
                  <a:spcPts val="0"/>
                </a:spcAft>
                <a:buClr>
                  <a:srgbClr val="C00000"/>
                </a:buClr>
                <a:buSzPts val="1200"/>
                <a:buFont typeface="Times New Roman"/>
                <a:buNone/>
              </a:pPr>
              <a:r>
                <a:rPr lang="en-US" sz="1200" dirty="0">
                  <a:solidFill>
                    <a:srgbClr val="C00000"/>
                  </a:solidFill>
                  <a:latin typeface="Times New Roman"/>
                  <a:ea typeface="Times New Roman"/>
                  <a:cs typeface="Times New Roman"/>
                  <a:sym typeface="Times New Roman"/>
                </a:rPr>
                <a:t>Declarative</a:t>
              </a:r>
              <a:endParaRPr dirty="0"/>
            </a:p>
            <a:p>
              <a:pPr marL="0" marR="0" lvl="0" indent="0" algn="r" rtl="0">
                <a:lnSpc>
                  <a:spcPct val="90000"/>
                </a:lnSpc>
                <a:spcBef>
                  <a:spcPts val="420"/>
                </a:spcBef>
                <a:spcAft>
                  <a:spcPts val="0"/>
                </a:spcAft>
                <a:buClr>
                  <a:srgbClr val="C00000"/>
                </a:buClr>
                <a:buSzPts val="1200"/>
                <a:buFont typeface="Times New Roman"/>
                <a:buNone/>
              </a:pPr>
              <a:r>
                <a:rPr lang="en-US" sz="1200" dirty="0">
                  <a:solidFill>
                    <a:srgbClr val="C00000"/>
                  </a:solidFill>
                  <a:latin typeface="Times New Roman"/>
                  <a:ea typeface="Times New Roman"/>
                  <a:cs typeface="Times New Roman"/>
                  <a:sym typeface="Times New Roman"/>
                </a:rPr>
                <a:t>(rule based)</a:t>
              </a:r>
              <a:endParaRPr dirty="0"/>
            </a:p>
          </p:txBody>
        </p:sp>
        <p:sp>
          <p:nvSpPr>
            <p:cNvPr id="173" name="Google Shape;173;p11"/>
            <p:cNvSpPr/>
            <p:nvPr/>
          </p:nvSpPr>
          <p:spPr>
            <a:xfrm>
              <a:off x="968071" y="1037332"/>
              <a:ext cx="193614" cy="871200"/>
            </a:xfrm>
            <a:prstGeom prst="leftBrace">
              <a:avLst>
                <a:gd name="adj1" fmla="val 35000"/>
                <a:gd name="adj2" fmla="val 50000"/>
              </a:avLst>
            </a:prstGeom>
            <a:noFill/>
            <a:ln w="25400" cap="flat" cmpd="sng">
              <a:solidFill>
                <a:srgbClr val="A0A0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1239131" y="1037332"/>
              <a:ext cx="2633153" cy="871200"/>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txBox="1"/>
            <p:nvPr/>
          </p:nvSpPr>
          <p:spPr>
            <a:xfrm>
              <a:off x="1239131" y="1037332"/>
              <a:ext cx="2633153" cy="871200"/>
            </a:xfrm>
            <a:prstGeom prst="rect">
              <a:avLst/>
            </a:prstGeom>
            <a:noFill/>
            <a:ln>
              <a:noFill/>
            </a:ln>
          </p:spPr>
          <p:txBody>
            <a:bodyPr spcFirstLastPara="1" wrap="square" lIns="45700" tIns="45700" rIns="45700" bIns="45700" anchor="ctr" anchorCtr="0">
              <a:noAutofit/>
            </a:bodyPr>
            <a:lstStyle/>
            <a:p>
              <a:pPr marL="114300" marR="0" lvl="1" indent="-114300" algn="l" rtl="0">
                <a:lnSpc>
                  <a:spcPct val="90000"/>
                </a:lnSpc>
                <a:spcBef>
                  <a:spcPts val="0"/>
                </a:spcBef>
                <a:spcAft>
                  <a:spcPts val="0"/>
                </a:spcAft>
                <a:buClr>
                  <a:srgbClr val="C00000"/>
                </a:buClr>
                <a:buSzPts val="1200"/>
                <a:buFont typeface="Times New Roman"/>
                <a:buChar char="•"/>
              </a:pPr>
              <a:r>
                <a:rPr lang="en-US" sz="1200" b="0" i="0" u="none" strike="noStrike" cap="none" dirty="0">
                  <a:solidFill>
                    <a:srgbClr val="C00000"/>
                  </a:solidFill>
                  <a:latin typeface="Times New Roman"/>
                  <a:ea typeface="Times New Roman"/>
                  <a:cs typeface="Times New Roman"/>
                  <a:sym typeface="Times New Roman"/>
                </a:rPr>
                <a:t>Logical</a:t>
              </a:r>
              <a:endParaRPr dirty="0"/>
            </a:p>
            <a:p>
              <a:pPr marL="114300" marR="0" lvl="1" indent="-114300" algn="l" rtl="0">
                <a:lnSpc>
                  <a:spcPct val="90000"/>
                </a:lnSpc>
                <a:spcBef>
                  <a:spcPts val="180"/>
                </a:spcBef>
                <a:spcAft>
                  <a:spcPts val="0"/>
                </a:spcAft>
                <a:buClr>
                  <a:srgbClr val="C00000"/>
                </a:buClr>
                <a:buSzPts val="1200"/>
                <a:buFont typeface="Times New Roman"/>
                <a:buChar char="•"/>
              </a:pPr>
              <a:r>
                <a:rPr lang="en-US" sz="1200" b="0" i="0" u="none" strike="noStrike" cap="none" dirty="0">
                  <a:solidFill>
                    <a:srgbClr val="C00000"/>
                  </a:solidFill>
                  <a:latin typeface="Times New Roman"/>
                  <a:ea typeface="Times New Roman"/>
                  <a:cs typeface="Times New Roman"/>
                  <a:sym typeface="Times New Roman"/>
                </a:rPr>
                <a:t>Functional</a:t>
              </a:r>
              <a:endParaRPr dirty="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2"/>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Imperative programming paradigm</a:t>
            </a:r>
            <a:endParaRPr>
              <a:latin typeface="Times New Roman"/>
              <a:ea typeface="Times New Roman"/>
              <a:cs typeface="Times New Roman"/>
              <a:sym typeface="Times New Roman"/>
            </a:endParaRPr>
          </a:p>
        </p:txBody>
      </p:sp>
      <p:sp>
        <p:nvSpPr>
          <p:cNvPr id="181" name="Google Shape;181;p12"/>
          <p:cNvSpPr txBox="1"/>
          <p:nvPr/>
        </p:nvSpPr>
        <p:spPr>
          <a:xfrm>
            <a:off x="741460" y="1387661"/>
            <a:ext cx="1046192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a:solidFill>
                  <a:srgbClr val="0A0A23"/>
                </a:solidFill>
                <a:latin typeface="Times New Roman"/>
                <a:ea typeface="Times New Roman"/>
                <a:cs typeface="Times New Roman"/>
                <a:sym typeface="Times New Roman"/>
              </a:rPr>
              <a:t>The </a:t>
            </a:r>
            <a:r>
              <a:rPr lang="en-US" sz="1800" b="0" i="0">
                <a:solidFill>
                  <a:srgbClr val="C00000"/>
                </a:solidFill>
                <a:latin typeface="Times New Roman"/>
                <a:ea typeface="Times New Roman"/>
                <a:cs typeface="Times New Roman"/>
                <a:sym typeface="Times New Roman"/>
              </a:rPr>
              <a:t>paradigm</a:t>
            </a:r>
            <a:r>
              <a:rPr lang="en-US" sz="1800" b="0" i="0">
                <a:solidFill>
                  <a:srgbClr val="0A0A23"/>
                </a:solidFill>
                <a:latin typeface="Times New Roman"/>
                <a:ea typeface="Times New Roman"/>
                <a:cs typeface="Times New Roman"/>
                <a:sym typeface="Times New Roman"/>
              </a:rPr>
              <a:t> consists of several statements, and after the execution of all of them, the result is stored. It’s about writing a list of instructions to tell the computer what to do step by step.</a:t>
            </a:r>
            <a:endParaRPr sz="1800">
              <a:solidFill>
                <a:schemeClr val="dk1"/>
              </a:solidFill>
              <a:latin typeface="Times New Roman"/>
              <a:ea typeface="Times New Roman"/>
              <a:cs typeface="Times New Roman"/>
              <a:sym typeface="Times New Roman"/>
            </a:endParaRPr>
          </a:p>
        </p:txBody>
      </p:sp>
      <p:grpSp>
        <p:nvGrpSpPr>
          <p:cNvPr id="182" name="Google Shape;182;p12"/>
          <p:cNvGrpSpPr/>
          <p:nvPr/>
        </p:nvGrpSpPr>
        <p:grpSpPr>
          <a:xfrm>
            <a:off x="1013160" y="2396324"/>
            <a:ext cx="9391752" cy="3818613"/>
            <a:chOff x="3344" y="2981"/>
            <a:chExt cx="9391752" cy="3818613"/>
          </a:xfrm>
        </p:grpSpPr>
        <p:sp>
          <p:nvSpPr>
            <p:cNvPr id="183" name="Google Shape;183;p12"/>
            <p:cNvSpPr/>
            <p:nvPr/>
          </p:nvSpPr>
          <p:spPr>
            <a:xfrm>
              <a:off x="3344" y="460127"/>
              <a:ext cx="2347315" cy="99053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2"/>
            <p:cNvSpPr txBox="1"/>
            <p:nvPr/>
          </p:nvSpPr>
          <p:spPr>
            <a:xfrm>
              <a:off x="3344" y="460127"/>
              <a:ext cx="2347315" cy="990533"/>
            </a:xfrm>
            <a:prstGeom prst="rect">
              <a:avLst/>
            </a:prstGeom>
            <a:noFill/>
            <a:ln>
              <a:noFill/>
            </a:ln>
          </p:spPr>
          <p:txBody>
            <a:bodyPr spcFirstLastPara="1" wrap="square" lIns="113775" tIns="40625" rIns="113775" bIns="40625" anchor="ctr" anchorCtr="0">
              <a:noAutofit/>
            </a:bodyPr>
            <a:lstStyle/>
            <a:p>
              <a:pPr marL="0" marR="0" lvl="0" indent="0" algn="r" rtl="0">
                <a:lnSpc>
                  <a:spcPct val="90000"/>
                </a:lnSpc>
                <a:spcBef>
                  <a:spcPts val="0"/>
                </a:spcBef>
                <a:spcAft>
                  <a:spcPts val="0"/>
                </a:spcAft>
                <a:buClr>
                  <a:srgbClr val="002060"/>
                </a:buClr>
                <a:buSzPts val="1600"/>
                <a:buFont typeface="Times New Roman"/>
                <a:buNone/>
              </a:pPr>
              <a:r>
                <a:rPr lang="en-US" sz="1600">
                  <a:solidFill>
                    <a:srgbClr val="002060"/>
                  </a:solidFill>
                  <a:latin typeface="Times New Roman"/>
                  <a:ea typeface="Times New Roman"/>
                  <a:cs typeface="Times New Roman"/>
                  <a:sym typeface="Times New Roman"/>
                </a:rPr>
                <a:t>Object-oriented </a:t>
              </a:r>
              <a:endParaRPr/>
            </a:p>
            <a:p>
              <a:pPr marL="0" marR="0" lvl="0" indent="0" algn="r" rtl="0">
                <a:lnSpc>
                  <a:spcPct val="90000"/>
                </a:lnSpc>
                <a:spcBef>
                  <a:spcPts val="560"/>
                </a:spcBef>
                <a:spcAft>
                  <a:spcPts val="0"/>
                </a:spcAft>
                <a:buClr>
                  <a:srgbClr val="002060"/>
                </a:buClr>
                <a:buSzPts val="1600"/>
                <a:buFont typeface="Times New Roman"/>
                <a:buNone/>
              </a:pPr>
              <a:r>
                <a:rPr lang="en-US" sz="1600">
                  <a:solidFill>
                    <a:srgbClr val="002060"/>
                  </a:solidFill>
                  <a:latin typeface="Times New Roman"/>
                  <a:ea typeface="Times New Roman"/>
                  <a:cs typeface="Times New Roman"/>
                  <a:sym typeface="Times New Roman"/>
                </a:rPr>
                <a:t>paradigm</a:t>
              </a:r>
              <a:endParaRPr/>
            </a:p>
          </p:txBody>
        </p:sp>
        <p:sp>
          <p:nvSpPr>
            <p:cNvPr id="185" name="Google Shape;185;p12"/>
            <p:cNvSpPr/>
            <p:nvPr/>
          </p:nvSpPr>
          <p:spPr>
            <a:xfrm>
              <a:off x="2350659" y="456162"/>
              <a:ext cx="469463" cy="998462"/>
            </a:xfrm>
            <a:prstGeom prst="leftBrace">
              <a:avLst>
                <a:gd name="adj1" fmla="val 35000"/>
                <a:gd name="adj2" fmla="val 50000"/>
              </a:avLst>
            </a:prstGeom>
            <a:noFill/>
            <a:ln w="25400" cap="flat" cmpd="sng">
              <a:solidFill>
                <a:srgbClr val="A0A0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2"/>
            <p:cNvSpPr/>
            <p:nvPr/>
          </p:nvSpPr>
          <p:spPr>
            <a:xfrm>
              <a:off x="3007908" y="2981"/>
              <a:ext cx="6384698" cy="1904824"/>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2"/>
            <p:cNvSpPr txBox="1"/>
            <p:nvPr/>
          </p:nvSpPr>
          <p:spPr>
            <a:xfrm>
              <a:off x="3007908" y="2981"/>
              <a:ext cx="6384698" cy="1904824"/>
            </a:xfrm>
            <a:prstGeom prst="rect">
              <a:avLst/>
            </a:prstGeom>
            <a:noFill/>
            <a:ln>
              <a:noFill/>
            </a:ln>
          </p:spPr>
          <p:txBody>
            <a:bodyPr spcFirstLastPara="1" wrap="square" lIns="60950" tIns="60950" rIns="60950" bIns="60950" anchor="ctr" anchorCtr="0">
              <a:noAutofit/>
            </a:bodyPr>
            <a:lstStyle/>
            <a:p>
              <a:pPr marL="171450" marR="0" lvl="1" indent="-171450" algn="l" rtl="0">
                <a:lnSpc>
                  <a:spcPct val="150000"/>
                </a:lnSpc>
                <a:spcBef>
                  <a:spcPts val="0"/>
                </a:spcBef>
                <a:spcAft>
                  <a:spcPts val="0"/>
                </a:spcAft>
                <a:buClr>
                  <a:srgbClr val="002060"/>
                </a:buClr>
                <a:buSzPts val="1600"/>
                <a:buFont typeface="Times New Roman"/>
                <a:buChar char="•"/>
              </a:pPr>
              <a:r>
                <a:rPr lang="en-US" sz="1600" b="0" i="0" u="none" strike="noStrike" cap="none">
                  <a:solidFill>
                    <a:srgbClr val="002060"/>
                  </a:solidFill>
                  <a:latin typeface="Times New Roman"/>
                  <a:ea typeface="Times New Roman"/>
                  <a:cs typeface="Times New Roman"/>
                  <a:sym typeface="Times New Roman"/>
                </a:rPr>
                <a:t>A collection of classes and object is used. </a:t>
              </a:r>
              <a:endParaRPr sz="1600" b="0" i="0" u="none" strike="noStrike" cap="none">
                <a:solidFill>
                  <a:srgbClr val="002060"/>
                </a:solidFill>
                <a:latin typeface="Times New Roman"/>
                <a:ea typeface="Times New Roman"/>
                <a:cs typeface="Times New Roman"/>
                <a:sym typeface="Times New Roman"/>
              </a:endParaRPr>
            </a:p>
            <a:p>
              <a:pPr marL="171450" marR="0" lvl="1" indent="-171450" algn="l" rtl="0">
                <a:lnSpc>
                  <a:spcPct val="150000"/>
                </a:lnSpc>
                <a:spcBef>
                  <a:spcPts val="240"/>
                </a:spcBef>
                <a:spcAft>
                  <a:spcPts val="0"/>
                </a:spcAft>
                <a:buClr>
                  <a:srgbClr val="002060"/>
                </a:buClr>
                <a:buSzPts val="1600"/>
                <a:buFont typeface="Times New Roman"/>
                <a:buChar char="•"/>
              </a:pPr>
              <a:r>
                <a:rPr lang="en-US" sz="1600" b="0" i="0" u="none" strike="noStrike" cap="none">
                  <a:solidFill>
                    <a:srgbClr val="002060"/>
                  </a:solidFill>
                  <a:latin typeface="Times New Roman"/>
                  <a:ea typeface="Times New Roman"/>
                  <a:cs typeface="Times New Roman"/>
                  <a:sym typeface="Times New Roman"/>
                </a:rPr>
                <a:t>Basic entity: object that is used to perform every computation.</a:t>
              </a:r>
              <a:endParaRPr/>
            </a:p>
            <a:p>
              <a:pPr marL="171450" marR="0" lvl="1" indent="-171450" algn="l" rtl="0">
                <a:lnSpc>
                  <a:spcPct val="150000"/>
                </a:lnSpc>
                <a:spcBef>
                  <a:spcPts val="240"/>
                </a:spcBef>
                <a:spcAft>
                  <a:spcPts val="0"/>
                </a:spcAft>
                <a:buClr>
                  <a:srgbClr val="002060"/>
                </a:buClr>
                <a:buSzPts val="1600"/>
                <a:buFont typeface="Times New Roman"/>
                <a:buChar char="•"/>
              </a:pPr>
              <a:r>
                <a:rPr lang="en-US" sz="1600" b="0" i="0" u="none" strike="noStrike" cap="none">
                  <a:solidFill>
                    <a:srgbClr val="002060"/>
                  </a:solidFill>
                  <a:latin typeface="Times New Roman"/>
                  <a:ea typeface="Times New Roman"/>
                  <a:cs typeface="Times New Roman"/>
                  <a:sym typeface="Times New Roman"/>
                </a:rPr>
                <a:t>It gives emphasis on data instead procedure. </a:t>
              </a:r>
              <a:endParaRPr/>
            </a:p>
            <a:p>
              <a:pPr marL="171450" marR="0" lvl="1" indent="-171450" algn="l" rtl="0">
                <a:lnSpc>
                  <a:spcPct val="150000"/>
                </a:lnSpc>
                <a:spcBef>
                  <a:spcPts val="240"/>
                </a:spcBef>
                <a:spcAft>
                  <a:spcPts val="0"/>
                </a:spcAft>
                <a:buClr>
                  <a:srgbClr val="002060"/>
                </a:buClr>
                <a:buSzPts val="1600"/>
                <a:buFont typeface="Times New Roman"/>
                <a:buChar char="•"/>
              </a:pPr>
              <a:r>
                <a:rPr lang="en-US" sz="1600" b="0" i="0" u="none" strike="noStrike" cap="none">
                  <a:solidFill>
                    <a:srgbClr val="002060"/>
                  </a:solidFill>
                  <a:latin typeface="Times New Roman"/>
                  <a:ea typeface="Times New Roman"/>
                  <a:cs typeface="Times New Roman"/>
                  <a:sym typeface="Times New Roman"/>
                </a:rPr>
                <a:t>All kind of real life problem can be handled.</a:t>
              </a:r>
              <a:endParaRPr/>
            </a:p>
            <a:p>
              <a:pPr marL="171450" marR="0" lvl="1" indent="-171450" algn="l" rtl="0">
                <a:lnSpc>
                  <a:spcPct val="150000"/>
                </a:lnSpc>
                <a:spcBef>
                  <a:spcPts val="240"/>
                </a:spcBef>
                <a:spcAft>
                  <a:spcPts val="0"/>
                </a:spcAft>
                <a:buClr>
                  <a:srgbClr val="002060"/>
                </a:buClr>
                <a:buSzPts val="1600"/>
                <a:buFont typeface="Times New Roman"/>
                <a:buChar char="•"/>
              </a:pPr>
              <a:r>
                <a:rPr lang="en-US" sz="1600" b="0" i="0" u="none" strike="noStrike" cap="none">
                  <a:solidFill>
                    <a:srgbClr val="002060"/>
                  </a:solidFill>
                  <a:latin typeface="Times New Roman"/>
                  <a:ea typeface="Times New Roman"/>
                  <a:cs typeface="Times New Roman"/>
                  <a:sym typeface="Times New Roman"/>
                </a:rPr>
                <a:t>Advantage: Reusability, Inheritance, Security, and abstraction.</a:t>
              </a:r>
              <a:endParaRPr/>
            </a:p>
          </p:txBody>
        </p:sp>
        <p:sp>
          <p:nvSpPr>
            <p:cNvPr id="188" name="Google Shape;188;p12"/>
            <p:cNvSpPr/>
            <p:nvPr/>
          </p:nvSpPr>
          <p:spPr>
            <a:xfrm>
              <a:off x="3344" y="2721262"/>
              <a:ext cx="2315192" cy="2958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2"/>
            <p:cNvSpPr txBox="1"/>
            <p:nvPr/>
          </p:nvSpPr>
          <p:spPr>
            <a:xfrm>
              <a:off x="3344" y="2721262"/>
              <a:ext cx="2315192" cy="295840"/>
            </a:xfrm>
            <a:prstGeom prst="rect">
              <a:avLst/>
            </a:prstGeom>
            <a:noFill/>
            <a:ln>
              <a:noFill/>
            </a:ln>
          </p:spPr>
          <p:txBody>
            <a:bodyPr spcFirstLastPara="1" wrap="square" lIns="113775" tIns="40625" rIns="113775" bIns="40625" anchor="ctr" anchorCtr="0">
              <a:noAutofit/>
            </a:bodyPr>
            <a:lstStyle/>
            <a:p>
              <a:pPr marL="0" marR="0" lvl="0" indent="0" algn="r" rtl="0">
                <a:lnSpc>
                  <a:spcPct val="90000"/>
                </a:lnSpc>
                <a:spcBef>
                  <a:spcPts val="0"/>
                </a:spcBef>
                <a:spcAft>
                  <a:spcPts val="0"/>
                </a:spcAft>
                <a:buClr>
                  <a:srgbClr val="002060"/>
                </a:buClr>
                <a:buSzPts val="1600"/>
                <a:buFont typeface="Times New Roman"/>
                <a:buNone/>
              </a:pPr>
              <a:r>
                <a:rPr lang="en-US" sz="1600">
                  <a:solidFill>
                    <a:srgbClr val="002060"/>
                  </a:solidFill>
                  <a:latin typeface="Times New Roman"/>
                  <a:ea typeface="Times New Roman"/>
                  <a:cs typeface="Times New Roman"/>
                  <a:sym typeface="Times New Roman"/>
                </a:rPr>
                <a:t>Procedural </a:t>
              </a:r>
              <a:endParaRPr/>
            </a:p>
            <a:p>
              <a:pPr marL="0" marR="0" lvl="0" indent="0" algn="r" rtl="0">
                <a:lnSpc>
                  <a:spcPct val="90000"/>
                </a:lnSpc>
                <a:spcBef>
                  <a:spcPts val="560"/>
                </a:spcBef>
                <a:spcAft>
                  <a:spcPts val="0"/>
                </a:spcAft>
                <a:buClr>
                  <a:srgbClr val="002060"/>
                </a:buClr>
                <a:buSzPts val="1600"/>
                <a:buFont typeface="Times New Roman"/>
                <a:buNone/>
              </a:pPr>
              <a:r>
                <a:rPr lang="en-US" sz="1600">
                  <a:solidFill>
                    <a:srgbClr val="002060"/>
                  </a:solidFill>
                  <a:latin typeface="Times New Roman"/>
                  <a:ea typeface="Times New Roman"/>
                  <a:cs typeface="Times New Roman"/>
                  <a:sym typeface="Times New Roman"/>
                </a:rPr>
                <a:t>paradigm</a:t>
              </a:r>
              <a:endParaRPr/>
            </a:p>
          </p:txBody>
        </p:sp>
        <p:sp>
          <p:nvSpPr>
            <p:cNvPr id="190" name="Google Shape;190;p12"/>
            <p:cNvSpPr/>
            <p:nvPr/>
          </p:nvSpPr>
          <p:spPr>
            <a:xfrm>
              <a:off x="2318536" y="2564097"/>
              <a:ext cx="463038" cy="610171"/>
            </a:xfrm>
            <a:prstGeom prst="leftBrace">
              <a:avLst>
                <a:gd name="adj1" fmla="val 35000"/>
                <a:gd name="adj2" fmla="val 50000"/>
              </a:avLst>
            </a:prstGeom>
            <a:noFill/>
            <a:ln w="25400" cap="flat" cmpd="sng">
              <a:solidFill>
                <a:srgbClr val="A0A0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2"/>
            <p:cNvSpPr/>
            <p:nvPr/>
          </p:nvSpPr>
          <p:spPr>
            <a:xfrm>
              <a:off x="2966790" y="1916770"/>
              <a:ext cx="6428306" cy="1904824"/>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2"/>
            <p:cNvSpPr txBox="1"/>
            <p:nvPr/>
          </p:nvSpPr>
          <p:spPr>
            <a:xfrm>
              <a:off x="2966790" y="1916770"/>
              <a:ext cx="6428306" cy="1904824"/>
            </a:xfrm>
            <a:prstGeom prst="rect">
              <a:avLst/>
            </a:prstGeom>
            <a:noFill/>
            <a:ln>
              <a:noFill/>
            </a:ln>
          </p:spPr>
          <p:txBody>
            <a:bodyPr spcFirstLastPara="1" wrap="square" lIns="60950" tIns="60950" rIns="60950" bIns="60950" anchor="ctr" anchorCtr="0">
              <a:noAutofit/>
            </a:bodyPr>
            <a:lstStyle/>
            <a:p>
              <a:pPr marL="171450" marR="0" lvl="1" indent="-171450" algn="l" rtl="0">
                <a:lnSpc>
                  <a:spcPct val="150000"/>
                </a:lnSpc>
                <a:spcBef>
                  <a:spcPts val="0"/>
                </a:spcBef>
                <a:spcAft>
                  <a:spcPts val="0"/>
                </a:spcAft>
                <a:buClr>
                  <a:srgbClr val="002060"/>
                </a:buClr>
                <a:buSzPts val="1600"/>
                <a:buFont typeface="Times New Roman"/>
                <a:buChar char="•"/>
              </a:pPr>
              <a:r>
                <a:rPr lang="en-US" sz="1600" b="0" i="0" u="none" strike="noStrike" cap="none">
                  <a:solidFill>
                    <a:srgbClr val="002060"/>
                  </a:solidFill>
                  <a:latin typeface="Times New Roman"/>
                  <a:ea typeface="Times New Roman"/>
                  <a:cs typeface="Times New Roman"/>
                  <a:sym typeface="Times New Roman"/>
                </a:rPr>
                <a:t>This paradigm emphasizes on procedure</a:t>
              </a:r>
              <a:endParaRPr sz="1600" b="0" i="0" u="none" strike="noStrike" cap="none">
                <a:solidFill>
                  <a:srgbClr val="002060"/>
                </a:solidFill>
                <a:latin typeface="Times New Roman"/>
                <a:ea typeface="Times New Roman"/>
                <a:cs typeface="Times New Roman"/>
                <a:sym typeface="Times New Roman"/>
              </a:endParaRPr>
            </a:p>
            <a:p>
              <a:pPr marL="171450" marR="0" lvl="1" indent="-171450" algn="l" rtl="0">
                <a:lnSpc>
                  <a:spcPct val="150000"/>
                </a:lnSpc>
                <a:spcBef>
                  <a:spcPts val="240"/>
                </a:spcBef>
                <a:spcAft>
                  <a:spcPts val="0"/>
                </a:spcAft>
                <a:buClr>
                  <a:srgbClr val="002060"/>
                </a:buClr>
                <a:buSzPts val="1600"/>
                <a:buFont typeface="Times New Roman"/>
                <a:buChar char="•"/>
              </a:pPr>
              <a:r>
                <a:rPr lang="en-US" sz="1600" b="0" i="0" u="none" strike="noStrike" cap="none">
                  <a:solidFill>
                    <a:srgbClr val="002060"/>
                  </a:solidFill>
                  <a:latin typeface="Times New Roman"/>
                  <a:ea typeface="Times New Roman"/>
                  <a:cs typeface="Times New Roman"/>
                  <a:sym typeface="Times New Roman"/>
                </a:rPr>
                <a:t>No difference between procedural and imperative approach. </a:t>
              </a:r>
              <a:endParaRPr/>
            </a:p>
            <a:p>
              <a:pPr marL="171450" marR="0" lvl="1" indent="-171450" algn="l" rtl="0">
                <a:lnSpc>
                  <a:spcPct val="150000"/>
                </a:lnSpc>
                <a:spcBef>
                  <a:spcPts val="240"/>
                </a:spcBef>
                <a:spcAft>
                  <a:spcPts val="0"/>
                </a:spcAft>
                <a:buClr>
                  <a:srgbClr val="002060"/>
                </a:buClr>
                <a:buSzPts val="1600"/>
                <a:buFont typeface="Times New Roman"/>
                <a:buChar char="•"/>
              </a:pPr>
              <a:r>
                <a:rPr lang="en-US" sz="1600" b="0" i="0" u="none" strike="noStrike" cap="none">
                  <a:solidFill>
                    <a:srgbClr val="002060"/>
                  </a:solidFill>
                  <a:latin typeface="Times New Roman"/>
                  <a:ea typeface="Times New Roman"/>
                  <a:cs typeface="Times New Roman"/>
                  <a:sym typeface="Times New Roman"/>
                </a:rPr>
                <a:t>Advantage to reuse the code.</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3"/>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Declarative programming paradigm</a:t>
            </a:r>
            <a:endParaRPr>
              <a:latin typeface="Times New Roman"/>
              <a:ea typeface="Times New Roman"/>
              <a:cs typeface="Times New Roman"/>
              <a:sym typeface="Times New Roman"/>
            </a:endParaRPr>
          </a:p>
        </p:txBody>
      </p:sp>
      <p:sp>
        <p:nvSpPr>
          <p:cNvPr id="198" name="Google Shape;198;p13"/>
          <p:cNvSpPr txBox="1"/>
          <p:nvPr/>
        </p:nvSpPr>
        <p:spPr>
          <a:xfrm>
            <a:off x="741460" y="1387661"/>
            <a:ext cx="10461928"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0" i="0">
                <a:solidFill>
                  <a:srgbClr val="0A0A23"/>
                </a:solidFill>
                <a:latin typeface="Times New Roman"/>
                <a:ea typeface="Times New Roman"/>
                <a:cs typeface="Times New Roman"/>
                <a:sym typeface="Times New Roman"/>
              </a:rPr>
              <a:t>The </a:t>
            </a:r>
            <a:r>
              <a:rPr lang="en-US" sz="1800" b="0" i="0">
                <a:solidFill>
                  <a:srgbClr val="C00000"/>
                </a:solidFill>
                <a:latin typeface="Times New Roman"/>
                <a:ea typeface="Times New Roman"/>
                <a:cs typeface="Times New Roman"/>
                <a:sym typeface="Times New Roman"/>
              </a:rPr>
              <a:t>declarative paradigm </a:t>
            </a:r>
            <a:r>
              <a:rPr lang="en-US" sz="1800" b="0" i="0">
                <a:solidFill>
                  <a:srgbClr val="0A0A23"/>
                </a:solidFill>
                <a:latin typeface="Times New Roman"/>
                <a:ea typeface="Times New Roman"/>
                <a:cs typeface="Times New Roman"/>
                <a:sym typeface="Times New Roman"/>
              </a:rPr>
              <a:t>focuses on </a:t>
            </a:r>
            <a:r>
              <a:rPr lang="en-US" sz="1800">
                <a:solidFill>
                  <a:schemeClr val="dk1"/>
                </a:solidFill>
                <a:latin typeface="Times New Roman"/>
                <a:ea typeface="Times New Roman"/>
                <a:cs typeface="Times New Roman"/>
                <a:sym typeface="Times New Roman"/>
              </a:rPr>
              <a:t>what needs to be done instead of how it should be done. In this, programs are build by expressing logic of computation without defining the control flow. </a:t>
            </a:r>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199" name="Google Shape;199;p13"/>
          <p:cNvGrpSpPr/>
          <p:nvPr/>
        </p:nvGrpSpPr>
        <p:grpSpPr>
          <a:xfrm>
            <a:off x="1013160" y="2538172"/>
            <a:ext cx="9391752" cy="3821166"/>
            <a:chOff x="3344" y="1705"/>
            <a:chExt cx="9391752" cy="3821166"/>
          </a:xfrm>
        </p:grpSpPr>
        <p:sp>
          <p:nvSpPr>
            <p:cNvPr id="200" name="Google Shape;200;p13"/>
            <p:cNvSpPr/>
            <p:nvPr/>
          </p:nvSpPr>
          <p:spPr>
            <a:xfrm>
              <a:off x="3344" y="1705"/>
              <a:ext cx="2347315" cy="130322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3"/>
            <p:cNvSpPr txBox="1"/>
            <p:nvPr/>
          </p:nvSpPr>
          <p:spPr>
            <a:xfrm>
              <a:off x="3344" y="1705"/>
              <a:ext cx="2347315" cy="1303227"/>
            </a:xfrm>
            <a:prstGeom prst="rect">
              <a:avLst/>
            </a:prstGeom>
            <a:noFill/>
            <a:ln>
              <a:noFill/>
            </a:ln>
          </p:spPr>
          <p:txBody>
            <a:bodyPr spcFirstLastPara="1" wrap="square" lIns="113775" tIns="40625" rIns="113775" bIns="40625" anchor="ctr" anchorCtr="0">
              <a:noAutofit/>
            </a:bodyPr>
            <a:lstStyle/>
            <a:p>
              <a:pPr marL="0" marR="0" lvl="0" indent="0" algn="r" rtl="0">
                <a:lnSpc>
                  <a:spcPct val="90000"/>
                </a:lnSpc>
                <a:spcBef>
                  <a:spcPts val="0"/>
                </a:spcBef>
                <a:spcAft>
                  <a:spcPts val="0"/>
                </a:spcAft>
                <a:buClr>
                  <a:srgbClr val="002060"/>
                </a:buClr>
                <a:buSzPts val="1600"/>
                <a:buFont typeface="Times New Roman"/>
                <a:buNone/>
              </a:pPr>
              <a:r>
                <a:rPr lang="en-US" sz="1600">
                  <a:solidFill>
                    <a:srgbClr val="002060"/>
                  </a:solidFill>
                  <a:latin typeface="Times New Roman"/>
                  <a:ea typeface="Times New Roman"/>
                  <a:cs typeface="Times New Roman"/>
                  <a:sym typeface="Times New Roman"/>
                </a:rPr>
                <a:t>Logical </a:t>
              </a:r>
              <a:endParaRPr/>
            </a:p>
            <a:p>
              <a:pPr marL="0" marR="0" lvl="0" indent="0" algn="r" rtl="0">
                <a:lnSpc>
                  <a:spcPct val="90000"/>
                </a:lnSpc>
                <a:spcBef>
                  <a:spcPts val="560"/>
                </a:spcBef>
                <a:spcAft>
                  <a:spcPts val="0"/>
                </a:spcAft>
                <a:buClr>
                  <a:srgbClr val="002060"/>
                </a:buClr>
                <a:buSzPts val="1600"/>
                <a:buFont typeface="Times New Roman"/>
                <a:buNone/>
              </a:pPr>
              <a:r>
                <a:rPr lang="en-US" sz="1600">
                  <a:solidFill>
                    <a:srgbClr val="002060"/>
                  </a:solidFill>
                  <a:latin typeface="Times New Roman"/>
                  <a:ea typeface="Times New Roman"/>
                  <a:cs typeface="Times New Roman"/>
                  <a:sym typeface="Times New Roman"/>
                </a:rPr>
                <a:t>paradigm</a:t>
              </a:r>
              <a:endParaRPr/>
            </a:p>
          </p:txBody>
        </p:sp>
        <p:sp>
          <p:nvSpPr>
            <p:cNvPr id="202" name="Google Shape;202;p13"/>
            <p:cNvSpPr/>
            <p:nvPr/>
          </p:nvSpPr>
          <p:spPr>
            <a:xfrm>
              <a:off x="2350659" y="385721"/>
              <a:ext cx="469463" cy="535194"/>
            </a:xfrm>
            <a:prstGeom prst="leftBrace">
              <a:avLst>
                <a:gd name="adj1" fmla="val 35000"/>
                <a:gd name="adj2" fmla="val 50000"/>
              </a:avLst>
            </a:prstGeom>
            <a:noFill/>
            <a:ln w="25400" cap="flat" cmpd="sng">
              <a:solidFill>
                <a:srgbClr val="A0A0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3"/>
            <p:cNvSpPr/>
            <p:nvPr/>
          </p:nvSpPr>
          <p:spPr>
            <a:xfrm>
              <a:off x="3007908" y="44682"/>
              <a:ext cx="6384698" cy="1217273"/>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3"/>
            <p:cNvSpPr txBox="1"/>
            <p:nvPr/>
          </p:nvSpPr>
          <p:spPr>
            <a:xfrm>
              <a:off x="3007908" y="44682"/>
              <a:ext cx="6384698" cy="1217273"/>
            </a:xfrm>
            <a:prstGeom prst="rect">
              <a:avLst/>
            </a:prstGeom>
            <a:noFill/>
            <a:ln>
              <a:noFill/>
            </a:ln>
          </p:spPr>
          <p:txBody>
            <a:bodyPr spcFirstLastPara="1" wrap="square" lIns="60950" tIns="60950" rIns="60950" bIns="60950" anchor="ctr" anchorCtr="0">
              <a:noAutofit/>
            </a:bodyPr>
            <a:lstStyle/>
            <a:p>
              <a:pPr marL="171450" marR="0" lvl="1" indent="-171450" algn="l" rtl="0">
                <a:lnSpc>
                  <a:spcPct val="150000"/>
                </a:lnSpc>
                <a:spcBef>
                  <a:spcPts val="0"/>
                </a:spcBef>
                <a:spcAft>
                  <a:spcPts val="0"/>
                </a:spcAft>
                <a:buClr>
                  <a:srgbClr val="002060"/>
                </a:buClr>
                <a:buSzPts val="1600"/>
                <a:buFont typeface="Times New Roman"/>
                <a:buChar char="•"/>
              </a:pPr>
              <a:r>
                <a:rPr lang="en-US" sz="1600" b="0" i="0" u="none" strike="noStrike" cap="none">
                  <a:solidFill>
                    <a:srgbClr val="002060"/>
                  </a:solidFill>
                  <a:latin typeface="Times New Roman"/>
                  <a:ea typeface="Times New Roman"/>
                  <a:cs typeface="Times New Roman"/>
                  <a:sym typeface="Times New Roman"/>
                </a:rPr>
                <a:t>In this, focus is on knowledge base and the problem. </a:t>
              </a:r>
              <a:endParaRPr sz="1600" b="0" i="0" u="none" strike="noStrike" cap="none">
                <a:solidFill>
                  <a:srgbClr val="002060"/>
                </a:solidFill>
                <a:latin typeface="Times New Roman"/>
                <a:ea typeface="Times New Roman"/>
                <a:cs typeface="Times New Roman"/>
                <a:sym typeface="Times New Roman"/>
              </a:endParaRPr>
            </a:p>
            <a:p>
              <a:pPr marL="171450" marR="0" lvl="1" indent="-171450" algn="l" rtl="0">
                <a:lnSpc>
                  <a:spcPct val="150000"/>
                </a:lnSpc>
                <a:spcBef>
                  <a:spcPts val="240"/>
                </a:spcBef>
                <a:spcAft>
                  <a:spcPts val="0"/>
                </a:spcAft>
                <a:buClr>
                  <a:srgbClr val="002060"/>
                </a:buClr>
                <a:buSzPts val="1600"/>
                <a:buFont typeface="Times New Roman"/>
                <a:buChar char="•"/>
              </a:pPr>
              <a:r>
                <a:rPr lang="en-US" sz="1600" b="0" i="0" u="none" strike="noStrike" cap="none">
                  <a:solidFill>
                    <a:srgbClr val="002060"/>
                  </a:solidFill>
                  <a:latin typeface="Times New Roman"/>
                  <a:ea typeface="Times New Roman"/>
                  <a:cs typeface="Times New Roman"/>
                  <a:sym typeface="Times New Roman"/>
                </a:rPr>
                <a:t>The program structure is like mathematical statement</a:t>
              </a:r>
              <a:endParaRPr sz="1600" b="0" i="0" u="none" strike="noStrike" cap="none">
                <a:solidFill>
                  <a:srgbClr val="002060"/>
                </a:solidFill>
                <a:latin typeface="Times New Roman"/>
                <a:ea typeface="Times New Roman"/>
                <a:cs typeface="Times New Roman"/>
                <a:sym typeface="Times New Roman"/>
              </a:endParaRPr>
            </a:p>
          </p:txBody>
        </p:sp>
        <p:sp>
          <p:nvSpPr>
            <p:cNvPr id="205" name="Google Shape;205;p13"/>
            <p:cNvSpPr/>
            <p:nvPr/>
          </p:nvSpPr>
          <p:spPr>
            <a:xfrm>
              <a:off x="3344" y="2375183"/>
              <a:ext cx="2315192" cy="38923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txBox="1"/>
            <p:nvPr/>
          </p:nvSpPr>
          <p:spPr>
            <a:xfrm>
              <a:off x="3344" y="2375183"/>
              <a:ext cx="2315192" cy="389232"/>
            </a:xfrm>
            <a:prstGeom prst="rect">
              <a:avLst/>
            </a:prstGeom>
            <a:noFill/>
            <a:ln>
              <a:noFill/>
            </a:ln>
          </p:spPr>
          <p:txBody>
            <a:bodyPr spcFirstLastPara="1" wrap="square" lIns="113775" tIns="40625" rIns="113775" bIns="40625" anchor="ctr" anchorCtr="0">
              <a:noAutofit/>
            </a:bodyPr>
            <a:lstStyle/>
            <a:p>
              <a:pPr marL="0" marR="0" lvl="0" indent="0" algn="r" rtl="0">
                <a:lnSpc>
                  <a:spcPct val="90000"/>
                </a:lnSpc>
                <a:spcBef>
                  <a:spcPts val="0"/>
                </a:spcBef>
                <a:spcAft>
                  <a:spcPts val="0"/>
                </a:spcAft>
                <a:buClr>
                  <a:srgbClr val="002060"/>
                </a:buClr>
                <a:buSzPts val="1600"/>
                <a:buFont typeface="Times New Roman"/>
                <a:buNone/>
              </a:pPr>
              <a:r>
                <a:rPr lang="en-US" sz="1600">
                  <a:solidFill>
                    <a:srgbClr val="002060"/>
                  </a:solidFill>
                  <a:latin typeface="Times New Roman"/>
                  <a:ea typeface="Times New Roman"/>
                  <a:cs typeface="Times New Roman"/>
                  <a:sym typeface="Times New Roman"/>
                </a:rPr>
                <a:t>Functional </a:t>
              </a:r>
              <a:endParaRPr/>
            </a:p>
            <a:p>
              <a:pPr marL="0" marR="0" lvl="0" indent="0" algn="r" rtl="0">
                <a:lnSpc>
                  <a:spcPct val="90000"/>
                </a:lnSpc>
                <a:spcBef>
                  <a:spcPts val="560"/>
                </a:spcBef>
                <a:spcAft>
                  <a:spcPts val="0"/>
                </a:spcAft>
                <a:buClr>
                  <a:srgbClr val="002060"/>
                </a:buClr>
                <a:buSzPts val="1600"/>
                <a:buFont typeface="Times New Roman"/>
                <a:buNone/>
              </a:pPr>
              <a:r>
                <a:rPr lang="en-US" sz="1600">
                  <a:solidFill>
                    <a:srgbClr val="002060"/>
                  </a:solidFill>
                  <a:latin typeface="Times New Roman"/>
                  <a:ea typeface="Times New Roman"/>
                  <a:cs typeface="Times New Roman"/>
                  <a:sym typeface="Times New Roman"/>
                </a:rPr>
                <a:t>paradigm</a:t>
              </a:r>
              <a:endParaRPr/>
            </a:p>
          </p:txBody>
        </p:sp>
        <p:sp>
          <p:nvSpPr>
            <p:cNvPr id="207" name="Google Shape;207;p13"/>
            <p:cNvSpPr/>
            <p:nvPr/>
          </p:nvSpPr>
          <p:spPr>
            <a:xfrm>
              <a:off x="2318536" y="2058932"/>
              <a:ext cx="463038" cy="1021735"/>
            </a:xfrm>
            <a:prstGeom prst="leftBrace">
              <a:avLst>
                <a:gd name="adj1" fmla="val 35000"/>
                <a:gd name="adj2" fmla="val 50000"/>
              </a:avLst>
            </a:prstGeom>
            <a:noFill/>
            <a:ln w="25400" cap="flat" cmpd="sng">
              <a:solidFill>
                <a:srgbClr val="A0A0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a:off x="2966790" y="1316728"/>
              <a:ext cx="6428306" cy="2506143"/>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txBox="1"/>
            <p:nvPr/>
          </p:nvSpPr>
          <p:spPr>
            <a:xfrm>
              <a:off x="2966790" y="1316728"/>
              <a:ext cx="6428306" cy="2506143"/>
            </a:xfrm>
            <a:prstGeom prst="rect">
              <a:avLst/>
            </a:prstGeom>
            <a:noFill/>
            <a:ln>
              <a:noFill/>
            </a:ln>
          </p:spPr>
          <p:txBody>
            <a:bodyPr spcFirstLastPara="1" wrap="square" lIns="60950" tIns="60950" rIns="60950" bIns="60950" anchor="ctr" anchorCtr="0">
              <a:noAutofit/>
            </a:bodyPr>
            <a:lstStyle/>
            <a:p>
              <a:pPr marL="171450" marR="0" lvl="1" indent="-171450" algn="l" rtl="0">
                <a:lnSpc>
                  <a:spcPct val="150000"/>
                </a:lnSpc>
                <a:spcBef>
                  <a:spcPts val="0"/>
                </a:spcBef>
                <a:spcAft>
                  <a:spcPts val="0"/>
                </a:spcAft>
                <a:buClr>
                  <a:srgbClr val="002060"/>
                </a:buClr>
                <a:buSzPts val="1600"/>
                <a:buFont typeface="Times New Roman"/>
                <a:buChar char="•"/>
              </a:pPr>
              <a:r>
                <a:rPr lang="en-US" sz="1600" b="0" i="0" u="none" strike="noStrike" cap="none">
                  <a:solidFill>
                    <a:srgbClr val="002060"/>
                  </a:solidFill>
                  <a:latin typeface="Times New Roman"/>
                  <a:ea typeface="Times New Roman"/>
                  <a:cs typeface="Times New Roman"/>
                  <a:sym typeface="Times New Roman"/>
                </a:rPr>
                <a:t>The main concept is the function which define some specific computation. </a:t>
              </a:r>
              <a:endParaRPr sz="1600" b="0" i="0" u="none" strike="noStrike" cap="none">
                <a:solidFill>
                  <a:srgbClr val="002060"/>
                </a:solidFill>
                <a:latin typeface="Times New Roman"/>
                <a:ea typeface="Times New Roman"/>
                <a:cs typeface="Times New Roman"/>
                <a:sym typeface="Times New Roman"/>
              </a:endParaRPr>
            </a:p>
            <a:p>
              <a:pPr marL="171450" marR="0" lvl="1" indent="-171450" algn="l" rtl="0">
                <a:lnSpc>
                  <a:spcPct val="150000"/>
                </a:lnSpc>
                <a:spcBef>
                  <a:spcPts val="240"/>
                </a:spcBef>
                <a:spcAft>
                  <a:spcPts val="0"/>
                </a:spcAft>
                <a:buClr>
                  <a:srgbClr val="002060"/>
                </a:buClr>
                <a:buSzPts val="1600"/>
                <a:buFont typeface="Times New Roman"/>
                <a:buChar char="•"/>
              </a:pPr>
              <a:r>
                <a:rPr lang="en-US" sz="1600" b="0" i="0" u="none" strike="noStrike" cap="none">
                  <a:solidFill>
                    <a:srgbClr val="002060"/>
                  </a:solidFill>
                  <a:latin typeface="Times New Roman"/>
                  <a:ea typeface="Times New Roman"/>
                  <a:cs typeface="Times New Roman"/>
                  <a:sym typeface="Times New Roman"/>
                </a:rPr>
                <a:t>Program is structured in such a way that if values are placed instead of function, the logic of the program should not change.</a:t>
              </a:r>
              <a:endParaRPr sz="1600" b="0" i="0" u="none" strike="noStrike" cap="none">
                <a:solidFill>
                  <a:srgbClr val="002060"/>
                </a:solidFill>
                <a:latin typeface="Times New Roman"/>
                <a:ea typeface="Times New Roman"/>
                <a:cs typeface="Times New Roman"/>
                <a:sym typeface="Times New Roman"/>
              </a:endParaRPr>
            </a:p>
            <a:p>
              <a:pPr marL="171450" marR="0" lvl="1" indent="-171450" algn="l" rtl="0">
                <a:lnSpc>
                  <a:spcPct val="150000"/>
                </a:lnSpc>
                <a:spcBef>
                  <a:spcPts val="240"/>
                </a:spcBef>
                <a:spcAft>
                  <a:spcPts val="0"/>
                </a:spcAft>
                <a:buClr>
                  <a:srgbClr val="002060"/>
                </a:buClr>
                <a:buSzPts val="1600"/>
                <a:buFont typeface="Times New Roman"/>
                <a:buChar char="•"/>
              </a:pPr>
              <a:r>
                <a:rPr lang="en-US" sz="1600" b="0" i="0" u="none" strike="noStrike" cap="none">
                  <a:solidFill>
                    <a:srgbClr val="002060"/>
                  </a:solidFill>
                  <a:latin typeface="Times New Roman"/>
                  <a:ea typeface="Times New Roman"/>
                  <a:cs typeface="Times New Roman"/>
                  <a:sym typeface="Times New Roman"/>
                </a:rPr>
                <a:t>In this, Data is not much focused. It is loosely coupled to functions</a:t>
              </a:r>
              <a:endParaRPr sz="1600" b="0" i="0" u="none" strike="noStrike" cap="none">
                <a:solidFill>
                  <a:srgbClr val="002060"/>
                </a:solidFill>
                <a:latin typeface="Times New Roman"/>
                <a:ea typeface="Times New Roman"/>
                <a:cs typeface="Times New Roman"/>
                <a:sym typeface="Times New Roman"/>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4"/>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Further programming paradigm</a:t>
            </a:r>
            <a:endParaRPr>
              <a:latin typeface="Times New Roman"/>
              <a:ea typeface="Times New Roman"/>
              <a:cs typeface="Times New Roman"/>
              <a:sym typeface="Times New Roman"/>
            </a:endParaRPr>
          </a:p>
        </p:txBody>
      </p:sp>
      <p:sp>
        <p:nvSpPr>
          <p:cNvPr id="215" name="Google Shape;215;p14"/>
          <p:cNvSpPr txBox="1"/>
          <p:nvPr/>
        </p:nvSpPr>
        <p:spPr>
          <a:xfrm>
            <a:off x="805070" y="1403563"/>
            <a:ext cx="10461928" cy="577081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a:solidFill>
                  <a:srgbClr val="002060"/>
                </a:solidFill>
                <a:latin typeface="Times New Roman"/>
                <a:ea typeface="Times New Roman"/>
                <a:cs typeface="Times New Roman"/>
                <a:sym typeface="Times New Roman"/>
              </a:rPr>
              <a:t>Parallel process paradigm:- </a:t>
            </a:r>
            <a:r>
              <a:rPr lang="en-US" sz="1800">
                <a:solidFill>
                  <a:schemeClr val="dk1"/>
                </a:solidFill>
                <a:latin typeface="Times New Roman"/>
                <a:ea typeface="Times New Roman"/>
                <a:cs typeface="Times New Roman"/>
                <a:sym typeface="Times New Roman"/>
              </a:rPr>
              <a:t>Parallel processing is the processing the instructions of program by dividing 	them among multiple processors. </a:t>
            </a:r>
            <a:endParaRPr/>
          </a:p>
          <a:p>
            <a:pPr marL="0" marR="0" lvl="0" indent="0" algn="l" rtl="0">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	Objective: Running a program in less time.</a:t>
            </a:r>
            <a:endParaRPr/>
          </a:p>
          <a:p>
            <a:pPr marL="0" marR="0" lvl="0" indent="0" algn="l" rtl="0">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	The system needs many processor to process the instructions.</a:t>
            </a:r>
            <a:endParaRPr/>
          </a:p>
          <a:p>
            <a:pPr marL="0" marR="0" lvl="0" indent="0" algn="l" rtl="0">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	Examples: C/C++ as some library function support this paradigm</a:t>
            </a:r>
            <a:endParaRPr/>
          </a:p>
          <a:p>
            <a:pPr marL="0" marR="0" lvl="0" indent="0" algn="l" rtl="0">
              <a:lnSpc>
                <a:spcPct val="150000"/>
              </a:lnSpc>
              <a:spcBef>
                <a:spcPts val="0"/>
              </a:spcBef>
              <a:spcAft>
                <a:spcPts val="0"/>
              </a:spcAft>
              <a:buNone/>
            </a:pPr>
            <a:r>
              <a:rPr lang="en-US" sz="1800">
                <a:solidFill>
                  <a:srgbClr val="002060"/>
                </a:solidFill>
                <a:latin typeface="Times New Roman"/>
                <a:ea typeface="Times New Roman"/>
                <a:cs typeface="Times New Roman"/>
                <a:sym typeface="Times New Roman"/>
              </a:rPr>
              <a:t>Database programming paradigm:- </a:t>
            </a:r>
            <a:r>
              <a:rPr lang="en-US" sz="1800">
                <a:solidFill>
                  <a:schemeClr val="dk1"/>
                </a:solidFill>
                <a:latin typeface="Times New Roman"/>
                <a:ea typeface="Times New Roman"/>
                <a:cs typeface="Times New Roman"/>
                <a:sym typeface="Times New Roman"/>
              </a:rPr>
              <a:t>This programming focuses on data and its movement. </a:t>
            </a:r>
            <a:endParaRPr/>
          </a:p>
          <a:p>
            <a:pPr marL="0" marR="0" lvl="0" indent="0" algn="l" rtl="0">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	Program structure defines data instead of series of steps. </a:t>
            </a:r>
            <a:endParaRPr/>
          </a:p>
          <a:p>
            <a:pPr marL="0" marR="0" lvl="0" indent="0" algn="l" rtl="0">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	Key area is in database programming for business information system.</a:t>
            </a:r>
            <a:endParaRPr/>
          </a:p>
          <a:p>
            <a:pPr marL="0" marR="0" lvl="0" indent="0" algn="l" rtl="0">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	Functionality: file creation, data entry, update, query and reporting functions</a:t>
            </a:r>
            <a:endParaRPr/>
          </a:p>
          <a:p>
            <a:pPr marL="0" marR="0" lvl="0" indent="0" algn="l" rtl="0">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	Example: SQL</a:t>
            </a:r>
            <a:endParaRPr/>
          </a:p>
          <a:p>
            <a:pPr marL="0" marR="0" lvl="0" indent="0" algn="l" rtl="0">
              <a:lnSpc>
                <a:spcPct val="150000"/>
              </a:lnSpc>
              <a:spcBef>
                <a:spcPts val="0"/>
              </a:spcBef>
              <a:spcAft>
                <a:spcPts val="0"/>
              </a:spcAft>
              <a:buNone/>
            </a:pPr>
            <a:r>
              <a:rPr lang="en-US" sz="1800">
                <a:solidFill>
                  <a:srgbClr val="002060"/>
                </a:solidFill>
                <a:latin typeface="Times New Roman"/>
                <a:ea typeface="Times New Roman"/>
                <a:cs typeface="Times New Roman"/>
                <a:sym typeface="Times New Roman"/>
              </a:rPr>
              <a:t>Literate programming</a:t>
            </a:r>
            <a:r>
              <a:rPr lang="en-US" sz="1800">
                <a:solidFill>
                  <a:schemeClr val="dk1"/>
                </a:solidFill>
                <a:latin typeface="Times New Roman"/>
                <a:ea typeface="Times New Roman"/>
                <a:cs typeface="Times New Roman"/>
                <a:sym typeface="Times New Roman"/>
              </a:rPr>
              <a:t>, as a form of imperative programming, structures programs as a human-centered web, as 	in a hypertext essay: documentation is integral to the program, and the program is structured 	following the logic of prose exposition, rather than compiler convenience. </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5"/>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Key references</a:t>
            </a:r>
            <a:endParaRPr/>
          </a:p>
        </p:txBody>
      </p:sp>
      <p:sp>
        <p:nvSpPr>
          <p:cNvPr id="221" name="Google Shape;221;p15"/>
          <p:cNvSpPr txBox="1">
            <a:spLocks noGrp="1"/>
          </p:cNvSpPr>
          <p:nvPr>
            <p:ph type="body" idx="1"/>
          </p:nvPr>
        </p:nvSpPr>
        <p:spPr>
          <a:xfrm>
            <a:off x="1884460" y="2767054"/>
            <a:ext cx="8277308" cy="2274074"/>
          </a:xfrm>
          <a:prstGeom prst="rect">
            <a:avLst/>
          </a:prstGeom>
          <a:noFill/>
          <a:ln>
            <a:noFill/>
          </a:ln>
        </p:spPr>
        <p:txBody>
          <a:bodyPr spcFirstLastPara="1" wrap="square" lIns="92075" tIns="46025" rIns="92075" bIns="46025" anchor="t" anchorCtr="0">
            <a:noAutofit/>
          </a:bodyPr>
          <a:lstStyle/>
          <a:p>
            <a:pPr marL="457200" lvl="0" indent="-457200" algn="l" rtl="0">
              <a:spcBef>
                <a:spcPts val="0"/>
              </a:spcBef>
              <a:spcAft>
                <a:spcPts val="0"/>
              </a:spcAft>
              <a:buSzPts val="1100"/>
              <a:buFont typeface="Arial"/>
              <a:buAutoNum type="arabicPeriod"/>
            </a:pPr>
            <a:r>
              <a:rPr lang="en-US" sz="2000">
                <a:latin typeface="Times New Roman"/>
                <a:ea typeface="Times New Roman"/>
                <a:cs typeface="Times New Roman"/>
                <a:sym typeface="Times New Roman"/>
              </a:rPr>
              <a:t>Programming Languages: Principles and Paradigms by </a:t>
            </a:r>
            <a:r>
              <a:rPr lang="en-US" sz="2000" u="sng">
                <a:solidFill>
                  <a:schemeClr val="hlink"/>
                </a:solidFill>
                <a:latin typeface="Times New Roman"/>
                <a:ea typeface="Times New Roman"/>
                <a:cs typeface="Times New Roman"/>
                <a:sym typeface="Times New Roman"/>
                <a:hlinkClick r:id="rId3"/>
              </a:rPr>
              <a:t>Maurizio Gabbrielli</a:t>
            </a:r>
            <a:r>
              <a:rPr lang="en-US" sz="2000">
                <a:latin typeface="Times New Roman"/>
                <a:ea typeface="Times New Roman"/>
                <a:cs typeface="Times New Roman"/>
                <a:sym typeface="Times New Roman"/>
              </a:rPr>
              <a:t> (Author), </a:t>
            </a:r>
            <a:r>
              <a:rPr lang="en-US" sz="2000" u="sng">
                <a:solidFill>
                  <a:schemeClr val="hlink"/>
                </a:solidFill>
                <a:latin typeface="Times New Roman"/>
                <a:ea typeface="Times New Roman"/>
                <a:cs typeface="Times New Roman"/>
                <a:sym typeface="Times New Roman"/>
                <a:hlinkClick r:id="rId4"/>
              </a:rPr>
              <a:t>Simone Martini</a:t>
            </a:r>
            <a:r>
              <a:rPr lang="en-US" sz="2000">
                <a:latin typeface="Times New Roman"/>
                <a:ea typeface="Times New Roman"/>
                <a:cs typeface="Times New Roman"/>
                <a:sym typeface="Times New Roman"/>
              </a:rPr>
              <a:t> (Author).</a:t>
            </a:r>
            <a:endParaRPr/>
          </a:p>
          <a:p>
            <a:pPr marL="457200" lvl="0" indent="-457200" algn="l" rtl="0">
              <a:spcBef>
                <a:spcPts val="400"/>
              </a:spcBef>
              <a:spcAft>
                <a:spcPts val="0"/>
              </a:spcAft>
              <a:buSzPts val="1100"/>
              <a:buFont typeface="Arial"/>
              <a:buAutoNum type="arabicPeriod"/>
            </a:pPr>
            <a:r>
              <a:rPr lang="en-US" sz="2000" u="sng">
                <a:solidFill>
                  <a:schemeClr val="hlink"/>
                </a:solidFill>
                <a:latin typeface="Times New Roman"/>
                <a:ea typeface="Times New Roman"/>
                <a:cs typeface="Times New Roman"/>
                <a:sym typeface="Times New Roman"/>
                <a:hlinkClick r:id="rId5"/>
              </a:rPr>
              <a:t>https://www.geeksforgeeks.org/introduction-of-programming-paradigms/</a:t>
            </a:r>
            <a:endParaRPr sz="2000">
              <a:latin typeface="Times New Roman"/>
              <a:ea typeface="Times New Roman"/>
              <a:cs typeface="Times New Roman"/>
              <a:sym typeface="Times New Roman"/>
            </a:endParaRPr>
          </a:p>
          <a:p>
            <a:pPr marL="457200" lvl="0" indent="-457200" algn="l" rtl="0">
              <a:spcBef>
                <a:spcPts val="400"/>
              </a:spcBef>
              <a:spcAft>
                <a:spcPts val="0"/>
              </a:spcAft>
              <a:buSzPts val="1100"/>
              <a:buFont typeface="Arial"/>
              <a:buAutoNum type="arabicPeriod"/>
            </a:pPr>
            <a:r>
              <a:rPr lang="en-US" sz="2000" u="sng">
                <a:solidFill>
                  <a:schemeClr val="hlink"/>
                </a:solidFill>
                <a:latin typeface="Times New Roman"/>
                <a:ea typeface="Times New Roman"/>
                <a:cs typeface="Times New Roman"/>
                <a:sym typeface="Times New Roman"/>
                <a:hlinkClick r:id="rId6"/>
              </a:rPr>
              <a:t>https://cs.lmu.edu/~ray/notes/paradigms/#:~:text=A%20programming%20paradigm%20is%20a,thing%20(like%20a%20language).</a:t>
            </a:r>
            <a:endParaRPr sz="2000">
              <a:latin typeface="Times New Roman"/>
              <a:ea typeface="Times New Roman"/>
              <a:cs typeface="Times New Roman"/>
              <a:sym typeface="Times New Roman"/>
            </a:endParaRPr>
          </a:p>
          <a:p>
            <a:pPr marL="457200" lvl="0" indent="-457200" algn="l" rtl="0">
              <a:spcBef>
                <a:spcPts val="400"/>
              </a:spcBef>
              <a:spcAft>
                <a:spcPts val="0"/>
              </a:spcAft>
              <a:buSzPts val="1100"/>
              <a:buFont typeface="Arial"/>
              <a:buAutoNum type="arabicPeriod"/>
            </a:pPr>
            <a:r>
              <a:rPr lang="en-US" sz="2000" u="sng">
                <a:solidFill>
                  <a:schemeClr val="hlink"/>
                </a:solidFill>
                <a:latin typeface="Times New Roman"/>
                <a:ea typeface="Times New Roman"/>
                <a:cs typeface="Times New Roman"/>
                <a:sym typeface="Times New Roman"/>
                <a:hlinkClick r:id="rId7"/>
              </a:rPr>
              <a:t>https://en.wikipedia.org/wiki/Programming_paradigm</a:t>
            </a: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1FDBD-BC8F-4BCF-938B-1E57BBE4A5AC}"/>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8930D649-8C5F-410E-8EE7-1118A25138F5}"/>
              </a:ext>
            </a:extLst>
          </p:cNvPr>
          <p:cNvSpPr>
            <a:spLocks noGrp="1"/>
          </p:cNvSpPr>
          <p:nvPr>
            <p:ph type="body" idx="1"/>
          </p:nvPr>
        </p:nvSpPr>
        <p:spPr/>
        <p:txBody>
          <a:bodyPr/>
          <a:lstStyle/>
          <a:p>
            <a:r>
              <a:rPr lang="en-US" dirty="0"/>
              <a:t>History of OOSD</a:t>
            </a:r>
          </a:p>
          <a:p>
            <a:r>
              <a:rPr lang="en-US" dirty="0"/>
              <a:t>Programming paradigms</a:t>
            </a:r>
          </a:p>
        </p:txBody>
      </p:sp>
    </p:spTree>
    <p:extLst>
      <p:ext uri="{BB962C8B-B14F-4D97-AF65-F5344CB8AC3E}">
        <p14:creationId xmlns:p14="http://schemas.microsoft.com/office/powerpoint/2010/main" val="3126801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E39D-E8DC-4FE1-9138-37D63A0AAD9B}"/>
              </a:ext>
            </a:extLst>
          </p:cNvPr>
          <p:cNvSpPr>
            <a:spLocks noGrp="1"/>
          </p:cNvSpPr>
          <p:nvPr>
            <p:ph type="title"/>
          </p:nvPr>
        </p:nvSpPr>
        <p:spPr/>
        <p:txBody>
          <a:bodyPr/>
          <a:lstStyle/>
          <a:p>
            <a:r>
              <a:rPr lang="en-US" dirty="0"/>
              <a:t>Questions </a:t>
            </a:r>
          </a:p>
        </p:txBody>
      </p:sp>
      <p:sp>
        <p:nvSpPr>
          <p:cNvPr id="3" name="Text Placeholder 2">
            <a:extLst>
              <a:ext uri="{FF2B5EF4-FFF2-40B4-BE49-F238E27FC236}">
                <a16:creationId xmlns:a16="http://schemas.microsoft.com/office/drawing/2014/main" id="{3AA4345E-F9A0-4A2B-A84E-3A779D4CBF85}"/>
              </a:ext>
            </a:extLst>
          </p:cNvPr>
          <p:cNvSpPr>
            <a:spLocks noGrp="1"/>
          </p:cNvSpPr>
          <p:nvPr>
            <p:ph type="body" idx="1"/>
          </p:nvPr>
        </p:nvSpPr>
        <p:spPr/>
        <p:txBody>
          <a:bodyPr/>
          <a:lstStyle/>
          <a:p>
            <a:r>
              <a:rPr lang="en-US" dirty="0"/>
              <a:t>What is the difference between procedural programming and object-oriented programming?</a:t>
            </a:r>
          </a:p>
          <a:p>
            <a:endParaRPr lang="en-US" dirty="0"/>
          </a:p>
          <a:p>
            <a:r>
              <a:rPr lang="en-US" dirty="0"/>
              <a:t>What are the four pillars of object-oriented programming, and briefly explain each?</a:t>
            </a:r>
          </a:p>
          <a:p>
            <a:endParaRPr lang="en-US" dirty="0"/>
          </a:p>
          <a:p>
            <a:r>
              <a:rPr lang="en-US" dirty="0"/>
              <a:t>Can you provide an example of a real-world entity and its representation as an object.</a:t>
            </a:r>
          </a:p>
        </p:txBody>
      </p:sp>
    </p:spTree>
    <p:extLst>
      <p:ext uri="{BB962C8B-B14F-4D97-AF65-F5344CB8AC3E}">
        <p14:creationId xmlns:p14="http://schemas.microsoft.com/office/powerpoint/2010/main" val="4025605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0" y="2838450"/>
            <a:ext cx="11785600" cy="11430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dirty="0">
                <a:latin typeface="Times New Roman"/>
                <a:ea typeface="Times New Roman"/>
                <a:cs typeface="Times New Roman"/>
                <a:sym typeface="Times New Roman"/>
              </a:rPr>
              <a:t>Brief history of object-oriented software </a:t>
            </a:r>
            <a:br>
              <a:rPr lang="en-US" dirty="0">
                <a:latin typeface="Times New Roman"/>
                <a:ea typeface="Times New Roman"/>
                <a:cs typeface="Times New Roman"/>
                <a:sym typeface="Times New Roman"/>
              </a:rPr>
            </a:br>
            <a:r>
              <a:rPr lang="en-US" dirty="0">
                <a:latin typeface="Times New Roman"/>
                <a:ea typeface="Times New Roman"/>
                <a:cs typeface="Times New Roman"/>
                <a:sym typeface="Times New Roman"/>
              </a:rPr>
              <a:t> development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Brief history of object-oriented concepts</a:t>
            </a:r>
            <a:endParaRPr/>
          </a:p>
        </p:txBody>
      </p:sp>
      <p:sp>
        <p:nvSpPr>
          <p:cNvPr id="102" name="Google Shape;102;p3"/>
          <p:cNvSpPr txBox="1">
            <a:spLocks noGrp="1"/>
          </p:cNvSpPr>
          <p:nvPr>
            <p:ph type="body" idx="1"/>
          </p:nvPr>
        </p:nvSpPr>
        <p:spPr>
          <a:xfrm>
            <a:off x="203200" y="1218618"/>
            <a:ext cx="11455400" cy="2616200"/>
          </a:xfrm>
          <a:prstGeom prst="rect">
            <a:avLst/>
          </a:prstGeom>
          <a:noFill/>
          <a:ln>
            <a:noFill/>
          </a:ln>
        </p:spPr>
        <p:txBody>
          <a:bodyPr spcFirstLastPara="1" wrap="square" lIns="92075" tIns="46025" rIns="92075" bIns="46025" anchor="t" anchorCtr="0">
            <a:noAutofit/>
          </a:bodyPr>
          <a:lstStyle/>
          <a:p>
            <a:pPr marL="342900" lvl="0" indent="-342900" algn="just" rtl="0">
              <a:spcBef>
                <a:spcPts val="0"/>
              </a:spcBef>
              <a:spcAft>
                <a:spcPts val="0"/>
              </a:spcAft>
              <a:buSzPts val="1320"/>
              <a:buChar char="●"/>
            </a:pPr>
            <a:r>
              <a:rPr lang="en-US" sz="1800" dirty="0">
                <a:latin typeface="Times New Roman"/>
                <a:ea typeface="Times New Roman"/>
                <a:cs typeface="Times New Roman"/>
                <a:sym typeface="Times New Roman"/>
              </a:rPr>
              <a:t>The term “</a:t>
            </a:r>
            <a:r>
              <a:rPr lang="en-US" sz="1800" dirty="0">
                <a:solidFill>
                  <a:srgbClr val="C00000"/>
                </a:solidFill>
                <a:latin typeface="Times New Roman"/>
                <a:ea typeface="Times New Roman"/>
                <a:cs typeface="Times New Roman"/>
                <a:sym typeface="Times New Roman"/>
              </a:rPr>
              <a:t>object</a:t>
            </a:r>
            <a:r>
              <a:rPr lang="en-US" sz="1800" dirty="0">
                <a:latin typeface="Times New Roman"/>
                <a:ea typeface="Times New Roman"/>
                <a:cs typeface="Times New Roman"/>
                <a:sym typeface="Times New Roman"/>
              </a:rPr>
              <a:t>” in programming </a:t>
            </a:r>
            <a:r>
              <a:rPr lang="en-US" sz="1800" dirty="0">
                <a:solidFill>
                  <a:srgbClr val="0070C0"/>
                </a:solidFill>
                <a:latin typeface="Times New Roman"/>
                <a:ea typeface="Times New Roman"/>
                <a:cs typeface="Times New Roman"/>
                <a:sym typeface="Times New Roman"/>
              </a:rPr>
              <a:t>coined early 1960s</a:t>
            </a:r>
            <a:r>
              <a:rPr lang="en-US" sz="1800" dirty="0">
                <a:latin typeface="Times New Roman"/>
                <a:ea typeface="Times New Roman"/>
                <a:cs typeface="Times New Roman"/>
                <a:sym typeface="Times New Roman"/>
              </a:rPr>
              <a:t>, and used in several </a:t>
            </a:r>
            <a:r>
              <a:rPr lang="en-US" sz="1800" dirty="0">
                <a:solidFill>
                  <a:srgbClr val="C00000"/>
                </a:solidFill>
                <a:latin typeface="Times New Roman"/>
                <a:ea typeface="Times New Roman"/>
                <a:cs typeface="Times New Roman"/>
                <a:sym typeface="Times New Roman"/>
              </a:rPr>
              <a:t>MIT projects </a:t>
            </a:r>
            <a:r>
              <a:rPr lang="en-US" sz="1800" dirty="0">
                <a:latin typeface="Times New Roman"/>
                <a:ea typeface="Times New Roman"/>
                <a:cs typeface="Times New Roman"/>
                <a:sym typeface="Times New Roman"/>
              </a:rPr>
              <a:t>such as Sketchpad (a computer program written by </a:t>
            </a:r>
            <a:r>
              <a:rPr lang="en-US" sz="1800" dirty="0">
                <a:solidFill>
                  <a:srgbClr val="0070C0"/>
                </a:solidFill>
                <a:latin typeface="Times New Roman"/>
                <a:ea typeface="Times New Roman"/>
                <a:cs typeface="Times New Roman"/>
                <a:sym typeface="Times New Roman"/>
              </a:rPr>
              <a:t>Ivan Sutherland</a:t>
            </a:r>
            <a:r>
              <a:rPr lang="en-US" sz="1800" dirty="0">
                <a:latin typeface="Times New Roman"/>
                <a:ea typeface="Times New Roman"/>
                <a:cs typeface="Times New Roman"/>
                <a:sym typeface="Times New Roman"/>
              </a:rPr>
              <a:t>- a pioneer of </a:t>
            </a:r>
            <a:r>
              <a:rPr lang="en-US" sz="1800" dirty="0">
                <a:solidFill>
                  <a:srgbClr val="0070C0"/>
                </a:solidFill>
                <a:latin typeface="Times New Roman"/>
                <a:ea typeface="Times New Roman"/>
                <a:cs typeface="Times New Roman"/>
                <a:sym typeface="Times New Roman"/>
              </a:rPr>
              <a:t>computer graphics</a:t>
            </a:r>
            <a:r>
              <a:rPr lang="en-US" sz="1800" dirty="0">
                <a:latin typeface="Times New Roman"/>
                <a:ea typeface="Times New Roman"/>
                <a:cs typeface="Times New Roman"/>
                <a:sym typeface="Times New Roman"/>
              </a:rPr>
              <a:t>- in 1963 in his </a:t>
            </a:r>
            <a:r>
              <a:rPr lang="en-US" sz="1800" dirty="0">
                <a:solidFill>
                  <a:srgbClr val="C00000"/>
                </a:solidFill>
                <a:latin typeface="Times New Roman"/>
                <a:ea typeface="Times New Roman"/>
                <a:cs typeface="Times New Roman"/>
                <a:sym typeface="Times New Roman"/>
              </a:rPr>
              <a:t>PhD thesis</a:t>
            </a:r>
            <a:r>
              <a:rPr lang="en-US" sz="1800" dirty="0">
                <a:latin typeface="Times New Roman"/>
                <a:ea typeface="Times New Roman"/>
                <a:cs typeface="Times New Roman"/>
                <a:sym typeface="Times New Roman"/>
              </a:rPr>
              <a:t>-for which he was awarded </a:t>
            </a:r>
            <a:r>
              <a:rPr lang="en-US" sz="1800" dirty="0">
                <a:solidFill>
                  <a:srgbClr val="0070C0"/>
                </a:solidFill>
                <a:latin typeface="Times New Roman"/>
                <a:ea typeface="Times New Roman"/>
                <a:cs typeface="Times New Roman"/>
                <a:sym typeface="Times New Roman"/>
              </a:rPr>
              <a:t>Turing Award </a:t>
            </a:r>
            <a:r>
              <a:rPr lang="en-US" sz="1800" dirty="0">
                <a:latin typeface="Times New Roman"/>
                <a:ea typeface="Times New Roman"/>
                <a:cs typeface="Times New Roman"/>
                <a:sym typeface="Times New Roman"/>
              </a:rPr>
              <a:t>in </a:t>
            </a:r>
            <a:r>
              <a:rPr lang="en-US" sz="1800" b="1" dirty="0">
                <a:latin typeface="Times New Roman"/>
                <a:ea typeface="Times New Roman"/>
                <a:cs typeface="Times New Roman"/>
                <a:sym typeface="Times New Roman"/>
              </a:rPr>
              <a:t>1988</a:t>
            </a:r>
            <a:r>
              <a:rPr lang="en-US" sz="1800" dirty="0">
                <a:latin typeface="Times New Roman"/>
                <a:ea typeface="Times New Roman"/>
                <a:cs typeface="Times New Roman"/>
                <a:sym typeface="Times New Roman"/>
              </a:rPr>
              <a:t>.</a:t>
            </a:r>
            <a:endParaRPr sz="2000" dirty="0"/>
          </a:p>
          <a:p>
            <a:pPr marL="0" lvl="0" indent="0" algn="just" rtl="0">
              <a:spcBef>
                <a:spcPts val="480"/>
              </a:spcBef>
              <a:spcAft>
                <a:spcPts val="0"/>
              </a:spcAft>
              <a:buSzPts val="1320"/>
              <a:buNone/>
            </a:pPr>
            <a:r>
              <a:rPr lang="en-US" sz="1800" dirty="0">
                <a:latin typeface="Times New Roman"/>
                <a:ea typeface="Times New Roman"/>
                <a:cs typeface="Times New Roman"/>
                <a:sym typeface="Times New Roman"/>
              </a:rPr>
              <a:t> </a:t>
            </a:r>
          </a:p>
          <a:p>
            <a:pPr marL="0" lvl="0" indent="0" algn="just" rtl="0">
              <a:spcBef>
                <a:spcPts val="480"/>
              </a:spcBef>
              <a:spcAft>
                <a:spcPts val="0"/>
              </a:spcAft>
              <a:buSzPts val="1320"/>
              <a:buNone/>
            </a:pPr>
            <a:endParaRPr lang="en-US" sz="1800" dirty="0">
              <a:latin typeface="Times New Roman"/>
              <a:cs typeface="Times New Roman"/>
              <a:sym typeface="Times New Roman"/>
            </a:endParaRPr>
          </a:p>
          <a:p>
            <a:pPr marL="0" lvl="0" indent="0" algn="just" rtl="0">
              <a:spcBef>
                <a:spcPts val="480"/>
              </a:spcBef>
              <a:spcAft>
                <a:spcPts val="0"/>
              </a:spcAft>
              <a:buSzPts val="1320"/>
              <a:buNone/>
            </a:pPr>
            <a:endParaRPr lang="en-US" sz="1800" dirty="0">
              <a:latin typeface="Times New Roman"/>
              <a:cs typeface="Times New Roman"/>
              <a:sym typeface="Times New Roman"/>
            </a:endParaRPr>
          </a:p>
          <a:p>
            <a:pPr marL="0" lvl="0" indent="0" algn="just" rtl="0">
              <a:spcBef>
                <a:spcPts val="480"/>
              </a:spcBef>
              <a:spcAft>
                <a:spcPts val="0"/>
              </a:spcAft>
              <a:buSzPts val="1320"/>
              <a:buNone/>
            </a:pPr>
            <a:endParaRPr lang="en-US" sz="1800" dirty="0">
              <a:latin typeface="Times New Roman"/>
              <a:cs typeface="Times New Roman"/>
              <a:sym typeface="Times New Roman"/>
            </a:endParaRPr>
          </a:p>
          <a:p>
            <a:pPr marL="0" lvl="0" indent="0" algn="just" rtl="0">
              <a:spcBef>
                <a:spcPts val="480"/>
              </a:spcBef>
              <a:spcAft>
                <a:spcPts val="0"/>
              </a:spcAft>
              <a:buSzPts val="1320"/>
              <a:buNone/>
            </a:pPr>
            <a:endParaRPr sz="2000" dirty="0"/>
          </a:p>
          <a:p>
            <a:pPr marL="342900" lvl="0" indent="-342900" algn="just" rtl="0">
              <a:spcBef>
                <a:spcPts val="480"/>
              </a:spcBef>
              <a:spcAft>
                <a:spcPts val="0"/>
              </a:spcAft>
              <a:buSzPts val="1320"/>
              <a:buChar char="●"/>
            </a:pPr>
            <a:r>
              <a:rPr lang="en-US" sz="1800" dirty="0">
                <a:latin typeface="Times New Roman"/>
                <a:ea typeface="Times New Roman"/>
                <a:cs typeface="Times New Roman"/>
                <a:sym typeface="Times New Roman"/>
              </a:rPr>
              <a:t>The </a:t>
            </a:r>
            <a:r>
              <a:rPr lang="en-US" sz="1800" dirty="0" err="1">
                <a:solidFill>
                  <a:srgbClr val="C00000"/>
                </a:solidFill>
                <a:latin typeface="Times New Roman"/>
                <a:ea typeface="Times New Roman"/>
                <a:cs typeface="Times New Roman"/>
                <a:sym typeface="Times New Roman"/>
              </a:rPr>
              <a:t>Simula</a:t>
            </a:r>
            <a:r>
              <a:rPr lang="en-US" sz="1800" dirty="0">
                <a:solidFill>
                  <a:srgbClr val="C00000"/>
                </a:solidFill>
                <a:latin typeface="Times New Roman"/>
                <a:ea typeface="Times New Roman"/>
                <a:cs typeface="Times New Roman"/>
                <a:sym typeface="Times New Roman"/>
              </a:rPr>
              <a:t>-language (1962)</a:t>
            </a:r>
            <a:r>
              <a:rPr lang="en-US" sz="1800" dirty="0">
                <a:latin typeface="Times New Roman"/>
                <a:ea typeface="Times New Roman"/>
                <a:cs typeface="Times New Roman"/>
                <a:sym typeface="Times New Roman"/>
              </a:rPr>
              <a:t> is recognized as a </a:t>
            </a:r>
            <a:r>
              <a:rPr lang="en-US" sz="1800" dirty="0">
                <a:solidFill>
                  <a:srgbClr val="0070C0"/>
                </a:solidFill>
                <a:latin typeface="Times New Roman"/>
                <a:ea typeface="Times New Roman"/>
                <a:cs typeface="Times New Roman"/>
                <a:sym typeface="Times New Roman"/>
              </a:rPr>
              <a:t>first programming language</a:t>
            </a:r>
            <a:r>
              <a:rPr lang="en-US" sz="1800" dirty="0">
                <a:latin typeface="Times New Roman"/>
                <a:ea typeface="Times New Roman"/>
                <a:cs typeface="Times New Roman"/>
                <a:sym typeface="Times New Roman"/>
              </a:rPr>
              <a:t> where the core concepts of object-oriented such as </a:t>
            </a:r>
            <a:r>
              <a:rPr lang="en-US" sz="1800" dirty="0">
                <a:solidFill>
                  <a:srgbClr val="0070C0"/>
                </a:solidFill>
                <a:latin typeface="Times New Roman"/>
                <a:ea typeface="Times New Roman"/>
                <a:cs typeface="Times New Roman"/>
                <a:sym typeface="Times New Roman"/>
              </a:rPr>
              <a:t>classes, objects, inheritance, polymorphism, and dynamic binding</a:t>
            </a:r>
            <a:r>
              <a:rPr lang="en-US" sz="1800" dirty="0">
                <a:latin typeface="Times New Roman"/>
                <a:ea typeface="Times New Roman"/>
                <a:cs typeface="Times New Roman"/>
                <a:sym typeface="Times New Roman"/>
              </a:rPr>
              <a:t> introduced.</a:t>
            </a:r>
            <a:endParaRPr sz="2000" dirty="0"/>
          </a:p>
          <a:p>
            <a:pPr marL="342900" lvl="0" indent="-259080" algn="just" rtl="0">
              <a:spcBef>
                <a:spcPts val="480"/>
              </a:spcBef>
              <a:spcAft>
                <a:spcPts val="0"/>
              </a:spcAft>
              <a:buSzPts val="1320"/>
              <a:buNone/>
            </a:pPr>
            <a:endParaRPr sz="2400" dirty="0">
              <a:latin typeface="Times New Roman"/>
              <a:ea typeface="Times New Roman"/>
              <a:cs typeface="Times New Roman"/>
              <a:sym typeface="Times New Roman"/>
            </a:endParaRPr>
          </a:p>
        </p:txBody>
      </p:sp>
      <p:pic>
        <p:nvPicPr>
          <p:cNvPr id="103" name="Google Shape;103;p3"/>
          <p:cNvPicPr preferRelativeResize="0"/>
          <p:nvPr/>
        </p:nvPicPr>
        <p:blipFill rotWithShape="1">
          <a:blip r:embed="rId3">
            <a:alphaModFix/>
          </a:blip>
          <a:srcRect/>
          <a:stretch/>
        </p:blipFill>
        <p:spPr>
          <a:xfrm>
            <a:off x="8946440" y="5297831"/>
            <a:ext cx="1642538" cy="1431696"/>
          </a:xfrm>
          <a:prstGeom prst="rect">
            <a:avLst/>
          </a:prstGeom>
          <a:noFill/>
          <a:ln>
            <a:noFill/>
          </a:ln>
        </p:spPr>
      </p:pic>
      <p:sp>
        <p:nvSpPr>
          <p:cNvPr id="104" name="Google Shape;104;p3"/>
          <p:cNvSpPr txBox="1"/>
          <p:nvPr/>
        </p:nvSpPr>
        <p:spPr>
          <a:xfrm>
            <a:off x="609599" y="4807635"/>
            <a:ext cx="9663290" cy="52318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dirty="0">
                <a:solidFill>
                  <a:srgbClr val="C00000"/>
                </a:solidFill>
                <a:latin typeface="Times New Roman"/>
                <a:ea typeface="Times New Roman"/>
                <a:cs typeface="Times New Roman"/>
                <a:sym typeface="Times New Roman"/>
              </a:rPr>
              <a:t>Ole-Johan Dahl </a:t>
            </a:r>
            <a:r>
              <a:rPr lang="en-US" dirty="0">
                <a:solidFill>
                  <a:schemeClr val="dk1"/>
                </a:solidFill>
                <a:latin typeface="Times New Roman"/>
                <a:ea typeface="Times New Roman"/>
                <a:cs typeface="Times New Roman"/>
                <a:sym typeface="Times New Roman"/>
              </a:rPr>
              <a:t>and </a:t>
            </a:r>
            <a:r>
              <a:rPr lang="en-US" dirty="0">
                <a:solidFill>
                  <a:srgbClr val="C00000"/>
                </a:solidFill>
                <a:latin typeface="Times New Roman"/>
                <a:ea typeface="Times New Roman"/>
                <a:cs typeface="Times New Roman"/>
                <a:sym typeface="Times New Roman"/>
              </a:rPr>
              <a:t>Kristen Nygaard </a:t>
            </a:r>
            <a:r>
              <a:rPr lang="en-US" dirty="0">
                <a:solidFill>
                  <a:schemeClr val="dk1"/>
                </a:solidFill>
                <a:latin typeface="Times New Roman"/>
                <a:ea typeface="Times New Roman"/>
                <a:cs typeface="Times New Roman"/>
                <a:sym typeface="Times New Roman"/>
              </a:rPr>
              <a:t>were a computer scientist and known as </a:t>
            </a:r>
            <a:r>
              <a:rPr lang="en-US" dirty="0">
                <a:solidFill>
                  <a:srgbClr val="0070C0"/>
                </a:solidFill>
                <a:latin typeface="Times New Roman"/>
                <a:ea typeface="Times New Roman"/>
                <a:cs typeface="Times New Roman"/>
                <a:sym typeface="Times New Roman"/>
              </a:rPr>
              <a:t>father of </a:t>
            </a:r>
            <a:r>
              <a:rPr lang="en-US" dirty="0" err="1">
                <a:solidFill>
                  <a:srgbClr val="0070C0"/>
                </a:solidFill>
                <a:latin typeface="Times New Roman"/>
                <a:ea typeface="Times New Roman"/>
                <a:cs typeface="Times New Roman"/>
                <a:sym typeface="Times New Roman"/>
              </a:rPr>
              <a:t>Simula</a:t>
            </a:r>
            <a:r>
              <a:rPr lang="en-US" dirty="0">
                <a:solidFill>
                  <a:srgbClr val="0070C0"/>
                </a:solidFill>
                <a:latin typeface="Times New Roman"/>
                <a:ea typeface="Times New Roman"/>
                <a:cs typeface="Times New Roman"/>
                <a:sym typeface="Times New Roman"/>
              </a:rPr>
              <a:t> </a:t>
            </a:r>
            <a:r>
              <a:rPr lang="en-US" dirty="0">
                <a:solidFill>
                  <a:schemeClr val="dk1"/>
                </a:solidFill>
                <a:latin typeface="Times New Roman"/>
                <a:ea typeface="Times New Roman"/>
                <a:cs typeface="Times New Roman"/>
                <a:sym typeface="Times New Roman"/>
              </a:rPr>
              <a:t>object-oriented programming. </a:t>
            </a:r>
            <a:r>
              <a:rPr lang="en-US" dirty="0">
                <a:solidFill>
                  <a:srgbClr val="C00000"/>
                </a:solidFill>
                <a:latin typeface="Times New Roman"/>
                <a:ea typeface="Times New Roman"/>
                <a:cs typeface="Times New Roman"/>
                <a:sym typeface="Times New Roman"/>
              </a:rPr>
              <a:t>Nygaard </a:t>
            </a:r>
            <a:r>
              <a:rPr lang="en-US" dirty="0">
                <a:solidFill>
                  <a:schemeClr val="dk1"/>
                </a:solidFill>
                <a:latin typeface="Times New Roman"/>
                <a:ea typeface="Times New Roman"/>
                <a:cs typeface="Times New Roman"/>
                <a:sym typeface="Times New Roman"/>
              </a:rPr>
              <a:t>and </a:t>
            </a:r>
            <a:r>
              <a:rPr lang="en-US" dirty="0">
                <a:solidFill>
                  <a:srgbClr val="C00000"/>
                </a:solidFill>
                <a:latin typeface="Times New Roman"/>
                <a:ea typeface="Times New Roman"/>
                <a:cs typeface="Times New Roman"/>
                <a:sym typeface="Times New Roman"/>
              </a:rPr>
              <a:t>Dahl </a:t>
            </a:r>
            <a:r>
              <a:rPr lang="en-US" dirty="0">
                <a:solidFill>
                  <a:schemeClr val="dk1"/>
                </a:solidFill>
                <a:latin typeface="Times New Roman"/>
                <a:ea typeface="Times New Roman"/>
                <a:cs typeface="Times New Roman"/>
                <a:sym typeface="Times New Roman"/>
              </a:rPr>
              <a:t>received the </a:t>
            </a:r>
            <a:r>
              <a:rPr lang="en-US" b="1" dirty="0">
                <a:solidFill>
                  <a:schemeClr val="dk1"/>
                </a:solidFill>
                <a:latin typeface="Times New Roman"/>
                <a:ea typeface="Times New Roman"/>
                <a:cs typeface="Times New Roman"/>
                <a:sym typeface="Times New Roman"/>
              </a:rPr>
              <a:t>2001</a:t>
            </a:r>
            <a:r>
              <a:rPr lang="en-US" dirty="0">
                <a:solidFill>
                  <a:schemeClr val="dk1"/>
                </a:solidFill>
                <a:latin typeface="Times New Roman"/>
                <a:ea typeface="Times New Roman"/>
                <a:cs typeface="Times New Roman"/>
                <a:sym typeface="Times New Roman"/>
              </a:rPr>
              <a:t> A. M. </a:t>
            </a:r>
            <a:r>
              <a:rPr lang="en-US" dirty="0">
                <a:solidFill>
                  <a:srgbClr val="0070C0"/>
                </a:solidFill>
                <a:latin typeface="Times New Roman"/>
                <a:ea typeface="Times New Roman"/>
                <a:cs typeface="Times New Roman"/>
                <a:sym typeface="Times New Roman"/>
              </a:rPr>
              <a:t>Turing Award </a:t>
            </a:r>
            <a:r>
              <a:rPr lang="en-US" dirty="0">
                <a:solidFill>
                  <a:schemeClr val="dk1"/>
                </a:solidFill>
                <a:latin typeface="Times New Roman"/>
                <a:ea typeface="Times New Roman"/>
                <a:cs typeface="Times New Roman"/>
                <a:sym typeface="Times New Roman"/>
              </a:rPr>
              <a:t>for their contribution to </a:t>
            </a:r>
            <a:r>
              <a:rPr lang="en-US" dirty="0">
                <a:solidFill>
                  <a:srgbClr val="0070C0"/>
                </a:solidFill>
                <a:latin typeface="Times New Roman"/>
                <a:ea typeface="Times New Roman"/>
                <a:cs typeface="Times New Roman"/>
                <a:sym typeface="Times New Roman"/>
              </a:rPr>
              <a:t>computer science.</a:t>
            </a:r>
            <a:endParaRPr dirty="0">
              <a:solidFill>
                <a:srgbClr val="0070C0"/>
              </a:solidFill>
              <a:latin typeface="Times New Roman"/>
              <a:ea typeface="Times New Roman"/>
              <a:cs typeface="Times New Roman"/>
              <a:sym typeface="Times New Roman"/>
            </a:endParaRPr>
          </a:p>
        </p:txBody>
      </p:sp>
      <p:pic>
        <p:nvPicPr>
          <p:cNvPr id="105" name="Google Shape;105;p3"/>
          <p:cNvPicPr preferRelativeResize="0"/>
          <p:nvPr/>
        </p:nvPicPr>
        <p:blipFill rotWithShape="1">
          <a:blip r:embed="rId4">
            <a:alphaModFix/>
          </a:blip>
          <a:srcRect/>
          <a:stretch/>
        </p:blipFill>
        <p:spPr>
          <a:xfrm>
            <a:off x="10626890" y="5510909"/>
            <a:ext cx="1175638" cy="1218618"/>
          </a:xfrm>
          <a:prstGeom prst="rect">
            <a:avLst/>
          </a:prstGeom>
          <a:noFill/>
          <a:ln>
            <a:noFill/>
          </a:ln>
        </p:spPr>
      </p:pic>
      <p:pic>
        <p:nvPicPr>
          <p:cNvPr id="1026" name="Picture 2" descr="Sketchpad - Wikipedia">
            <a:extLst>
              <a:ext uri="{FF2B5EF4-FFF2-40B4-BE49-F238E27FC236}">
                <a16:creationId xmlns:a16="http://schemas.microsoft.com/office/drawing/2014/main" id="{DD99CB5C-27F1-4BB8-A048-1559480F19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63397" y="2012755"/>
            <a:ext cx="2639131" cy="18220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body" idx="1"/>
          </p:nvPr>
        </p:nvSpPr>
        <p:spPr>
          <a:xfrm>
            <a:off x="203200" y="1362550"/>
            <a:ext cx="11455400" cy="4778605"/>
          </a:xfrm>
          <a:prstGeom prst="rect">
            <a:avLst/>
          </a:prstGeom>
          <a:noFill/>
          <a:ln>
            <a:noFill/>
          </a:ln>
        </p:spPr>
        <p:txBody>
          <a:bodyPr spcFirstLastPara="1" wrap="square" lIns="92075" tIns="46025" rIns="92075" bIns="46025" anchor="t" anchorCtr="0">
            <a:noAutofit/>
          </a:bodyPr>
          <a:lstStyle/>
          <a:p>
            <a:pPr marL="342900" indent="-342900" algn="just">
              <a:spcBef>
                <a:spcPts val="480"/>
              </a:spcBef>
              <a:buSzPts val="1320"/>
            </a:pPr>
            <a:r>
              <a:rPr lang="en-US" sz="2000" dirty="0">
                <a:solidFill>
                  <a:srgbClr val="C00000"/>
                </a:solidFill>
                <a:latin typeface="Times New Roman"/>
                <a:ea typeface="Times New Roman"/>
                <a:cs typeface="Times New Roman"/>
                <a:sym typeface="Times New Roman"/>
              </a:rPr>
              <a:t>Palo Alto Research Center (PARC)</a:t>
            </a:r>
            <a:r>
              <a:rPr lang="en-US" sz="2000" dirty="0">
                <a:solidFill>
                  <a:srgbClr val="FF0000"/>
                </a:solidFill>
                <a:latin typeface="Times New Roman"/>
                <a:ea typeface="Times New Roman"/>
                <a:cs typeface="Times New Roman"/>
                <a:sym typeface="Times New Roman"/>
              </a:rPr>
              <a:t> </a:t>
            </a:r>
            <a:r>
              <a:rPr lang="en-US" sz="2000" dirty="0">
                <a:latin typeface="Times New Roman"/>
                <a:ea typeface="Times New Roman"/>
                <a:cs typeface="Times New Roman"/>
                <a:sym typeface="Times New Roman"/>
              </a:rPr>
              <a:t>developed </a:t>
            </a:r>
            <a:r>
              <a:rPr lang="en-US" sz="2000" i="1" dirty="0">
                <a:solidFill>
                  <a:srgbClr val="002060"/>
                </a:solidFill>
                <a:latin typeface="Times New Roman"/>
                <a:ea typeface="Times New Roman"/>
                <a:cs typeface="Times New Roman"/>
                <a:sym typeface="Times New Roman"/>
              </a:rPr>
              <a:t>Smalltalk</a:t>
            </a:r>
            <a:r>
              <a:rPr lang="en-US" sz="2000" dirty="0">
                <a:latin typeface="Times New Roman"/>
                <a:ea typeface="Times New Roman"/>
                <a:cs typeface="Times New Roman"/>
                <a:sym typeface="Times New Roman"/>
              </a:rPr>
              <a:t> in the early </a:t>
            </a:r>
            <a:r>
              <a:rPr lang="en-US" sz="2000" b="1" dirty="0">
                <a:latin typeface="Times New Roman"/>
                <a:ea typeface="Times New Roman"/>
                <a:cs typeface="Times New Roman"/>
                <a:sym typeface="Times New Roman"/>
              </a:rPr>
              <a:t>1970’s</a:t>
            </a:r>
            <a:r>
              <a:rPr lang="en-US" sz="2000" dirty="0">
                <a:latin typeface="Times New Roman"/>
                <a:ea typeface="Times New Roman"/>
                <a:cs typeface="Times New Roman"/>
                <a:sym typeface="Times New Roman"/>
              </a:rPr>
              <a:t>. </a:t>
            </a:r>
            <a:r>
              <a:rPr lang="en-US" sz="2000" i="1" dirty="0">
                <a:solidFill>
                  <a:srgbClr val="002060"/>
                </a:solidFill>
                <a:latin typeface="Times New Roman"/>
                <a:ea typeface="Times New Roman"/>
                <a:cs typeface="Times New Roman"/>
                <a:sym typeface="Times New Roman"/>
              </a:rPr>
              <a:t>Smalltalk</a:t>
            </a:r>
            <a:r>
              <a:rPr lang="en-US" sz="2000" dirty="0">
                <a:latin typeface="Times New Roman"/>
                <a:ea typeface="Times New Roman"/>
                <a:cs typeface="Times New Roman"/>
                <a:sym typeface="Times New Roman"/>
              </a:rPr>
              <a:t> is considered the first truly </a:t>
            </a:r>
            <a:r>
              <a:rPr lang="en-US" sz="2000" dirty="0">
                <a:solidFill>
                  <a:srgbClr val="C00000"/>
                </a:solidFill>
                <a:latin typeface="Times New Roman"/>
                <a:ea typeface="Times New Roman"/>
                <a:cs typeface="Times New Roman"/>
                <a:sym typeface="Times New Roman"/>
              </a:rPr>
              <a:t>object-oriented language</a:t>
            </a:r>
            <a:r>
              <a:rPr lang="en-US" sz="2000" dirty="0">
                <a:latin typeface="Times New Roman"/>
                <a:ea typeface="Times New Roman"/>
                <a:cs typeface="Times New Roman"/>
                <a:sym typeface="Times New Roman"/>
              </a:rPr>
              <a:t>.</a:t>
            </a:r>
            <a:endParaRPr lang="en-US" sz="2000" dirty="0"/>
          </a:p>
          <a:p>
            <a:pPr marL="342900" indent="-342900" algn="just">
              <a:spcBef>
                <a:spcPts val="480"/>
              </a:spcBef>
              <a:buSzPts val="1320"/>
            </a:pPr>
            <a:r>
              <a:rPr lang="en-US" sz="2000" b="1" dirty="0">
                <a:latin typeface="Times New Roman"/>
                <a:ea typeface="Times New Roman"/>
                <a:cs typeface="Times New Roman"/>
                <a:sym typeface="Times New Roman"/>
              </a:rPr>
              <a:t>1980</a:t>
            </a:r>
            <a:r>
              <a:rPr lang="en-US" sz="2000" dirty="0">
                <a:latin typeface="Times New Roman"/>
                <a:ea typeface="Times New Roman"/>
                <a:cs typeface="Times New Roman"/>
                <a:sym typeface="Times New Roman"/>
              </a:rPr>
              <a:t> </a:t>
            </a:r>
            <a:r>
              <a:rPr lang="en-US" sz="2000" dirty="0" err="1">
                <a:solidFill>
                  <a:srgbClr val="C00000"/>
                </a:solidFill>
                <a:latin typeface="Times New Roman"/>
                <a:ea typeface="Times New Roman"/>
                <a:cs typeface="Times New Roman"/>
                <a:sym typeface="Times New Roman"/>
              </a:rPr>
              <a:t>Booch</a:t>
            </a:r>
            <a:r>
              <a:rPr lang="en-US" sz="2000" dirty="0">
                <a:latin typeface="Times New Roman"/>
                <a:ea typeface="Times New Roman"/>
                <a:cs typeface="Times New Roman"/>
                <a:sym typeface="Times New Roman"/>
              </a:rPr>
              <a:t> pioneered the concept of object-oriented design (OOD). He authored the book "Object-Oriented Design with Applications" in 1991.</a:t>
            </a:r>
            <a:endParaRPr lang="en-US" sz="2400" dirty="0">
              <a:latin typeface="Times New Roman"/>
              <a:ea typeface="Times New Roman"/>
              <a:cs typeface="Times New Roman"/>
              <a:sym typeface="Times New Roman"/>
            </a:endParaRPr>
          </a:p>
          <a:p>
            <a:pPr marL="342900" lvl="0" indent="-342900" algn="just" rtl="0">
              <a:spcBef>
                <a:spcPts val="480"/>
              </a:spcBef>
              <a:spcAft>
                <a:spcPts val="0"/>
              </a:spcAft>
              <a:buSzPts val="1320"/>
              <a:buChar char="●"/>
            </a:pPr>
            <a:r>
              <a:rPr lang="en-US" sz="2000" dirty="0">
                <a:latin typeface="Times New Roman"/>
                <a:ea typeface="Times New Roman"/>
                <a:cs typeface="Times New Roman"/>
                <a:sym typeface="Times New Roman"/>
              </a:rPr>
              <a:t>The concepts used in </a:t>
            </a:r>
            <a:r>
              <a:rPr lang="en-US" sz="2000" dirty="0" err="1">
                <a:solidFill>
                  <a:srgbClr val="C00000"/>
                </a:solidFill>
                <a:latin typeface="Times New Roman"/>
                <a:ea typeface="Times New Roman"/>
                <a:cs typeface="Times New Roman"/>
                <a:sym typeface="Times New Roman"/>
              </a:rPr>
              <a:t>Simula</a:t>
            </a:r>
            <a:r>
              <a:rPr lang="en-US" sz="2000" dirty="0">
                <a:latin typeface="Times New Roman"/>
                <a:ea typeface="Times New Roman"/>
                <a:cs typeface="Times New Roman"/>
                <a:sym typeface="Times New Roman"/>
              </a:rPr>
              <a:t> has influenced in development of many other </a:t>
            </a:r>
            <a:r>
              <a:rPr lang="en-US" sz="2000" dirty="0">
                <a:solidFill>
                  <a:srgbClr val="0070C0"/>
                </a:solidFill>
                <a:latin typeface="Times New Roman"/>
                <a:ea typeface="Times New Roman"/>
                <a:cs typeface="Times New Roman"/>
                <a:sym typeface="Times New Roman"/>
              </a:rPr>
              <a:t>object-oriented programming</a:t>
            </a:r>
            <a:r>
              <a:rPr lang="en-US" sz="2000" dirty="0">
                <a:latin typeface="Times New Roman"/>
                <a:ea typeface="Times New Roman"/>
                <a:cs typeface="Times New Roman"/>
                <a:sym typeface="Times New Roman"/>
              </a:rPr>
              <a:t>. The </a:t>
            </a:r>
            <a:r>
              <a:rPr lang="en-US" sz="2000" dirty="0" err="1">
                <a:solidFill>
                  <a:srgbClr val="C00000"/>
                </a:solidFill>
                <a:latin typeface="Times New Roman"/>
                <a:ea typeface="Times New Roman"/>
                <a:cs typeface="Times New Roman"/>
                <a:sym typeface="Times New Roman"/>
              </a:rPr>
              <a:t>Simula</a:t>
            </a:r>
            <a:r>
              <a:rPr lang="en-US" sz="2000" dirty="0">
                <a:solidFill>
                  <a:srgbClr val="C00000"/>
                </a:solidFill>
                <a:latin typeface="Times New Roman"/>
                <a:ea typeface="Times New Roman"/>
                <a:cs typeface="Times New Roman"/>
                <a:sym typeface="Times New Roman"/>
              </a:rPr>
              <a:t>-type objects </a:t>
            </a:r>
            <a:r>
              <a:rPr lang="en-US" sz="2000" dirty="0">
                <a:latin typeface="Times New Roman"/>
                <a:ea typeface="Times New Roman"/>
                <a:cs typeface="Times New Roman"/>
                <a:sym typeface="Times New Roman"/>
              </a:rPr>
              <a:t>are reimplemented in </a:t>
            </a:r>
            <a:r>
              <a:rPr lang="en-US" sz="2000" dirty="0">
                <a:solidFill>
                  <a:srgbClr val="0070C0"/>
                </a:solidFill>
                <a:latin typeface="Times New Roman"/>
                <a:ea typeface="Times New Roman"/>
                <a:cs typeface="Times New Roman"/>
                <a:sym typeface="Times New Roman"/>
              </a:rPr>
              <a:t>C++, Object Pascal, Java, C#, and many other languages</a:t>
            </a:r>
            <a:r>
              <a:rPr lang="en-US" sz="2000" dirty="0">
                <a:latin typeface="Times New Roman"/>
                <a:ea typeface="Times New Roman"/>
                <a:cs typeface="Times New Roman"/>
                <a:sym typeface="Times New Roman"/>
              </a:rPr>
              <a:t>. </a:t>
            </a:r>
          </a:p>
          <a:p>
            <a:pPr marL="342900" indent="-342900" algn="just">
              <a:spcBef>
                <a:spcPts val="480"/>
              </a:spcBef>
              <a:buSzPts val="1320"/>
            </a:pPr>
            <a:r>
              <a:rPr lang="en-US" sz="2000" dirty="0">
                <a:solidFill>
                  <a:srgbClr val="C00000"/>
                </a:solidFill>
                <a:latin typeface="Times New Roman"/>
                <a:ea typeface="Times New Roman"/>
                <a:cs typeface="Times New Roman"/>
                <a:sym typeface="Times New Roman"/>
              </a:rPr>
              <a:t>Computer scientists </a:t>
            </a:r>
            <a:r>
              <a:rPr lang="en-US" sz="2000" dirty="0">
                <a:latin typeface="Times New Roman"/>
                <a:ea typeface="Times New Roman"/>
                <a:cs typeface="Times New Roman"/>
                <a:sym typeface="Times New Roman"/>
              </a:rPr>
              <a:t>such as </a:t>
            </a:r>
            <a:r>
              <a:rPr lang="en-US" sz="2000" dirty="0">
                <a:solidFill>
                  <a:srgbClr val="0070C0"/>
                </a:solidFill>
                <a:latin typeface="Times New Roman"/>
                <a:ea typeface="Times New Roman"/>
                <a:cs typeface="Times New Roman"/>
                <a:sym typeface="Times New Roman"/>
              </a:rPr>
              <a:t>Bjarne </a:t>
            </a:r>
            <a:r>
              <a:rPr lang="en-US" sz="2000" dirty="0" err="1">
                <a:solidFill>
                  <a:srgbClr val="0070C0"/>
                </a:solidFill>
                <a:latin typeface="Times New Roman"/>
                <a:ea typeface="Times New Roman"/>
                <a:cs typeface="Times New Roman"/>
                <a:sym typeface="Times New Roman"/>
              </a:rPr>
              <a:t>Stroustrup</a:t>
            </a:r>
            <a:r>
              <a:rPr lang="en-US" sz="2000" dirty="0">
                <a:latin typeface="Times New Roman"/>
                <a:ea typeface="Times New Roman"/>
                <a:cs typeface="Times New Roman"/>
                <a:sym typeface="Times New Roman"/>
              </a:rPr>
              <a:t>, creator of C++ (</a:t>
            </a:r>
            <a:r>
              <a:rPr lang="en-US" sz="2000" b="1" dirty="0">
                <a:latin typeface="Times New Roman"/>
                <a:ea typeface="Times New Roman"/>
                <a:cs typeface="Times New Roman"/>
                <a:sym typeface="Times New Roman"/>
              </a:rPr>
              <a:t>1985</a:t>
            </a:r>
            <a:r>
              <a:rPr lang="en-US" sz="2000" dirty="0">
                <a:latin typeface="Times New Roman"/>
                <a:ea typeface="Times New Roman"/>
                <a:cs typeface="Times New Roman"/>
                <a:sym typeface="Times New Roman"/>
              </a:rPr>
              <a:t>), and </a:t>
            </a:r>
            <a:r>
              <a:rPr lang="en-US" sz="2000" dirty="0">
                <a:solidFill>
                  <a:srgbClr val="0070C0"/>
                </a:solidFill>
                <a:latin typeface="Times New Roman"/>
                <a:ea typeface="Times New Roman"/>
                <a:cs typeface="Times New Roman"/>
                <a:sym typeface="Times New Roman"/>
              </a:rPr>
              <a:t>James Gosling</a:t>
            </a:r>
            <a:r>
              <a:rPr lang="en-US" sz="2000" dirty="0">
                <a:latin typeface="Times New Roman"/>
                <a:ea typeface="Times New Roman"/>
                <a:cs typeface="Times New Roman"/>
                <a:sym typeface="Times New Roman"/>
              </a:rPr>
              <a:t>, creator of Java (</a:t>
            </a:r>
            <a:r>
              <a:rPr lang="en-US" sz="2000" b="1" dirty="0">
                <a:latin typeface="Times New Roman"/>
                <a:ea typeface="Times New Roman"/>
                <a:cs typeface="Times New Roman"/>
                <a:sym typeface="Times New Roman"/>
              </a:rPr>
              <a:t>1995</a:t>
            </a:r>
            <a:r>
              <a:rPr lang="en-US" sz="2000" dirty="0">
                <a:latin typeface="Times New Roman"/>
                <a:ea typeface="Times New Roman"/>
                <a:cs typeface="Times New Roman"/>
                <a:sym typeface="Times New Roman"/>
              </a:rPr>
              <a:t>), have acknowledged </a:t>
            </a:r>
            <a:r>
              <a:rPr lang="en-US" sz="2000" dirty="0" err="1">
                <a:solidFill>
                  <a:srgbClr val="C00000"/>
                </a:solidFill>
                <a:latin typeface="Times New Roman"/>
                <a:ea typeface="Times New Roman"/>
                <a:cs typeface="Times New Roman"/>
                <a:sym typeface="Times New Roman"/>
              </a:rPr>
              <a:t>Simula</a:t>
            </a:r>
            <a:r>
              <a:rPr lang="en-US" sz="2000" dirty="0">
                <a:latin typeface="Times New Roman"/>
                <a:ea typeface="Times New Roman"/>
                <a:cs typeface="Times New Roman"/>
                <a:sym typeface="Times New Roman"/>
              </a:rPr>
              <a:t> as a major influence</a:t>
            </a:r>
            <a:endParaRPr lang="en-US" sz="1200" dirty="0"/>
          </a:p>
          <a:p>
            <a:pPr marL="342900" lvl="0" indent="-342900" algn="just" rtl="0">
              <a:spcBef>
                <a:spcPts val="480"/>
              </a:spcBef>
              <a:spcAft>
                <a:spcPts val="0"/>
              </a:spcAft>
              <a:buSzPts val="1320"/>
              <a:buChar char="●"/>
            </a:pPr>
            <a:endParaRPr sz="2400" dirty="0"/>
          </a:p>
          <a:p>
            <a:pPr marL="342900" lvl="0" indent="-259080" algn="just" rtl="0">
              <a:spcBef>
                <a:spcPts val="480"/>
              </a:spcBef>
              <a:spcAft>
                <a:spcPts val="0"/>
              </a:spcAft>
              <a:buSzPts val="1320"/>
              <a:buNone/>
            </a:pPr>
            <a:endParaRPr sz="2400" dirty="0">
              <a:latin typeface="Times New Roman"/>
              <a:ea typeface="Times New Roman"/>
              <a:cs typeface="Times New Roman"/>
              <a:sym typeface="Times New Roman"/>
            </a:endParaRPr>
          </a:p>
        </p:txBody>
      </p:sp>
      <p:pic>
        <p:nvPicPr>
          <p:cNvPr id="112" name="Google Shape;112;p4"/>
          <p:cNvPicPr preferRelativeResize="0"/>
          <p:nvPr/>
        </p:nvPicPr>
        <p:blipFill rotWithShape="1">
          <a:blip r:embed="rId3">
            <a:alphaModFix/>
          </a:blip>
          <a:srcRect/>
          <a:stretch/>
        </p:blipFill>
        <p:spPr>
          <a:xfrm>
            <a:off x="7985124" y="4623958"/>
            <a:ext cx="1518356" cy="1399934"/>
          </a:xfrm>
          <a:prstGeom prst="rect">
            <a:avLst/>
          </a:prstGeom>
          <a:noFill/>
          <a:ln>
            <a:noFill/>
          </a:ln>
        </p:spPr>
      </p:pic>
      <p:pic>
        <p:nvPicPr>
          <p:cNvPr id="113" name="Google Shape;113;p4"/>
          <p:cNvPicPr preferRelativeResize="0"/>
          <p:nvPr/>
        </p:nvPicPr>
        <p:blipFill rotWithShape="1">
          <a:blip r:embed="rId4">
            <a:alphaModFix/>
          </a:blip>
          <a:srcRect/>
          <a:stretch/>
        </p:blipFill>
        <p:spPr>
          <a:xfrm>
            <a:off x="9746544" y="4485479"/>
            <a:ext cx="2282118" cy="13999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6"/>
          <p:cNvSpPr txBox="1"/>
          <p:nvPr/>
        </p:nvSpPr>
        <p:spPr>
          <a:xfrm>
            <a:off x="8153929" y="6444736"/>
            <a:ext cx="377613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https://www.tiobe.com/tiobe-index/</a:t>
            </a:r>
            <a:endParaRPr dirty="0"/>
          </a:p>
        </p:txBody>
      </p:sp>
      <p:sp>
        <p:nvSpPr>
          <p:cNvPr id="124" name="Google Shape;124;p6"/>
          <p:cNvSpPr txBox="1"/>
          <p:nvPr/>
        </p:nvSpPr>
        <p:spPr>
          <a:xfrm>
            <a:off x="490537" y="1162101"/>
            <a:ext cx="1121092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The TIOBE Programming Community index is an indicator of the popularity of programming languages. The index is updated once a month. The ratings are based on the number of skilled engineers world-wide, courses and third party vendors</a:t>
            </a:r>
            <a:endParaRPr sz="1600">
              <a:solidFill>
                <a:schemeClr val="dk1"/>
              </a:solidFill>
              <a:latin typeface="Times New Roman"/>
              <a:ea typeface="Times New Roman"/>
              <a:cs typeface="Times New Roman"/>
              <a:sym typeface="Times New Roman"/>
            </a:endParaRPr>
          </a:p>
        </p:txBody>
      </p:sp>
      <p:sp>
        <p:nvSpPr>
          <p:cNvPr id="125" name="Google Shape;125;p6"/>
          <p:cNvSpPr txBox="1"/>
          <p:nvPr/>
        </p:nvSpPr>
        <p:spPr>
          <a:xfrm>
            <a:off x="745066" y="204821"/>
            <a:ext cx="6096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chemeClr val="dk1"/>
                </a:solidFill>
                <a:latin typeface="Times New Roman"/>
                <a:ea typeface="Times New Roman"/>
                <a:cs typeface="Times New Roman"/>
                <a:sym typeface="Times New Roman"/>
              </a:rPr>
              <a:t>TIOBE Index for Jul 2023</a:t>
            </a:r>
            <a:endParaRPr sz="3600" dirty="0">
              <a:solidFill>
                <a:schemeClr val="dk1"/>
              </a:solidFill>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8FF1DFFD-85BD-44B6-B042-03904D5138A2}"/>
              </a:ext>
            </a:extLst>
          </p:cNvPr>
          <p:cNvPicPr>
            <a:picLocks noChangeAspect="1"/>
          </p:cNvPicPr>
          <p:nvPr/>
        </p:nvPicPr>
        <p:blipFill>
          <a:blip r:embed="rId3"/>
          <a:stretch>
            <a:fillRect/>
          </a:stretch>
        </p:blipFill>
        <p:spPr>
          <a:xfrm>
            <a:off x="1236349" y="1829541"/>
            <a:ext cx="6917580" cy="464623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7"/>
          <p:cNvSpPr txBox="1">
            <a:spLocks noGrp="1"/>
          </p:cNvSpPr>
          <p:nvPr>
            <p:ph type="title"/>
          </p:nvPr>
        </p:nvSpPr>
        <p:spPr>
          <a:xfrm>
            <a:off x="0" y="2838450"/>
            <a:ext cx="11785600" cy="11430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dirty="0">
                <a:latin typeface="Times New Roman"/>
                <a:ea typeface="Times New Roman"/>
                <a:cs typeface="Times New Roman"/>
                <a:sym typeface="Times New Roman"/>
              </a:rPr>
              <a:t>Programming Paradigms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Introduction</a:t>
            </a:r>
            <a:endParaRPr/>
          </a:p>
        </p:txBody>
      </p:sp>
      <p:sp>
        <p:nvSpPr>
          <p:cNvPr id="137" name="Google Shape;137;p8"/>
          <p:cNvSpPr txBox="1">
            <a:spLocks noGrp="1"/>
          </p:cNvSpPr>
          <p:nvPr>
            <p:ph type="body" idx="1"/>
          </p:nvPr>
        </p:nvSpPr>
        <p:spPr>
          <a:xfrm>
            <a:off x="914400" y="1962150"/>
            <a:ext cx="9835763" cy="4210050"/>
          </a:xfrm>
          <a:prstGeom prst="rect">
            <a:avLst/>
          </a:prstGeom>
          <a:noFill/>
          <a:ln>
            <a:noFill/>
          </a:ln>
        </p:spPr>
        <p:txBody>
          <a:bodyPr spcFirstLastPara="1" wrap="square" lIns="92075" tIns="46025" rIns="92075" bIns="46025" anchor="t" anchorCtr="0">
            <a:noAutofit/>
          </a:bodyPr>
          <a:lstStyle/>
          <a:p>
            <a:pPr marL="342900" lvl="0" indent="-342900" algn="just" rtl="0">
              <a:spcBef>
                <a:spcPts val="0"/>
              </a:spcBef>
              <a:spcAft>
                <a:spcPts val="0"/>
              </a:spcAft>
              <a:buSzPts val="1540"/>
              <a:buChar char="●"/>
            </a:pPr>
            <a:r>
              <a:rPr lang="en-US" dirty="0">
                <a:latin typeface="Times New Roman"/>
                <a:ea typeface="Times New Roman"/>
                <a:cs typeface="Times New Roman"/>
                <a:sym typeface="Times New Roman"/>
              </a:rPr>
              <a:t>Meaning of the word </a:t>
            </a:r>
            <a:r>
              <a:rPr lang="en-US" dirty="0">
                <a:solidFill>
                  <a:srgbClr val="C00000"/>
                </a:solidFill>
                <a:latin typeface="Times New Roman"/>
                <a:ea typeface="Times New Roman"/>
                <a:cs typeface="Times New Roman"/>
                <a:sym typeface="Times New Roman"/>
              </a:rPr>
              <a:t>“paradigm”</a:t>
            </a:r>
            <a:r>
              <a:rPr lang="en-US" dirty="0">
                <a:latin typeface="Times New Roman"/>
                <a:ea typeface="Times New Roman"/>
                <a:cs typeface="Times New Roman"/>
                <a:sym typeface="Times New Roman"/>
              </a:rPr>
              <a:t> An example that serves as </a:t>
            </a:r>
            <a:r>
              <a:rPr lang="en-US" dirty="0">
                <a:solidFill>
                  <a:srgbClr val="002060"/>
                </a:solidFill>
                <a:latin typeface="Times New Roman"/>
                <a:ea typeface="Times New Roman"/>
                <a:cs typeface="Times New Roman"/>
                <a:sym typeface="Times New Roman"/>
              </a:rPr>
              <a:t>pattern or model</a:t>
            </a:r>
            <a:r>
              <a:rPr lang="en-US" dirty="0">
                <a:latin typeface="Times New Roman"/>
                <a:ea typeface="Times New Roman"/>
                <a:cs typeface="Times New Roman"/>
                <a:sym typeface="Times New Roman"/>
              </a:rPr>
              <a:t>. The </a:t>
            </a:r>
            <a:r>
              <a:rPr lang="en-US" dirty="0">
                <a:solidFill>
                  <a:srgbClr val="C00000"/>
                </a:solidFill>
                <a:latin typeface="Times New Roman"/>
                <a:ea typeface="Times New Roman"/>
                <a:cs typeface="Times New Roman"/>
                <a:sym typeface="Times New Roman"/>
              </a:rPr>
              <a:t>American Heritage Dictionary </a:t>
            </a:r>
            <a:r>
              <a:rPr lang="en-US" dirty="0">
                <a:latin typeface="Times New Roman"/>
                <a:ea typeface="Times New Roman"/>
                <a:cs typeface="Times New Roman"/>
                <a:sym typeface="Times New Roman"/>
              </a:rPr>
              <a:t>of the </a:t>
            </a:r>
            <a:r>
              <a:rPr lang="en-US" dirty="0">
                <a:solidFill>
                  <a:srgbClr val="002060"/>
                </a:solidFill>
                <a:latin typeface="Times New Roman"/>
                <a:ea typeface="Times New Roman"/>
                <a:cs typeface="Times New Roman"/>
                <a:sym typeface="Times New Roman"/>
              </a:rPr>
              <a:t>English Language</a:t>
            </a:r>
            <a:r>
              <a:rPr lang="en-US" dirty="0">
                <a:latin typeface="Times New Roman"/>
                <a:ea typeface="Times New Roman"/>
                <a:cs typeface="Times New Roman"/>
                <a:sym typeface="Times New Roman"/>
              </a:rPr>
              <a:t>.</a:t>
            </a:r>
          </a:p>
          <a:p>
            <a:pPr marL="342900" lvl="0" indent="-342900" algn="just" rtl="0">
              <a:spcBef>
                <a:spcPts val="0"/>
              </a:spcBef>
              <a:spcAft>
                <a:spcPts val="0"/>
              </a:spcAft>
              <a:buSzPts val="1540"/>
              <a:buChar char="●"/>
            </a:pPr>
            <a:endParaRPr lang="en-US" dirty="0">
              <a:solidFill>
                <a:srgbClr val="C00000"/>
              </a:solidFill>
              <a:latin typeface="Times New Roman"/>
              <a:ea typeface="Times New Roman"/>
              <a:cs typeface="Times New Roman"/>
              <a:sym typeface="Times New Roman"/>
            </a:endParaRPr>
          </a:p>
          <a:p>
            <a:pPr marL="342900" lvl="0" indent="-342900" algn="just">
              <a:spcBef>
                <a:spcPts val="0"/>
              </a:spcBef>
              <a:buSzPts val="1540"/>
            </a:pPr>
            <a:r>
              <a:rPr lang="en-US" dirty="0">
                <a:solidFill>
                  <a:srgbClr val="C00000"/>
                </a:solidFill>
                <a:latin typeface="Times New Roman"/>
                <a:ea typeface="Times New Roman"/>
                <a:cs typeface="Times New Roman"/>
                <a:sym typeface="Times New Roman"/>
              </a:rPr>
              <a:t>Paradigms</a:t>
            </a:r>
            <a:r>
              <a:rPr lang="en-US" dirty="0">
                <a:latin typeface="Times New Roman"/>
                <a:ea typeface="Times New Roman"/>
                <a:cs typeface="Times New Roman"/>
                <a:sym typeface="Times New Roman"/>
              </a:rPr>
              <a:t> emerge as the result of social processes in which people develop </a:t>
            </a:r>
            <a:r>
              <a:rPr lang="en-US" dirty="0">
                <a:solidFill>
                  <a:srgbClr val="002060"/>
                </a:solidFill>
                <a:latin typeface="Times New Roman"/>
                <a:ea typeface="Times New Roman"/>
                <a:cs typeface="Times New Roman"/>
                <a:sym typeface="Times New Roman"/>
              </a:rPr>
              <a:t>ideas and create principles and practices </a:t>
            </a:r>
            <a:r>
              <a:rPr lang="en-US" dirty="0">
                <a:latin typeface="Times New Roman"/>
                <a:ea typeface="Times New Roman"/>
                <a:cs typeface="Times New Roman"/>
                <a:sym typeface="Times New Roman"/>
              </a:rPr>
              <a:t>that embody those ideas by </a:t>
            </a:r>
            <a:r>
              <a:rPr lang="en-US" dirty="0">
                <a:solidFill>
                  <a:srgbClr val="C00000"/>
                </a:solidFill>
                <a:latin typeface="Times New Roman"/>
                <a:ea typeface="Times New Roman"/>
                <a:cs typeface="Times New Roman"/>
                <a:sym typeface="Times New Roman"/>
              </a:rPr>
              <a:t>Thomas Kuhn</a:t>
            </a:r>
            <a:r>
              <a:rPr lang="en-US" dirty="0">
                <a:latin typeface="Times New Roman"/>
                <a:ea typeface="Times New Roman"/>
                <a:cs typeface="Times New Roman"/>
                <a:sym typeface="Times New Roman"/>
              </a:rPr>
              <a:t>, “The </a:t>
            </a:r>
            <a:r>
              <a:rPr lang="en-US" dirty="0">
                <a:solidFill>
                  <a:srgbClr val="002060"/>
                </a:solidFill>
                <a:latin typeface="Times New Roman"/>
                <a:ea typeface="Times New Roman"/>
                <a:cs typeface="Times New Roman"/>
                <a:sym typeface="Times New Roman"/>
              </a:rPr>
              <a:t>Structure of Scientific Revolutions</a:t>
            </a:r>
            <a:r>
              <a:rPr lang="en-US" dirty="0">
                <a:latin typeface="Times New Roman"/>
                <a:ea typeface="Times New Roman"/>
                <a:cs typeface="Times New Roman"/>
                <a:sym typeface="Times New Roman"/>
              </a:rPr>
              <a:t>”(published in 1962.)</a:t>
            </a:r>
            <a:endParaRPr lang="en-US" dirty="0"/>
          </a:p>
        </p:txBody>
      </p:sp>
    </p:spTree>
  </p:cSld>
  <p:clrMapOvr>
    <a:masterClrMapping/>
  </p:clrMapOvr>
</p:sld>
</file>

<file path=ppt/theme/theme1.xml><?xml version="1.0" encoding="utf-8"?>
<a:theme xmlns:a="http://schemas.openxmlformats.org/drawingml/2006/main" name="pm_siggraph96">
  <a:themeElements>
    <a:clrScheme name="pm_siggraph96 2">
      <a:dk1>
        <a:srgbClr val="000000"/>
      </a:dk1>
      <a:lt1>
        <a:srgbClr val="FFFFFF"/>
      </a:lt1>
      <a:dk2>
        <a:srgbClr val="000000"/>
      </a:dk2>
      <a:lt2>
        <a:srgbClr val="FFFFFF"/>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FF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1004</TotalTime>
  <Words>1182</Words>
  <Application>Microsoft Office PowerPoint</Application>
  <PresentationFormat>Widescreen</PresentationFormat>
  <Paragraphs>117</Paragraphs>
  <Slides>16</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pm_siggraph96</vt:lpstr>
      <vt:lpstr>Object-Oriented Analysis and Design using JAVA (20B12CS334)</vt:lpstr>
      <vt:lpstr>Agenda</vt:lpstr>
      <vt:lpstr>Questions </vt:lpstr>
      <vt:lpstr>Brief history of object-oriented software   development</vt:lpstr>
      <vt:lpstr>Brief history of object-oriented concepts</vt:lpstr>
      <vt:lpstr>PowerPoint Presentation</vt:lpstr>
      <vt:lpstr>PowerPoint Presentation</vt:lpstr>
      <vt:lpstr>Programming Paradigms</vt:lpstr>
      <vt:lpstr>Introduction</vt:lpstr>
      <vt:lpstr>Programming paradigm</vt:lpstr>
      <vt:lpstr>PowerPoint Presentation</vt:lpstr>
      <vt:lpstr>Introduction</vt:lpstr>
      <vt:lpstr>Imperative programming paradigm</vt:lpstr>
      <vt:lpstr>Declarative programming paradigm</vt:lpstr>
      <vt:lpstr>Further programming paradigm</vt:lpstr>
      <vt:lpstr>Key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Analysis and Design using JAVA (20B12CS334)</dc:title>
  <dc:creator>amarjeetsanyasi@gmail.com</dc:creator>
  <cp:lastModifiedBy>Raju Pal</cp:lastModifiedBy>
  <cp:revision>4</cp:revision>
  <dcterms:created xsi:type="dcterms:W3CDTF">2020-08-16T12:13:05Z</dcterms:created>
  <dcterms:modified xsi:type="dcterms:W3CDTF">2023-08-01T06:27:53Z</dcterms:modified>
</cp:coreProperties>
</file>