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641E-AF65-4147-8337-6B784C58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64DEF-1DCD-4780-AFEE-4A27BCF67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94C6-93F8-4923-AD7B-E81C87C4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AA62-D33E-4891-97BE-11552B08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F974-7D1B-48A1-9CAF-D39DDE6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0533-78D9-400A-BA03-0A3F187E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4DCB6-C035-4455-AF01-89373253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2589-3001-4366-919F-E80AB68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8E14-EA18-4F6B-B0A1-8EC04FBD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C81C-25EF-4B92-BD0C-1E86B896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E0071-D54A-45E0-8491-BC6D4D74C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872DE-31CB-4B51-B72A-7FE60C22E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37B1-27A6-4523-8CCC-AA0FBC8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68EAF-9A3E-4168-A4E7-AEB534AE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45E9-9419-4964-B52E-103136AD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3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7C58-232B-4CAE-B566-4AE441BD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541-6BE2-4581-843F-8673181C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83B9D-6415-4CE3-91A9-A623E403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BDBE-3170-4903-BF82-9F7D029E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C511-0DB0-4B8D-97EB-A95C36BA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5F-AC51-4EE2-8E17-6B7FDB4C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2FB0-B07C-4859-9290-B638E720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B9CD-1255-40C5-8DED-30382DBA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4677-DC6E-496C-BB26-0A375E21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546F-7831-4A36-95B4-1EAD26AC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B2D7-7559-468C-A3E2-AC059A58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D96C-D6BB-4A71-9148-01FB0FF93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0B3B0-5559-4DBF-9140-B5F8FEAF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DACE-FE99-41DE-A4C3-BC9808E6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D4AE-E8BA-493A-BC8B-420FBA71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8350-E61C-4FF7-8F3D-4C12932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742B-892D-46B5-A024-AC5F7F75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2886B-9D64-49DB-AAA1-DA3A9B69A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DF6B8-1208-4B2F-ADD5-43182E1C4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EFF14-A6A6-4353-AED9-0925FF22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5622-FAD2-4798-B738-F574BED3D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C3A38-B32E-464B-A14F-CE2622A8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F48CA-F7A2-48BC-8CB7-7313212C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0958C-5B66-4BAF-909B-C26EA509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0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EAD0-BBB6-4DBD-B9CC-BA22143F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9EF18-17FB-4C59-805F-161C38BC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FA90F-820D-4AF0-93C6-F4B96CE86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02337-CBE7-44AB-BA0B-A1AD14D4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5E93A-7E9B-4894-A60C-4E188135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7C372-C011-468C-BC6F-AD97BE23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E29F-6475-4B06-967C-A6874B8F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E28C-5806-4384-9F74-53344573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C060-71DA-438A-8D12-38489CAAD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16C2-47FB-487C-B9B2-C81C639E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B8D6-307A-4982-8A8C-66168477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85DA-357E-4936-8DCB-25A350AF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978D-4B9E-4AE8-B753-6BB2946F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353A-A990-42BB-A777-957AB771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80DE8-E595-4390-A331-44FAE0CF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B94EE-3A15-48AA-BCD6-ED4B3BFFD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01A5-B7D7-46CF-9986-7A4B6539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B0E59-3D4C-4F9D-A4A8-C506613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714AB-DD77-4235-9B7C-5D608081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F1C44-A488-4381-9D65-C5E82BEF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A21A-5A07-4512-9ADF-E1616355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E1EB-B3FB-41E1-8FCC-075098D35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A5C3-6726-440D-AD60-35157483891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0143-2AA1-4E24-B252-54BD44B4F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EFC7-ECC1-42C6-9CF4-3D79BB7B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F764D-D63F-4BC8-BE03-FA3465B1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6EB8-232B-4592-B704-44E730AA5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D5006-D908-4048-87FA-789D24C9C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6090F5-9F85-48B8-9139-22CBF115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1" y="560702"/>
            <a:ext cx="9683994" cy="51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7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A192A-41AD-4588-B991-57BAC1B5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458100"/>
            <a:ext cx="7841673" cy="2960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17F51-9D27-441B-80C4-A2EFA66A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" y="3439140"/>
            <a:ext cx="866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9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645CD8-2418-4DDB-A3F8-B618A175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3" y="357620"/>
            <a:ext cx="7938366" cy="3583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F072EC-5160-4097-AA84-12FB8637D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3" y="4021767"/>
            <a:ext cx="7430366" cy="258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BC864-A43C-4015-8694-DD118766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" y="300471"/>
            <a:ext cx="7436465" cy="34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77FF8-F7F9-4F96-A976-F7B4C79EF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3984678"/>
            <a:ext cx="5938838" cy="10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973924-0B3E-4539-BA8E-E7F01BFA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6" y="460951"/>
            <a:ext cx="9536793" cy="55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04141C-08E9-466A-A793-FA94CC8E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" y="285750"/>
            <a:ext cx="7182787" cy="2161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72E9AD-E8D3-4E1B-9AB4-684AA2DD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52" y="2671125"/>
            <a:ext cx="7070724" cy="151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1B95A-3DE0-414B-992D-4AFC990A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2" y="4410364"/>
            <a:ext cx="7729248" cy="121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19118D-0293-4D57-806E-C7A806900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672" y="4912096"/>
            <a:ext cx="3867728" cy="18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4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5D7B27-63EC-4503-87D4-5494739B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" y="311727"/>
            <a:ext cx="6512686" cy="28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2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B1222-CF4D-413C-8172-586499CA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6" y="355311"/>
            <a:ext cx="8696325" cy="2914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FACD4C-D7E7-4FF4-BBC5-6B494C90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63" y="3412974"/>
            <a:ext cx="8333510" cy="327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4039-CF3F-4D90-BCD2-50A3DE5C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2" y="352426"/>
            <a:ext cx="8468447" cy="29763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F9416C-8D7B-4ECB-8866-94066E5A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" y="3568434"/>
            <a:ext cx="8515350" cy="31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AF4B3A-F4FB-42E1-B268-CBEA218C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75" y="3882759"/>
            <a:ext cx="6276975" cy="33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0B8F6-327E-48F7-940A-5DF4EA23B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62" y="4601873"/>
            <a:ext cx="8763000" cy="923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0D2B0-21ED-4F88-8AEE-62B22DB6D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62" y="5649599"/>
            <a:ext cx="86868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5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F4DFF-BFEE-4274-8462-030C8C427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5" y="409575"/>
            <a:ext cx="6601259" cy="24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8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603B10-63CE-4060-9A4A-4C776186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9" y="504825"/>
            <a:ext cx="9341692" cy="3338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EDCA9-9D4C-413E-B858-5C48140FE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39" y="4104176"/>
            <a:ext cx="5262061" cy="20110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C99869-8D8F-411D-ADDA-F9BC5CBA1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39" y="6210300"/>
            <a:ext cx="8496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063D6F-34B4-419A-92ED-BBA989D2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402"/>
            <a:ext cx="5750475" cy="39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8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C38442-D03B-4A6E-98C5-7507E320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7" y="336839"/>
            <a:ext cx="7749598" cy="27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1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DBBD6-467F-4031-9C89-B9F44185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1" y="437861"/>
            <a:ext cx="7172325" cy="417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999181-12BC-4525-B747-CA558520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1" y="4609811"/>
            <a:ext cx="2286000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B4725F-653D-429A-AB16-CCE3037B7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789" y="2905125"/>
            <a:ext cx="63150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4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C55CCA-57B9-4ABF-A6E0-B95637B2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9" y="382298"/>
            <a:ext cx="6629400" cy="3876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021D11-0EC7-4296-AAAA-01FDC026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81" y="3096202"/>
            <a:ext cx="64674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3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D37E2F-C7F3-45D9-9EEB-193937CAF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" y="393555"/>
            <a:ext cx="8667750" cy="374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9EC43-E649-4D7D-864C-7699D530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85" y="5416695"/>
            <a:ext cx="58197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F53C0-3172-4055-9B17-CB5F5E9B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8" y="559411"/>
            <a:ext cx="8724900" cy="3629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F9BCF3-0F26-431C-A6D5-2436EF85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3" y="4381500"/>
            <a:ext cx="8543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0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BBEFF1-6B96-482D-93C7-0479F972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759069"/>
            <a:ext cx="8677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A2A2A2-AE61-44B0-8844-15074896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480" y="950668"/>
            <a:ext cx="9307039" cy="4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0F979-ABFC-434F-978C-9A051DC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9" y="297472"/>
            <a:ext cx="10949721" cy="60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8C082B-4CA5-4CB0-B334-00D4DA41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53" y="707047"/>
            <a:ext cx="10472257" cy="54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7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17AD36-D575-40AC-9C28-F0C9E7C0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53" y="571866"/>
            <a:ext cx="11093597" cy="578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114054-19DA-445F-912F-F46E967E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0" y="644769"/>
            <a:ext cx="10243772" cy="63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0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 Pal</dc:creator>
  <cp:lastModifiedBy>Raju Pal</cp:lastModifiedBy>
  <cp:revision>13</cp:revision>
  <dcterms:created xsi:type="dcterms:W3CDTF">2023-09-26T23:26:01Z</dcterms:created>
  <dcterms:modified xsi:type="dcterms:W3CDTF">2023-09-27T05:17:47Z</dcterms:modified>
</cp:coreProperties>
</file>