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45F-FE0B-4FA3-97F6-C50F73EEA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6033D-9D39-4A66-ACDF-91F36C9D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6675-7D70-4446-B820-4BAEC5C5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0064-FA43-4E51-A96D-DC2BD929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CFD3-FA8A-41DB-8C1D-1B262629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32DA-CEAD-4F89-B8D6-6BB8961B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80F7-36AE-4844-8A18-964338E31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0A79-A140-40C4-BC97-3EF47A91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C1AC-4AA6-4224-9D46-84ED94C9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94F8-3973-411C-B7E8-CE0780FB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D8BD2-1D9B-49A8-8513-948A845C2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A80D-6516-46F3-B1BB-DFBDE332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DBF-D632-40AC-8029-5E809471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442-1C95-42AC-827D-4FD74616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6F41-699D-42F2-8FF3-C86696A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FAC-46C0-48E9-8C37-89DDCFFC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275C-69EE-496D-BC19-E5BC9EB8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BD3D-9938-4F8B-949C-DA17021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8570-061E-46A8-BE11-05DD0E8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F844-A9D7-43D3-9B30-EC0B69E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F5BB-FA20-412B-A17D-4EE7A6EB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C219-3CFC-4D88-9F1F-E8DD3DD1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CC3A-2175-4CDB-BD4B-3AFEBF09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564A-ABAD-45CF-8436-AE7B4EA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DBA2-6EC8-47F4-97F7-9A4C16D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AEE8-F6B4-4156-B514-22A6C54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44D3-6738-47CD-A999-55A8E246B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6034-F9F2-450E-91B0-9209B787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ADE2-3211-4779-85D9-647D6A57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0E68-5BBD-4C40-98B9-36B354C9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733-FD66-4B67-BFFD-22F1A48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D1DF-2672-4A39-9855-09DF00B3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B2FB-DCFB-474C-A501-EDDA117E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A4657-C0B9-43DB-B34E-EB0B1ED8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EDE-24EA-4FB6-A127-DF99A42D4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EA36-3C1A-474A-8F34-F0C0ED55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E367A-2EFC-4CB2-9BB0-6B0C9241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2DC2-CD2B-4B71-8C2D-2C320270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5A122-2BA0-43F3-9310-666A463D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D83-8D78-4D9C-9BB3-2A6212B8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89ADF-7A16-4049-940A-1E6DF8B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2882-4B0A-43BE-966A-6CC1D592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3D5A-52EB-49A7-9182-3DB363B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59F3E-53E2-43D1-9681-C0B9F6F5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0033-F342-4234-8383-E760FABE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CDA1-7F26-44D1-B1F8-AD67420E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512A-28B5-4712-BF13-740D4DF2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ABBC-1CA7-48DF-9D36-6CC4C70D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A923-10D7-42D7-8999-FF2CB2E4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8BCD-BBDC-42BA-B90B-57D237C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BCBC-4F2A-4558-971C-DDA8A8D0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F3CA-44AA-4483-B376-44F7FCCA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A8A0-2498-4CDE-8A2C-8F157374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0BCBA-9DD1-4098-973B-96F2376C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97A0A-45E1-4A35-BE30-42064673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27F-C149-4913-9259-47CE5C2B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DDC0-707A-4223-8C02-B5E8A78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F070-C0DF-4A94-BD5C-CDFF6B7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BD54B-26AC-49E0-8DEF-D36A4A34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846E-2246-4366-BB1C-BAE7DCE4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2BA0-365C-4770-9C58-1C267712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0960-F90E-4CC0-A6EE-43576DAB4F5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5B58-772A-49C2-9E45-5943DAF7F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15E9-F796-4311-BDA9-4F386181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5E15-00B3-45F3-A0F9-ADF15F4FB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Abstract, Final, interface, and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8D41-749C-4117-BA5D-CB8D6C382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9684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3F372-7862-4E2C-BCF6-8177F678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61" y="867748"/>
            <a:ext cx="8864151" cy="4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816B0-1EFF-4DD1-8440-ECFD1340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4" y="191957"/>
            <a:ext cx="8677275" cy="3133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F9A00-30EC-4BB5-83B5-2FA5FAF1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9" y="3717277"/>
            <a:ext cx="73818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AFD0B7-B4D5-4915-96F8-4085B2FB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9" y="257466"/>
            <a:ext cx="10286590" cy="49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3E823-C2D4-477C-92A3-8A414054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8" y="494910"/>
            <a:ext cx="9783291" cy="49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2154A-1C99-4024-BE26-05005B69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" y="318504"/>
            <a:ext cx="7991475" cy="2619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23159-25A7-4715-B714-04D875BC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6" y="3429000"/>
            <a:ext cx="9010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41D47-2294-4E6D-AECF-CECC58DE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" y="179791"/>
            <a:ext cx="7780857" cy="3195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B5E622-3356-4D7E-ABA5-034A70EB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4" y="3289915"/>
            <a:ext cx="8032784" cy="28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FBD2D-89B1-463F-B165-977ADE72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7" y="346264"/>
            <a:ext cx="7848585" cy="25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4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F74AE-7347-4108-A1D9-BC8B4A24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4" y="547396"/>
            <a:ext cx="9589634" cy="48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4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C4749-AA5C-4F53-AE01-F7DDF830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6" y="360589"/>
            <a:ext cx="4791075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BC19E-8822-4320-9A69-05179AD5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28" y="1229599"/>
            <a:ext cx="3781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35575C-07E9-4B65-AC41-FC28E872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7" y="863470"/>
            <a:ext cx="9058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CF1F3-FE47-4E3F-B79D-58FD37B5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7" y="394326"/>
            <a:ext cx="948690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E9854-CE12-48A7-86F4-A037432F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6" y="3320338"/>
            <a:ext cx="9534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207AE-10AF-4B1C-9B69-4FE9BB19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2" y="197984"/>
            <a:ext cx="4748014" cy="3991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AABCE-234F-4506-827A-5287EC29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61" y="197984"/>
            <a:ext cx="6810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0FF63-193B-4AB4-B918-9A90AA89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" y="400535"/>
            <a:ext cx="5038725" cy="3724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78984E-4794-44CC-94A1-050DEAD6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7" y="696297"/>
            <a:ext cx="4876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972876-8F31-4300-9863-1488F44C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7" y="722053"/>
            <a:ext cx="8963025" cy="2390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2EACE-18A2-4E5D-88F4-A3F0D4C6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0" y="3429000"/>
            <a:ext cx="7893990" cy="32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5BF70-CB3B-41B8-A2F0-B572C016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6325"/>
            <a:ext cx="6248400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896EB-6686-4624-9D77-0E6CF439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28" y="965912"/>
            <a:ext cx="4686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1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C2A43-E9EC-4593-AD44-B784A1D5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0" y="556046"/>
            <a:ext cx="6134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17DEB-AD9E-4702-A229-9153F92A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8" y="531456"/>
            <a:ext cx="6696075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16772-359E-4DA3-ADF8-8FEC274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32" y="3769956"/>
            <a:ext cx="5533636" cy="29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8D2BE-DDA7-4E4A-9E08-A98655B8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4119"/>
            <a:ext cx="7509297" cy="356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63744-37F2-48F8-A426-DA70C559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4097421"/>
            <a:ext cx="8647631" cy="23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3E59B-F40B-40C5-B961-216A3EB4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5" y="473917"/>
            <a:ext cx="9677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B49F1-28C3-4035-9BFC-289EBE3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9" y="489760"/>
            <a:ext cx="9791700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9EADA-5AE1-49D7-8752-78D48FAA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89" y="3609975"/>
            <a:ext cx="4543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12E97-5114-46F6-AF30-93E08D65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3" y="1044736"/>
            <a:ext cx="7134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821B9-4DFD-41FB-A756-281A75C6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96" y="1177795"/>
            <a:ext cx="838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A8884-4D37-416B-83B2-7FD87C5D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" y="163541"/>
            <a:ext cx="4886325" cy="446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3C61B-BE80-40A0-8655-048E3ED2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69" y="895739"/>
            <a:ext cx="4295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68F1B2-62C9-4B46-8797-1036970C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5" y="268450"/>
            <a:ext cx="8791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Abstract, Final, interface, and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Abstract, Final, interface, and package</dc:title>
  <dc:creator>Raju Pal</dc:creator>
  <cp:lastModifiedBy>Raju Pal</cp:lastModifiedBy>
  <cp:revision>12</cp:revision>
  <dcterms:created xsi:type="dcterms:W3CDTF">2023-09-29T00:49:47Z</dcterms:created>
  <dcterms:modified xsi:type="dcterms:W3CDTF">2023-09-29T03:36:45Z</dcterms:modified>
</cp:coreProperties>
</file>