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65" r:id="rId20"/>
    <p:sldId id="27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881D9-B69B-442B-92E5-9DB5B5F56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3CDE43-C3BC-470D-841E-F1606C5D0E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06A7-D87C-4367-B7D7-445CCB080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9942-D8ED-4E36-B724-255869F9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7115B-91D2-42B2-B08C-55E36C47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00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D459-C3F7-4201-85A4-33F9BD0D3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DF01E1-84C5-4870-AEE4-7E28D2D373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3365F-2494-4F35-87BD-C1110965B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6D5F2-EE07-4CEB-A560-987B30C42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DBB10-CD29-4B1D-B0D0-0470D8F5A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455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C9082-F82C-4931-9D7D-527270145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DD02C-3F95-4294-AD19-40F854782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5913E-8B3F-4B20-AFF8-8FDA78C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00D329-7740-4AE3-A618-1762E657A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FD6E3-F0D5-4147-A8B0-4D1892D4C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8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94B2E-0F77-4817-B26A-FCAE0F935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46EF-B027-4139-8AA0-1D177CDCB3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D3483-50C6-4ED6-B9E4-D260EED94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28F00-170D-48B5-A3E3-A2DE91281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D51F-9811-4CBB-B9E0-A148951C6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04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952AE-352E-44C4-85F7-6E7BAD304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8F313A-B63E-412F-9F7F-40EA5F0A6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5C026-301D-4961-9DFE-C85FBE341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8B76F-6ECE-498C-9A0F-484D23191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C2437-4ECE-4430-889D-E1DFC0BD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13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AFE60-059E-4844-A6BE-B9BA7099A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9D23-9BD0-41E6-824A-768D02A6F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7B25F-B551-4A49-BD9E-952240AFF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A367FE-3293-4381-A4BF-3563680C6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2C4EC-6AB1-4DA0-B5C0-F588DE380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1846D-AC96-48F2-9DA2-394B369E6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00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15FF-8ED3-4549-AA26-6E969CF2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FA3A6-E23C-4539-A541-64D3E903B8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FF3EF-2BAE-4B19-95A4-EB651FF64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E93E11-0087-47E1-A6E3-966E2D216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81BA57-6036-4DD8-802E-DD990E8F3F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A5B32-6B59-4C54-9594-D61E3EAE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EA4133-8D48-445A-96F0-BBA48C56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E2F32C-EB64-4C1E-BE9E-2B8C146D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647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315B-7041-4C9E-9FC4-DC3E763E3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A0A1E-7B7F-4F66-9242-2E69C6AA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AE960-321A-49EC-B5F1-F12C79CEB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0378-E868-419B-88D8-C2B46C3B6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72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CB815F-496E-4CD1-85A0-C59BCCA8B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C03B72-0B9A-4461-B241-142F24982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83E69-8A07-4D6D-B30F-50F9E5743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4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D5DF4-1D62-4603-BA57-E07BB132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0A66F-C771-49CB-9AF3-6B8A1292C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1E07A-80A3-4FEE-937B-9F2A2B210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AAEE1-C10C-4B17-B339-1FD4B45AC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857F3B-6D39-4613-A2D1-0523A2578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0E33F2-E95B-463D-97B4-F1E678CB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12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B68B1-8C36-4EF5-87FD-4E52CA806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844F2D-BC79-4085-A45E-C6C7DBC56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9F9FC7-DB4F-45DB-80E9-FF643AE72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59DEC-2957-451C-89C1-B48E0D03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C07FA-DDFC-4CB6-8191-1CC511D72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36C5D-2C54-4735-A2D9-01A3C878A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47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69CD02-4936-4D3B-9A1A-ECEF68CBC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F65B8-B013-4D65-8319-895F8EA142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203A6B-6C90-41C5-8128-B525AE462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AEDA5-3D6A-416E-B8EB-587D5622B6B8}" type="datetimeFigureOut">
              <a:rPr lang="en-US" smtClean="0"/>
              <a:t>9/6/2023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823F68-8827-45B4-B5D9-65ED6CAD47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7AF83-390E-40A4-9907-4880BDE403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CDE259-164A-461E-AEF5-274E463FD9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282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FBA7-7EA3-4C39-9EA9-FEC09650C7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Language Basics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53C52-1A3A-4D41-9F0E-7F1F8C3E71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JAVA</a:t>
            </a:r>
          </a:p>
        </p:txBody>
      </p:sp>
    </p:spTree>
    <p:extLst>
      <p:ext uri="{BB962C8B-B14F-4D97-AF65-F5344CB8AC3E}">
        <p14:creationId xmlns:p14="http://schemas.microsoft.com/office/powerpoint/2010/main" val="136597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DC2E4-A7F0-47B5-9829-112343DC2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734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3730317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D5F160E-15A3-4237-AFB8-C94DE35C6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42" y="292198"/>
            <a:ext cx="7546036" cy="32926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3D011E-FCE5-4F6B-BC07-2A6E07B9B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62" y="3759667"/>
            <a:ext cx="6466407" cy="2613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540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E6B304-9890-4F70-9405-8B45F5566A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491" y="1176337"/>
            <a:ext cx="7839075" cy="450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21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1CA5735-B512-4D57-B0A1-AFFDC7D4A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617958"/>
            <a:ext cx="10203300" cy="367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555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B612CBA-4B76-47B7-BED7-F8A4397F4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31" y="606878"/>
            <a:ext cx="9480777" cy="473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5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868A32-1A60-4818-BDBC-EAF3C23C97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46" y="294205"/>
            <a:ext cx="8391525" cy="40862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5ACED00-97A1-40D7-AEE6-F5144743F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708" y="4935020"/>
            <a:ext cx="3962400" cy="16287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8527E-1825-4DCD-BADC-76B1127877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393" y="4756474"/>
            <a:ext cx="321945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84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694960-7BD9-47CC-89F5-E14E1D14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04" y="311213"/>
            <a:ext cx="8878953" cy="542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195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5BB43EB-192D-42EF-90FC-EF3CA7FA4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475375"/>
            <a:ext cx="6924675" cy="37052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637A02-D785-48FC-B2AA-C906BD9E4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96" y="3948404"/>
            <a:ext cx="6858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3311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7FBB6D2-86DE-4D28-9094-4784A0C563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36" y="245803"/>
            <a:ext cx="7038975" cy="24288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C9A0F5A-7E59-434D-90CB-617EA1211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60" y="3429000"/>
            <a:ext cx="6943725" cy="1905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B73BF3-7A48-4C3F-AE4F-A4240004DDD2}"/>
              </a:ext>
            </a:extLst>
          </p:cNvPr>
          <p:cNvSpPr/>
          <p:nvPr/>
        </p:nvSpPr>
        <p:spPr>
          <a:xfrm>
            <a:off x="4636168" y="5334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// Initialize the individual rows with different sizes</a:t>
            </a:r>
          </a:p>
          <a:p>
            <a:r>
              <a:rPr lang="en-US" dirty="0"/>
              <a:t>    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    a[</a:t>
            </a:r>
            <a:r>
              <a:rPr lang="en-US" dirty="0" err="1"/>
              <a:t>i</a:t>
            </a:r>
            <a:r>
              <a:rPr lang="en-US" dirty="0"/>
              <a:t>] = new int[</a:t>
            </a:r>
            <a:r>
              <a:rPr lang="en-US" dirty="0" err="1"/>
              <a:t>i</a:t>
            </a:r>
            <a:r>
              <a:rPr lang="en-US" dirty="0"/>
              <a:t> + 1];</a:t>
            </a:r>
          </a:p>
          <a:p>
            <a:r>
              <a:rPr lang="en-US" dirty="0"/>
              <a:t>        }</a:t>
            </a:r>
          </a:p>
        </p:txBody>
      </p:sp>
    </p:spTree>
    <p:extLst>
      <p:ext uri="{BB962C8B-B14F-4D97-AF65-F5344CB8AC3E}">
        <p14:creationId xmlns:p14="http://schemas.microsoft.com/office/powerpoint/2010/main" val="152120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CBEAB6A-141E-47A3-8592-7E264B6AD7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527" y="556114"/>
            <a:ext cx="10320704" cy="575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985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D2F4B33-E877-44A8-AAF9-E937F2141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771" y="1276350"/>
            <a:ext cx="851535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385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1C3D9C2-81AF-4F72-AC45-2100D0B71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79" y="364514"/>
            <a:ext cx="9806721" cy="5978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206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0F594D8-0F60-4931-A31A-6AEA094BF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542" y="132863"/>
            <a:ext cx="5157647" cy="280266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CCEAC1-2C6C-4770-AEE0-2FD92AA9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848" y="132863"/>
            <a:ext cx="4842587" cy="28026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8EB72B-4323-49A5-8711-AB01571C35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542" y="3429000"/>
            <a:ext cx="2985883" cy="30137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912E64-7F18-48BB-A1A6-5F190AB195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9993" y="3655914"/>
            <a:ext cx="6705991" cy="306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30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F40CF55-23E3-4E91-BC96-AEFD331B8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014" y="451271"/>
            <a:ext cx="6824349" cy="335561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DC4672-6E17-40A3-BE6E-D9B06CB8AD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950" y="3314700"/>
            <a:ext cx="725805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62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D5986B7-7AB0-47A2-9BC6-DBECB0EE9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9" y="239097"/>
            <a:ext cx="3813889" cy="23001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699444-F346-4EA9-BFF1-4E95BF8749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2359" y="426994"/>
            <a:ext cx="3627282" cy="192433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7DF922-5EB4-4EB1-8789-C5617228C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5515" y="239097"/>
            <a:ext cx="4056485" cy="19270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148A5A-D4E9-496D-8639-CF953D6AD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42516"/>
            <a:ext cx="2357924" cy="20930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3D0651-0FC6-41E5-99E3-57DD17E9FA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699" y="3525777"/>
            <a:ext cx="7067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78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B7A35E-B41E-4F84-8EA4-4B62250EF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681" y="114300"/>
            <a:ext cx="8353425" cy="33147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15A8E51-0330-4263-A1B6-94AE1B8BC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1681" y="3762444"/>
            <a:ext cx="7791062" cy="309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56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AEF464-D6E3-4ECA-BD25-D1F977DF4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9691" y="1241554"/>
            <a:ext cx="68865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7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E3C01C9-E83A-4274-929A-302424B08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02" y="407533"/>
            <a:ext cx="7019925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598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1DD3C4F-9B78-4953-A3CD-CC9821476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146" y="416573"/>
            <a:ext cx="7715250" cy="44386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BE5D835-27F7-4967-9B20-EB030BA29F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250" y="2124075"/>
            <a:ext cx="523875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464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46</Words>
  <Application>Microsoft Office PowerPoint</Application>
  <PresentationFormat>Widescreen</PresentationFormat>
  <Paragraphs>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Language Basics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Array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 Basics </dc:title>
  <dc:creator>Raju Pal</dc:creator>
  <cp:lastModifiedBy>Raju Pal</cp:lastModifiedBy>
  <cp:revision>9</cp:revision>
  <dcterms:created xsi:type="dcterms:W3CDTF">2023-09-06T04:17:55Z</dcterms:created>
  <dcterms:modified xsi:type="dcterms:W3CDTF">2023-09-06T04:59:59Z</dcterms:modified>
</cp:coreProperties>
</file>