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645F-FE0B-4FA3-97F6-C50F73EEA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6033D-9D39-4A66-ACDF-91F36C9D0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C6675-7D70-4446-B820-4BAEC5C5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960-F90E-4CC0-A6EE-43576DAB4F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30064-FA43-4E51-A96D-DC2BD929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3CFD3-FA8A-41DB-8C1D-1B262629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0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32DA-CEAD-4F89-B8D6-6BB8961B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F80F7-36AE-4844-8A18-964338E31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30A79-A140-40C4-BC97-3EF47A91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960-F90E-4CC0-A6EE-43576DAB4F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2C1AC-4AA6-4224-9D46-84ED94C9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194F8-3973-411C-B7E8-CE0780FB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8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D8BD2-1D9B-49A8-8513-948A845C2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3A80D-6516-46F3-B1BB-DFBDE332E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5DBF-D632-40AC-8029-5E809471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960-F90E-4CC0-A6EE-43576DAB4F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442-1C95-42AC-827D-4FD74616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76F41-699D-42F2-8FF3-C86696A4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7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0FAC-46C0-48E9-8C37-89DDCFFC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275C-69EE-496D-BC19-E5BC9EB84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BD3D-9938-4F8B-949C-DA170219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960-F90E-4CC0-A6EE-43576DAB4F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8570-061E-46A8-BE11-05DD0E8D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5F844-A9D7-43D3-9B30-EC0B69E9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9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F5BB-FA20-412B-A17D-4EE7A6EB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5C219-3CFC-4D88-9F1F-E8DD3DD16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6CC3A-2175-4CDB-BD4B-3AFEBF09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960-F90E-4CC0-A6EE-43576DAB4F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C564A-ABAD-45CF-8436-AE7B4EA5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4DBA2-6EC8-47F4-97F7-9A4C16D4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AEE8-F6B4-4156-B514-22A6C54E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44D3-6738-47CD-A999-55A8E246B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46034-F9F2-450E-91B0-9209B7873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CADE2-3211-4779-85D9-647D6A57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960-F90E-4CC0-A6EE-43576DAB4F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70E68-5BBD-4C40-98B9-36B354C9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4D733-FD66-4B67-BFFD-22F1A482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1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D1DF-2672-4A39-9855-09DF00B3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EB2FB-DCFB-474C-A501-EDDA117E3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A4657-C0B9-43DB-B34E-EB0B1ED82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CFEDE-24EA-4FB6-A127-DF99A42D4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9EA36-3C1A-474A-8F34-F0C0ED556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E367A-2EFC-4CB2-9BB0-6B0C9241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960-F90E-4CC0-A6EE-43576DAB4F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52DC2-CD2B-4B71-8C2D-2C320270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5A122-2BA0-43F3-9310-666A463D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DD83-8D78-4D9C-9BB3-2A6212B8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89ADF-7A16-4049-940A-1E6DF8B1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960-F90E-4CC0-A6EE-43576DAB4F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C2882-4B0A-43BE-966A-6CC1D592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83D5A-52EB-49A7-9182-3DB363BC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59F3E-53E2-43D1-9681-C0B9F6F5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960-F90E-4CC0-A6EE-43576DAB4F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50033-F342-4234-8383-E760FABE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CCDA1-7F26-44D1-B1F8-AD67420E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4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512A-28B5-4712-BF13-740D4DF2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DABBC-1CA7-48DF-9D36-6CC4C70D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EA923-10D7-42D7-8999-FF2CB2E43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78BCD-BBDC-42BA-B90B-57D237C0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960-F90E-4CC0-A6EE-43576DAB4F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BCBC-4F2A-4558-971C-DDA8A8D0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CF3CA-44AA-4483-B376-44F7FCCA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3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A8A0-2498-4CDE-8A2C-8F157374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0BCBA-9DD1-4098-973B-96F2376C0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97A0A-45E1-4A35-BE30-420646731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8527F-C149-4913-9259-47CE5C2B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960-F90E-4CC0-A6EE-43576DAB4F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4DDC0-707A-4223-8C02-B5E8A78A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F070-C0DF-4A94-BD5C-CDFF6B78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BD54B-26AC-49E0-8DEF-D36A4A34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D846E-2246-4366-BB1C-BAE7DCE4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F2BA0-365C-4770-9C58-1C2677123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0960-F90E-4CC0-A6EE-43576DAB4F5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05B58-772A-49C2-9E45-5943DAF7F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A15E9-F796-4311-BDA9-4F3861810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2CE6A-714C-4D1F-81FF-B17B6BECF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1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5E15-00B3-45F3-A0F9-ADF15F4FB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Abstract, Final, interface, and 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68D41-749C-4117-BA5D-CB8D6C382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19684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F3F372-7862-4E2C-BCF6-8177F678C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61" y="867748"/>
            <a:ext cx="8864151" cy="48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6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F816B0-1EFF-4DD1-8440-ECFD1340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64" y="191957"/>
            <a:ext cx="8677275" cy="3133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1F9A00-30EC-4BB5-83B5-2FA5FAF1A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19" y="3717277"/>
            <a:ext cx="73818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0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AFD0B7-B4D5-4915-96F8-4085B2FB1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9" y="257466"/>
            <a:ext cx="10286590" cy="499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7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43E823-C2D4-477C-92A3-8A414054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8" y="494910"/>
            <a:ext cx="9783291" cy="492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8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A2154A-1C99-4024-BE26-05005B694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6" y="318504"/>
            <a:ext cx="7991475" cy="2619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C23159-25A7-4715-B714-04D875BC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96" y="3429000"/>
            <a:ext cx="90106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8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B41D47-2294-4E6D-AECF-CECC58DEB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3" y="179791"/>
            <a:ext cx="7780857" cy="31955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B5E622-3356-4D7E-ABA5-034A70EB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74" y="3289915"/>
            <a:ext cx="8032784" cy="285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56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8FBD2D-89B1-463F-B165-977ADE72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07" y="346264"/>
            <a:ext cx="7848585" cy="25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4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3F74AE-7347-4108-A1D9-BC8B4A240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74" y="547396"/>
            <a:ext cx="9589634" cy="48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40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1C4749-AA5C-4F53-AE01-F7DDF8308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16" y="360589"/>
            <a:ext cx="4791075" cy="4438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2BC19E-8822-4320-9A69-05179AD5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28" y="1229599"/>
            <a:ext cx="37814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37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35575C-07E9-4B65-AC41-FC28E872E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7" y="863470"/>
            <a:ext cx="90582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6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2CF1F3-FE47-4E3F-B79D-58FD37B59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17" y="394326"/>
            <a:ext cx="9486900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CE9854-CE12-48A7-86F4-A037432F4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86" y="3320338"/>
            <a:ext cx="95345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00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0207AE-10AF-4B1C-9B69-4FE9BB19B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2" y="197984"/>
            <a:ext cx="4748014" cy="39914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9AABCE-234F-4506-827A-5287EC299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061" y="197984"/>
            <a:ext cx="68103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40FF63-193B-4AB4-B918-9A90AA898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45" y="400535"/>
            <a:ext cx="5038725" cy="3724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78984E-4794-44CC-94A1-050DEAD6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37" y="696297"/>
            <a:ext cx="4876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4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972876-8F31-4300-9863-1488F44C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07" y="722053"/>
            <a:ext cx="8963025" cy="2390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02EACE-18A2-4E5D-88F4-A3F0D4C6C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10" y="3429000"/>
            <a:ext cx="7893990" cy="32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11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85BF70-CB3B-41B8-A2F0-B572C0160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6325"/>
            <a:ext cx="6248400" cy="3743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9896EB-6686-4624-9D77-0E6CF4398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128" y="965912"/>
            <a:ext cx="46863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10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AC2A43-E9EC-4593-AD44-B784A1D5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60" y="556046"/>
            <a:ext cx="61341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73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417DEB-AD9E-4702-A229-9153F92A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88" y="531456"/>
            <a:ext cx="6696075" cy="3238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416772-359E-4DA3-ADF8-8FEC274B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32" y="3769956"/>
            <a:ext cx="5533636" cy="297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0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48D2BE-DDA7-4E4A-9E08-A98655B8C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214119"/>
            <a:ext cx="7509297" cy="3567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E63744-37F2-48F8-A426-DA70C5594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4097421"/>
            <a:ext cx="8647631" cy="234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4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93E59B-F40B-40C5-B961-216A3EB4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5" y="473917"/>
            <a:ext cx="9677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5B49F1-28C3-4035-9BFC-289EBE35C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79" y="489760"/>
            <a:ext cx="9791700" cy="3209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39EADA-5AE1-49D7-8752-78D48FAA7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589" y="3609975"/>
            <a:ext cx="45434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3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612E97-5114-46F6-AF30-93E08D65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93" y="1044736"/>
            <a:ext cx="71342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7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D821B9-4DFD-41FB-A756-281A75C68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96" y="1177795"/>
            <a:ext cx="83820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4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5A8884-4D37-416B-83B2-7FD87C5D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5" y="163541"/>
            <a:ext cx="4886325" cy="4467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F3C61B-BE80-40A0-8655-048E3ED29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569" y="895739"/>
            <a:ext cx="42957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9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68F1B2-62C9-4B46-8797-1036970C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65" y="268450"/>
            <a:ext cx="87915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6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9</Words>
  <Application>Microsoft Office PowerPoint</Application>
  <PresentationFormat>Widescreen</PresentationFormat>
  <Paragraphs>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Abstract, Final, interface, and 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Abstract, Final, interface, and package</dc:title>
  <dc:creator>Raju Pal</dc:creator>
  <cp:lastModifiedBy>Raju Pal</cp:lastModifiedBy>
  <cp:revision>12</cp:revision>
  <dcterms:created xsi:type="dcterms:W3CDTF">2023-09-29T00:49:47Z</dcterms:created>
  <dcterms:modified xsi:type="dcterms:W3CDTF">2023-10-03T06:29:53Z</dcterms:modified>
</cp:coreProperties>
</file>