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7" roundtripDataSignature="AMtx7mi3z0MRhOAGF1bQ+qAQnjKW75UM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2236b1e52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262236b1e52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2236b1e52_0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2236b1e52_0_1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262236b1e52_0_1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2236b1e52_0_1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262236b1e52_0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2236b1e52_0_1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262236b1e52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2236b1e52_0_1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262236b1e52_0_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2236b1e52_0_1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262236b1e52_0_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62236b1e52_0_1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262236b1e52_0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2236b1e52_0_1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262236b1e52_0_1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2236b1e52_0_1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262236b1e52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62236b1e52_0_1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262236b1e52_0_1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62236b1e52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262236b1e52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62236b1e52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262236b1e52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2236b1e5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262236b1e5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2236b1e52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262236b1e52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2236b1e52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2236b1e52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262236b1e52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2236b1e52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262236b1e52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2236b1e52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262236b1e52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13"/>
          <p:cNvSpPr txBox="1"/>
          <p:nvPr>
            <p:ph idx="10" type="dt"/>
          </p:nvPr>
        </p:nvSpPr>
        <p:spPr>
          <a:xfrm>
            <a:off x="914400" y="6248400"/>
            <a:ext cx="2540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3"/>
          <p:cNvSpPr txBox="1"/>
          <p:nvPr>
            <p:ph idx="11" type="ftr"/>
          </p:nvPr>
        </p:nvSpPr>
        <p:spPr>
          <a:xfrm>
            <a:off x="4165600" y="6248400"/>
            <a:ext cx="38608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3"/>
          <p:cNvSpPr txBox="1"/>
          <p:nvPr>
            <p:ph idx="12" type="sldNum"/>
          </p:nvPr>
        </p:nvSpPr>
        <p:spPr>
          <a:xfrm>
            <a:off x="8737600" y="6248400"/>
            <a:ext cx="2540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grpSp>
        <p:nvGrpSpPr>
          <p:cNvPr id="22" name="Google Shape;22;p13"/>
          <p:cNvGrpSpPr/>
          <p:nvPr/>
        </p:nvGrpSpPr>
        <p:grpSpPr>
          <a:xfrm>
            <a:off x="0" y="1200150"/>
            <a:ext cx="12177184" cy="152400"/>
            <a:chOff x="0" y="756"/>
            <a:chExt cx="5753" cy="96"/>
          </a:xfrm>
        </p:grpSpPr>
        <p:sp>
          <p:nvSpPr>
            <p:cNvPr id="23" name="Google Shape;23;p13"/>
            <p:cNvSpPr/>
            <p:nvPr/>
          </p:nvSpPr>
          <p:spPr>
            <a:xfrm>
              <a:off x="0" y="756"/>
              <a:ext cx="5753" cy="47"/>
            </a:xfrm>
            <a:prstGeom prst="rect">
              <a:avLst/>
            </a:prstGeom>
            <a:gradFill>
              <a:gsLst>
                <a:gs pos="0">
                  <a:srgbClr val="00A293"/>
                </a:gs>
                <a:gs pos="50000">
                  <a:srgbClr val="00DFCA"/>
                </a:gs>
                <a:gs pos="100000">
                  <a:srgbClr val="00A293"/>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4" name="Google Shape;24;p13"/>
            <p:cNvSpPr/>
            <p:nvPr/>
          </p:nvSpPr>
          <p:spPr>
            <a:xfrm>
              <a:off x="0" y="828"/>
              <a:ext cx="5753" cy="24"/>
            </a:xfrm>
            <a:prstGeom prst="rect">
              <a:avLst/>
            </a:prstGeom>
            <a:gradFill>
              <a:gsLst>
                <a:gs pos="0">
                  <a:srgbClr val="B8749C"/>
                </a:gs>
                <a:gs pos="50000">
                  <a:srgbClr val="D989B8"/>
                </a:gs>
                <a:gs pos="100000">
                  <a:srgbClr val="B8749C"/>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25" name="Google Shape;25;p13"/>
          <p:cNvSpPr txBox="1"/>
          <p:nvPr>
            <p:ph type="ctrTitle"/>
          </p:nvPr>
        </p:nvSpPr>
        <p:spPr>
          <a:xfrm>
            <a:off x="406400" y="1524000"/>
            <a:ext cx="11379200" cy="1143000"/>
          </a:xfrm>
          <a:prstGeom prst="rect">
            <a:avLst/>
          </a:prstGeom>
          <a:noFill/>
          <a:ln>
            <a:noFill/>
          </a:ln>
        </p:spPr>
        <p:txBody>
          <a:bodyPr anchorCtr="0" anchor="b" bIns="46025" lIns="92075" spcFirstLastPara="1" rIns="92075" wrap="square" tIns="46025">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26" name="Google Shape;26;p13"/>
          <p:cNvSpPr txBox="1"/>
          <p:nvPr>
            <p:ph idx="1" type="subTitle"/>
          </p:nvPr>
        </p:nvSpPr>
        <p:spPr>
          <a:xfrm>
            <a:off x="1828800" y="2971800"/>
            <a:ext cx="8534400" cy="17526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560"/>
              </a:spcBef>
              <a:spcAft>
                <a:spcPts val="0"/>
              </a:spcAft>
              <a:buSzPts val="1540"/>
              <a:buFont typeface="Arial"/>
              <a:buNone/>
              <a:defRPr/>
            </a:lvl1pPr>
            <a:lvl2pPr lvl="1" algn="l">
              <a:lnSpc>
                <a:spcPct val="100000"/>
              </a:lnSpc>
              <a:spcBef>
                <a:spcPts val="360"/>
              </a:spcBef>
              <a:spcAft>
                <a:spcPts val="0"/>
              </a:spcAft>
              <a:buSzPts val="900"/>
              <a:buChar char="●"/>
              <a:defRPr/>
            </a:lvl2pPr>
            <a:lvl3pPr lvl="2" algn="l">
              <a:lnSpc>
                <a:spcPct val="100000"/>
              </a:lnSpc>
              <a:spcBef>
                <a:spcPts val="360"/>
              </a:spcBef>
              <a:spcAft>
                <a:spcPts val="0"/>
              </a:spcAft>
              <a:buSzPts val="720"/>
              <a:buChar char="●"/>
              <a:defRPr/>
            </a:lvl3pPr>
            <a:lvl4pPr lvl="3" algn="l">
              <a:lnSpc>
                <a:spcPct val="100000"/>
              </a:lnSpc>
              <a:spcBef>
                <a:spcPts val="360"/>
              </a:spcBef>
              <a:spcAft>
                <a:spcPts val="0"/>
              </a:spcAft>
              <a:buSzPts val="117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22"/>
          <p:cNvSpPr txBox="1"/>
          <p:nvPr>
            <p:ph type="title"/>
          </p:nvPr>
        </p:nvSpPr>
        <p:spPr>
          <a:xfrm>
            <a:off x="203200" y="304800"/>
            <a:ext cx="11785600" cy="609600"/>
          </a:xfrm>
          <a:prstGeom prst="rect">
            <a:avLst/>
          </a:prstGeom>
          <a:noFill/>
          <a:ln>
            <a:noFill/>
          </a:ln>
        </p:spPr>
        <p:txBody>
          <a:bodyPr anchorCtr="1" anchor="ctr" bIns="46025" lIns="92075" spcFirstLastPara="1" rIns="92075" wrap="square" tIns="46025">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80" name="Google Shape;80;p22"/>
          <p:cNvSpPr txBox="1"/>
          <p:nvPr>
            <p:ph idx="1" type="body"/>
          </p:nvPr>
        </p:nvSpPr>
        <p:spPr>
          <a:xfrm rot="5400000">
            <a:off x="4013200" y="-1803400"/>
            <a:ext cx="4876800" cy="11074400"/>
          </a:xfrm>
          <a:prstGeom prst="rect">
            <a:avLst/>
          </a:prstGeom>
          <a:noFill/>
          <a:ln>
            <a:noFill/>
          </a:ln>
        </p:spPr>
        <p:txBody>
          <a:bodyPr anchorCtr="0" anchor="t" bIns="46025" lIns="92075" spcFirstLastPara="1" rIns="92075" wrap="square" tIns="46025">
            <a:noAutofit/>
          </a:bodyPr>
          <a:lstStyle>
            <a:lvl1pPr indent="-291465" lvl="0" marL="457200" algn="l">
              <a:lnSpc>
                <a:spcPct val="100000"/>
              </a:lnSpc>
              <a:spcBef>
                <a:spcPts val="360"/>
              </a:spcBef>
              <a:spcAft>
                <a:spcPts val="0"/>
              </a:spcAft>
              <a:buSzPts val="990"/>
              <a:buChar char="●"/>
              <a:defRPr/>
            </a:lvl1pPr>
            <a:lvl2pPr indent="-285750" lvl="1" marL="914400" algn="l">
              <a:lnSpc>
                <a:spcPct val="100000"/>
              </a:lnSpc>
              <a:spcBef>
                <a:spcPts val="360"/>
              </a:spcBef>
              <a:spcAft>
                <a:spcPts val="0"/>
              </a:spcAft>
              <a:buSzPts val="900"/>
              <a:buChar char="●"/>
              <a:defRPr/>
            </a:lvl2pPr>
            <a:lvl3pPr indent="-274319" lvl="2" marL="1371600" algn="l">
              <a:lnSpc>
                <a:spcPct val="100000"/>
              </a:lnSpc>
              <a:spcBef>
                <a:spcPts val="360"/>
              </a:spcBef>
              <a:spcAft>
                <a:spcPts val="0"/>
              </a:spcAft>
              <a:buSzPts val="720"/>
              <a:buChar char="●"/>
              <a:defRPr/>
            </a:lvl3pPr>
            <a:lvl4pPr indent="-302894" lvl="3" marL="1828800" algn="l">
              <a:lnSpc>
                <a:spcPct val="100000"/>
              </a:lnSpc>
              <a:spcBef>
                <a:spcPts val="360"/>
              </a:spcBef>
              <a:spcAft>
                <a:spcPts val="0"/>
              </a:spcAft>
              <a:buSzPts val="117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1" name="Google Shape;81;p22"/>
          <p:cNvSpPr txBox="1"/>
          <p:nvPr>
            <p:ph idx="10" type="dt"/>
          </p:nvPr>
        </p:nvSpPr>
        <p:spPr>
          <a:xfrm>
            <a:off x="914400" y="6248400"/>
            <a:ext cx="2540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2"/>
          <p:cNvSpPr txBox="1"/>
          <p:nvPr>
            <p:ph idx="11" type="ftr"/>
          </p:nvPr>
        </p:nvSpPr>
        <p:spPr>
          <a:xfrm>
            <a:off x="4165600" y="6248400"/>
            <a:ext cx="38608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2"/>
          <p:cNvSpPr txBox="1"/>
          <p:nvPr>
            <p:ph idx="12" type="sldNum"/>
          </p:nvPr>
        </p:nvSpPr>
        <p:spPr>
          <a:xfrm>
            <a:off x="8737600" y="6248400"/>
            <a:ext cx="2540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23"/>
          <p:cNvSpPr txBox="1"/>
          <p:nvPr>
            <p:ph type="title"/>
          </p:nvPr>
        </p:nvSpPr>
        <p:spPr>
          <a:xfrm rot="5400000">
            <a:off x="7581900" y="1765300"/>
            <a:ext cx="5867400" cy="2946400"/>
          </a:xfrm>
          <a:prstGeom prst="rect">
            <a:avLst/>
          </a:prstGeom>
          <a:noFill/>
          <a:ln>
            <a:noFill/>
          </a:ln>
        </p:spPr>
        <p:txBody>
          <a:bodyPr anchorCtr="1" anchor="ctr" bIns="46025" lIns="92075" spcFirstLastPara="1" rIns="92075" wrap="square" tIns="46025">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86" name="Google Shape;86;p23"/>
          <p:cNvSpPr txBox="1"/>
          <p:nvPr>
            <p:ph idx="1" type="body"/>
          </p:nvPr>
        </p:nvSpPr>
        <p:spPr>
          <a:xfrm rot="5400000">
            <a:off x="1587500" y="-1079500"/>
            <a:ext cx="5867400" cy="8636000"/>
          </a:xfrm>
          <a:prstGeom prst="rect">
            <a:avLst/>
          </a:prstGeom>
          <a:noFill/>
          <a:ln>
            <a:noFill/>
          </a:ln>
        </p:spPr>
        <p:txBody>
          <a:bodyPr anchorCtr="0" anchor="t" bIns="46025" lIns="92075" spcFirstLastPara="1" rIns="92075" wrap="square" tIns="46025">
            <a:noAutofit/>
          </a:bodyPr>
          <a:lstStyle>
            <a:lvl1pPr indent="-291465" lvl="0" marL="457200" algn="l">
              <a:lnSpc>
                <a:spcPct val="100000"/>
              </a:lnSpc>
              <a:spcBef>
                <a:spcPts val="360"/>
              </a:spcBef>
              <a:spcAft>
                <a:spcPts val="0"/>
              </a:spcAft>
              <a:buSzPts val="990"/>
              <a:buChar char="●"/>
              <a:defRPr/>
            </a:lvl1pPr>
            <a:lvl2pPr indent="-285750" lvl="1" marL="914400" algn="l">
              <a:lnSpc>
                <a:spcPct val="100000"/>
              </a:lnSpc>
              <a:spcBef>
                <a:spcPts val="360"/>
              </a:spcBef>
              <a:spcAft>
                <a:spcPts val="0"/>
              </a:spcAft>
              <a:buSzPts val="900"/>
              <a:buChar char="●"/>
              <a:defRPr/>
            </a:lvl2pPr>
            <a:lvl3pPr indent="-274319" lvl="2" marL="1371600" algn="l">
              <a:lnSpc>
                <a:spcPct val="100000"/>
              </a:lnSpc>
              <a:spcBef>
                <a:spcPts val="360"/>
              </a:spcBef>
              <a:spcAft>
                <a:spcPts val="0"/>
              </a:spcAft>
              <a:buSzPts val="720"/>
              <a:buChar char="●"/>
              <a:defRPr/>
            </a:lvl3pPr>
            <a:lvl4pPr indent="-302894" lvl="3" marL="1828800" algn="l">
              <a:lnSpc>
                <a:spcPct val="100000"/>
              </a:lnSpc>
              <a:spcBef>
                <a:spcPts val="360"/>
              </a:spcBef>
              <a:spcAft>
                <a:spcPts val="0"/>
              </a:spcAft>
              <a:buSzPts val="117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7" name="Google Shape;87;p23"/>
          <p:cNvSpPr txBox="1"/>
          <p:nvPr>
            <p:ph idx="10" type="dt"/>
          </p:nvPr>
        </p:nvSpPr>
        <p:spPr>
          <a:xfrm>
            <a:off x="914400" y="6248400"/>
            <a:ext cx="2540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3"/>
          <p:cNvSpPr txBox="1"/>
          <p:nvPr>
            <p:ph idx="11" type="ftr"/>
          </p:nvPr>
        </p:nvSpPr>
        <p:spPr>
          <a:xfrm>
            <a:off x="4165600" y="6248400"/>
            <a:ext cx="38608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3"/>
          <p:cNvSpPr txBox="1"/>
          <p:nvPr>
            <p:ph idx="12" type="sldNum"/>
          </p:nvPr>
        </p:nvSpPr>
        <p:spPr>
          <a:xfrm>
            <a:off x="8737600" y="6248400"/>
            <a:ext cx="2540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14"/>
          <p:cNvSpPr txBox="1"/>
          <p:nvPr>
            <p:ph type="title"/>
          </p:nvPr>
        </p:nvSpPr>
        <p:spPr>
          <a:xfrm>
            <a:off x="203200" y="304800"/>
            <a:ext cx="11785600" cy="609600"/>
          </a:xfrm>
          <a:prstGeom prst="rect">
            <a:avLst/>
          </a:prstGeom>
          <a:noFill/>
          <a:ln>
            <a:noFill/>
          </a:ln>
        </p:spPr>
        <p:txBody>
          <a:bodyPr anchorCtr="1" anchor="ctr" bIns="46025" lIns="92075" spcFirstLastPara="1" rIns="92075" wrap="square" tIns="46025">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29" name="Google Shape;29;p14"/>
          <p:cNvSpPr txBox="1"/>
          <p:nvPr>
            <p:ph idx="1" type="body"/>
          </p:nvPr>
        </p:nvSpPr>
        <p:spPr>
          <a:xfrm>
            <a:off x="914400" y="1295400"/>
            <a:ext cx="11074400" cy="4876800"/>
          </a:xfrm>
          <a:prstGeom prst="rect">
            <a:avLst/>
          </a:prstGeom>
          <a:noFill/>
          <a:ln>
            <a:noFill/>
          </a:ln>
        </p:spPr>
        <p:txBody>
          <a:bodyPr anchorCtr="0" anchor="t" bIns="46025" lIns="92075" spcFirstLastPara="1" rIns="92075" wrap="square" tIns="46025">
            <a:noAutofit/>
          </a:bodyPr>
          <a:lstStyle>
            <a:lvl1pPr indent="-291465" lvl="0" marL="457200" algn="l">
              <a:lnSpc>
                <a:spcPct val="100000"/>
              </a:lnSpc>
              <a:spcBef>
                <a:spcPts val="360"/>
              </a:spcBef>
              <a:spcAft>
                <a:spcPts val="0"/>
              </a:spcAft>
              <a:buSzPts val="990"/>
              <a:buChar char="●"/>
              <a:defRPr/>
            </a:lvl1pPr>
            <a:lvl2pPr indent="-285750" lvl="1" marL="914400" algn="l">
              <a:lnSpc>
                <a:spcPct val="100000"/>
              </a:lnSpc>
              <a:spcBef>
                <a:spcPts val="360"/>
              </a:spcBef>
              <a:spcAft>
                <a:spcPts val="0"/>
              </a:spcAft>
              <a:buSzPts val="900"/>
              <a:buChar char="●"/>
              <a:defRPr/>
            </a:lvl2pPr>
            <a:lvl3pPr indent="-274319" lvl="2" marL="1371600" algn="l">
              <a:lnSpc>
                <a:spcPct val="100000"/>
              </a:lnSpc>
              <a:spcBef>
                <a:spcPts val="360"/>
              </a:spcBef>
              <a:spcAft>
                <a:spcPts val="0"/>
              </a:spcAft>
              <a:buSzPts val="720"/>
              <a:buChar char="●"/>
              <a:defRPr/>
            </a:lvl3pPr>
            <a:lvl4pPr indent="-302894" lvl="3" marL="1828800" algn="l">
              <a:lnSpc>
                <a:spcPct val="100000"/>
              </a:lnSpc>
              <a:spcBef>
                <a:spcPts val="360"/>
              </a:spcBef>
              <a:spcAft>
                <a:spcPts val="0"/>
              </a:spcAft>
              <a:buSzPts val="117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0" name="Google Shape;30;p14"/>
          <p:cNvSpPr txBox="1"/>
          <p:nvPr>
            <p:ph idx="10" type="dt"/>
          </p:nvPr>
        </p:nvSpPr>
        <p:spPr>
          <a:xfrm>
            <a:off x="914400" y="6248400"/>
            <a:ext cx="2540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4"/>
          <p:cNvSpPr txBox="1"/>
          <p:nvPr>
            <p:ph idx="11" type="ftr"/>
          </p:nvPr>
        </p:nvSpPr>
        <p:spPr>
          <a:xfrm>
            <a:off x="4165600" y="6248400"/>
            <a:ext cx="38608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4"/>
          <p:cNvSpPr txBox="1"/>
          <p:nvPr>
            <p:ph idx="12" type="sldNum"/>
          </p:nvPr>
        </p:nvSpPr>
        <p:spPr>
          <a:xfrm>
            <a:off x="8737600" y="6248400"/>
            <a:ext cx="2540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15"/>
          <p:cNvSpPr txBox="1"/>
          <p:nvPr>
            <p:ph type="title"/>
          </p:nvPr>
        </p:nvSpPr>
        <p:spPr>
          <a:xfrm>
            <a:off x="963084" y="4406901"/>
            <a:ext cx="10363200" cy="1362075"/>
          </a:xfrm>
          <a:prstGeom prst="rect">
            <a:avLst/>
          </a:prstGeom>
          <a:noFill/>
          <a:ln>
            <a:noFill/>
          </a:ln>
        </p:spPr>
        <p:txBody>
          <a:bodyPr anchorCtr="1" anchor="t" bIns="46025" lIns="92075" spcFirstLastPara="1" rIns="92075" wrap="square" tIns="46025">
            <a:noAutofit/>
          </a:bodyPr>
          <a:lstStyle>
            <a:lvl1pPr lvl="0" algn="l">
              <a:lnSpc>
                <a:spcPct val="90000"/>
              </a:lnSpc>
              <a:spcBef>
                <a:spcPts val="0"/>
              </a:spcBef>
              <a:spcAft>
                <a:spcPts val="0"/>
              </a:spcAft>
              <a:buSzPts val="1400"/>
              <a:buNone/>
              <a:defRPr b="1" sz="4000" cap="none"/>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35" name="Google Shape;35;p15"/>
          <p:cNvSpPr txBox="1"/>
          <p:nvPr>
            <p:ph idx="1" type="body"/>
          </p:nvPr>
        </p:nvSpPr>
        <p:spPr>
          <a:xfrm>
            <a:off x="963084" y="2906713"/>
            <a:ext cx="10363200" cy="1500187"/>
          </a:xfrm>
          <a:prstGeom prst="rect">
            <a:avLst/>
          </a:prstGeom>
          <a:noFill/>
          <a:ln>
            <a:noFill/>
          </a:ln>
        </p:spPr>
        <p:txBody>
          <a:bodyPr anchorCtr="0" anchor="b" bIns="46025" lIns="92075" spcFirstLastPara="1" rIns="92075" wrap="square" tIns="46025">
            <a:noAutofit/>
          </a:bodyPr>
          <a:lstStyle>
            <a:lvl1pPr indent="-228600" lvl="0" marL="457200" algn="l">
              <a:lnSpc>
                <a:spcPct val="100000"/>
              </a:lnSpc>
              <a:spcBef>
                <a:spcPts val="400"/>
              </a:spcBef>
              <a:spcAft>
                <a:spcPts val="0"/>
              </a:spcAft>
              <a:buSzPts val="1100"/>
              <a:buNone/>
              <a:defRPr sz="2000"/>
            </a:lvl1pPr>
            <a:lvl2pPr indent="-228600" lvl="1" marL="914400" algn="l">
              <a:lnSpc>
                <a:spcPct val="100000"/>
              </a:lnSpc>
              <a:spcBef>
                <a:spcPts val="360"/>
              </a:spcBef>
              <a:spcAft>
                <a:spcPts val="0"/>
              </a:spcAft>
              <a:buSzPts val="900"/>
              <a:buNone/>
              <a:defRPr sz="1800"/>
            </a:lvl2pPr>
            <a:lvl3pPr indent="-228600" lvl="2" marL="1371600" algn="l">
              <a:lnSpc>
                <a:spcPct val="100000"/>
              </a:lnSpc>
              <a:spcBef>
                <a:spcPts val="320"/>
              </a:spcBef>
              <a:spcAft>
                <a:spcPts val="0"/>
              </a:spcAft>
              <a:buSzPts val="640"/>
              <a:buNone/>
              <a:defRPr sz="1600"/>
            </a:lvl3pPr>
            <a:lvl4pPr indent="-228600" lvl="3" marL="1828800" algn="l">
              <a:lnSpc>
                <a:spcPct val="100000"/>
              </a:lnSpc>
              <a:spcBef>
                <a:spcPts val="280"/>
              </a:spcBef>
              <a:spcAft>
                <a:spcPts val="0"/>
              </a:spcAft>
              <a:buSzPts val="910"/>
              <a:buNone/>
              <a:defRPr sz="1400"/>
            </a:lvl4pPr>
            <a:lvl5pPr indent="-228600" lvl="4" marL="2286000" algn="l">
              <a:lnSpc>
                <a:spcPct val="100000"/>
              </a:lnSpc>
              <a:spcBef>
                <a:spcPts val="280"/>
              </a:spcBef>
              <a:spcAft>
                <a:spcPts val="0"/>
              </a:spcAft>
              <a:buSzPts val="1400"/>
              <a:buFont typeface="Arial"/>
              <a:buNone/>
              <a:defRPr sz="1400"/>
            </a:lvl5pPr>
            <a:lvl6pPr indent="-228600" lvl="5" marL="2743200" algn="l">
              <a:lnSpc>
                <a:spcPct val="100000"/>
              </a:lnSpc>
              <a:spcBef>
                <a:spcPts val="280"/>
              </a:spcBef>
              <a:spcAft>
                <a:spcPts val="0"/>
              </a:spcAft>
              <a:buSzPts val="1400"/>
              <a:buFont typeface="Arial"/>
              <a:buNone/>
              <a:defRPr sz="1400"/>
            </a:lvl6pPr>
            <a:lvl7pPr indent="-228600" lvl="6" marL="3200400" algn="l">
              <a:lnSpc>
                <a:spcPct val="100000"/>
              </a:lnSpc>
              <a:spcBef>
                <a:spcPts val="280"/>
              </a:spcBef>
              <a:spcAft>
                <a:spcPts val="0"/>
              </a:spcAft>
              <a:buSzPts val="1400"/>
              <a:buFont typeface="Arial"/>
              <a:buNone/>
              <a:defRPr sz="1400"/>
            </a:lvl7pPr>
            <a:lvl8pPr indent="-228600" lvl="7" marL="3657600" algn="l">
              <a:lnSpc>
                <a:spcPct val="100000"/>
              </a:lnSpc>
              <a:spcBef>
                <a:spcPts val="280"/>
              </a:spcBef>
              <a:spcAft>
                <a:spcPts val="0"/>
              </a:spcAft>
              <a:buSzPts val="1400"/>
              <a:buFont typeface="Arial"/>
              <a:buNone/>
              <a:defRPr sz="1400"/>
            </a:lvl8pPr>
            <a:lvl9pPr indent="-228600" lvl="8" marL="4114800" algn="l">
              <a:lnSpc>
                <a:spcPct val="100000"/>
              </a:lnSpc>
              <a:spcBef>
                <a:spcPts val="280"/>
              </a:spcBef>
              <a:spcAft>
                <a:spcPts val="0"/>
              </a:spcAft>
              <a:buSzPts val="1400"/>
              <a:buFont typeface="Arial"/>
              <a:buNone/>
              <a:defRPr sz="1400"/>
            </a:lvl9pPr>
          </a:lstStyle>
          <a:p/>
        </p:txBody>
      </p:sp>
      <p:sp>
        <p:nvSpPr>
          <p:cNvPr id="36" name="Google Shape;36;p15"/>
          <p:cNvSpPr txBox="1"/>
          <p:nvPr>
            <p:ph idx="10" type="dt"/>
          </p:nvPr>
        </p:nvSpPr>
        <p:spPr>
          <a:xfrm>
            <a:off x="914400" y="6248400"/>
            <a:ext cx="2540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5"/>
          <p:cNvSpPr txBox="1"/>
          <p:nvPr>
            <p:ph idx="11" type="ftr"/>
          </p:nvPr>
        </p:nvSpPr>
        <p:spPr>
          <a:xfrm>
            <a:off x="4165600" y="6248400"/>
            <a:ext cx="38608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5"/>
          <p:cNvSpPr txBox="1"/>
          <p:nvPr>
            <p:ph idx="12" type="sldNum"/>
          </p:nvPr>
        </p:nvSpPr>
        <p:spPr>
          <a:xfrm>
            <a:off x="8737600" y="6248400"/>
            <a:ext cx="2540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16"/>
          <p:cNvSpPr txBox="1"/>
          <p:nvPr>
            <p:ph type="title"/>
          </p:nvPr>
        </p:nvSpPr>
        <p:spPr>
          <a:xfrm>
            <a:off x="203200" y="304800"/>
            <a:ext cx="11785600" cy="609600"/>
          </a:xfrm>
          <a:prstGeom prst="rect">
            <a:avLst/>
          </a:prstGeom>
          <a:noFill/>
          <a:ln>
            <a:noFill/>
          </a:ln>
        </p:spPr>
        <p:txBody>
          <a:bodyPr anchorCtr="1" anchor="ctr" bIns="46025" lIns="92075" spcFirstLastPara="1" rIns="92075" wrap="square" tIns="46025">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41" name="Google Shape;41;p16"/>
          <p:cNvSpPr txBox="1"/>
          <p:nvPr>
            <p:ph idx="1" type="body"/>
          </p:nvPr>
        </p:nvSpPr>
        <p:spPr>
          <a:xfrm>
            <a:off x="914400" y="1295400"/>
            <a:ext cx="5435600" cy="4876800"/>
          </a:xfrm>
          <a:prstGeom prst="rect">
            <a:avLst/>
          </a:prstGeom>
          <a:noFill/>
          <a:ln>
            <a:noFill/>
          </a:ln>
        </p:spPr>
        <p:txBody>
          <a:bodyPr anchorCtr="0" anchor="t" bIns="46025" lIns="92075" spcFirstLastPara="1" rIns="92075" wrap="square" tIns="46025">
            <a:noAutofit/>
          </a:bodyPr>
          <a:lstStyle>
            <a:lvl1pPr indent="-326390" lvl="0" marL="457200" algn="l">
              <a:lnSpc>
                <a:spcPct val="100000"/>
              </a:lnSpc>
              <a:spcBef>
                <a:spcPts val="560"/>
              </a:spcBef>
              <a:spcAft>
                <a:spcPts val="0"/>
              </a:spcAft>
              <a:buSzPts val="1540"/>
              <a:buChar char="●"/>
              <a:defRPr sz="2800"/>
            </a:lvl1pPr>
            <a:lvl2pPr indent="-304800" lvl="1" marL="914400" algn="l">
              <a:lnSpc>
                <a:spcPct val="100000"/>
              </a:lnSpc>
              <a:spcBef>
                <a:spcPts val="480"/>
              </a:spcBef>
              <a:spcAft>
                <a:spcPts val="0"/>
              </a:spcAft>
              <a:buSzPts val="1200"/>
              <a:buChar char="●"/>
              <a:defRPr sz="2400"/>
            </a:lvl2pPr>
            <a:lvl3pPr indent="-279400" lvl="2" marL="1371600" algn="l">
              <a:lnSpc>
                <a:spcPct val="100000"/>
              </a:lnSpc>
              <a:spcBef>
                <a:spcPts val="400"/>
              </a:spcBef>
              <a:spcAft>
                <a:spcPts val="0"/>
              </a:spcAft>
              <a:buSzPts val="800"/>
              <a:buChar char="●"/>
              <a:defRPr sz="2000"/>
            </a:lvl3pPr>
            <a:lvl4pPr indent="-302894" lvl="3" marL="1828800" algn="l">
              <a:lnSpc>
                <a:spcPct val="100000"/>
              </a:lnSpc>
              <a:spcBef>
                <a:spcPts val="360"/>
              </a:spcBef>
              <a:spcAft>
                <a:spcPts val="0"/>
              </a:spcAft>
              <a:buSzPts val="1170"/>
              <a:buChar char="●"/>
              <a:defRPr sz="1800"/>
            </a:lvl4pPr>
            <a:lvl5pPr indent="-342900" lvl="4" marL="2286000" algn="l">
              <a:lnSpc>
                <a:spcPct val="100000"/>
              </a:lnSpc>
              <a:spcBef>
                <a:spcPts val="360"/>
              </a:spcBef>
              <a:spcAft>
                <a:spcPts val="0"/>
              </a:spcAft>
              <a:buSzPts val="1800"/>
              <a:buFont typeface="Arial"/>
              <a:buChar char="»"/>
              <a:defRPr sz="1800"/>
            </a:lvl5pPr>
            <a:lvl6pPr indent="-342900" lvl="5" marL="2743200" algn="l">
              <a:lnSpc>
                <a:spcPct val="100000"/>
              </a:lnSpc>
              <a:spcBef>
                <a:spcPts val="360"/>
              </a:spcBef>
              <a:spcAft>
                <a:spcPts val="0"/>
              </a:spcAft>
              <a:buSzPts val="1800"/>
              <a:buFont typeface="Arial"/>
              <a:buChar char="»"/>
              <a:defRPr sz="1800"/>
            </a:lvl6pPr>
            <a:lvl7pPr indent="-342900" lvl="6" marL="3200400" algn="l">
              <a:lnSpc>
                <a:spcPct val="100000"/>
              </a:lnSpc>
              <a:spcBef>
                <a:spcPts val="360"/>
              </a:spcBef>
              <a:spcAft>
                <a:spcPts val="0"/>
              </a:spcAft>
              <a:buSzPts val="1800"/>
              <a:buFont typeface="Arial"/>
              <a:buChar char="»"/>
              <a:defRPr sz="1800"/>
            </a:lvl7pPr>
            <a:lvl8pPr indent="-342900" lvl="7" marL="3657600" algn="l">
              <a:lnSpc>
                <a:spcPct val="100000"/>
              </a:lnSpc>
              <a:spcBef>
                <a:spcPts val="360"/>
              </a:spcBef>
              <a:spcAft>
                <a:spcPts val="0"/>
              </a:spcAft>
              <a:buSzPts val="1800"/>
              <a:buFont typeface="Arial"/>
              <a:buChar char="»"/>
              <a:defRPr sz="1800"/>
            </a:lvl8pPr>
            <a:lvl9pPr indent="-342900" lvl="8" marL="4114800" algn="l">
              <a:lnSpc>
                <a:spcPct val="100000"/>
              </a:lnSpc>
              <a:spcBef>
                <a:spcPts val="360"/>
              </a:spcBef>
              <a:spcAft>
                <a:spcPts val="0"/>
              </a:spcAft>
              <a:buSzPts val="1800"/>
              <a:buFont typeface="Arial"/>
              <a:buChar char="»"/>
              <a:defRPr sz="1800"/>
            </a:lvl9pPr>
          </a:lstStyle>
          <a:p/>
        </p:txBody>
      </p:sp>
      <p:sp>
        <p:nvSpPr>
          <p:cNvPr id="42" name="Google Shape;42;p16"/>
          <p:cNvSpPr txBox="1"/>
          <p:nvPr>
            <p:ph idx="2" type="body"/>
          </p:nvPr>
        </p:nvSpPr>
        <p:spPr>
          <a:xfrm>
            <a:off x="6553200" y="1295400"/>
            <a:ext cx="5435600" cy="4876800"/>
          </a:xfrm>
          <a:prstGeom prst="rect">
            <a:avLst/>
          </a:prstGeom>
          <a:noFill/>
          <a:ln>
            <a:noFill/>
          </a:ln>
        </p:spPr>
        <p:txBody>
          <a:bodyPr anchorCtr="0" anchor="t" bIns="46025" lIns="92075" spcFirstLastPara="1" rIns="92075" wrap="square" tIns="46025">
            <a:noAutofit/>
          </a:bodyPr>
          <a:lstStyle>
            <a:lvl1pPr indent="-326390" lvl="0" marL="457200" algn="l">
              <a:lnSpc>
                <a:spcPct val="100000"/>
              </a:lnSpc>
              <a:spcBef>
                <a:spcPts val="560"/>
              </a:spcBef>
              <a:spcAft>
                <a:spcPts val="0"/>
              </a:spcAft>
              <a:buSzPts val="1540"/>
              <a:buChar char="●"/>
              <a:defRPr sz="2800"/>
            </a:lvl1pPr>
            <a:lvl2pPr indent="-304800" lvl="1" marL="914400" algn="l">
              <a:lnSpc>
                <a:spcPct val="100000"/>
              </a:lnSpc>
              <a:spcBef>
                <a:spcPts val="480"/>
              </a:spcBef>
              <a:spcAft>
                <a:spcPts val="0"/>
              </a:spcAft>
              <a:buSzPts val="1200"/>
              <a:buChar char="●"/>
              <a:defRPr sz="2400"/>
            </a:lvl2pPr>
            <a:lvl3pPr indent="-279400" lvl="2" marL="1371600" algn="l">
              <a:lnSpc>
                <a:spcPct val="100000"/>
              </a:lnSpc>
              <a:spcBef>
                <a:spcPts val="400"/>
              </a:spcBef>
              <a:spcAft>
                <a:spcPts val="0"/>
              </a:spcAft>
              <a:buSzPts val="800"/>
              <a:buChar char="●"/>
              <a:defRPr sz="2000"/>
            </a:lvl3pPr>
            <a:lvl4pPr indent="-302894" lvl="3" marL="1828800" algn="l">
              <a:lnSpc>
                <a:spcPct val="100000"/>
              </a:lnSpc>
              <a:spcBef>
                <a:spcPts val="360"/>
              </a:spcBef>
              <a:spcAft>
                <a:spcPts val="0"/>
              </a:spcAft>
              <a:buSzPts val="1170"/>
              <a:buChar char="●"/>
              <a:defRPr sz="1800"/>
            </a:lvl4pPr>
            <a:lvl5pPr indent="-342900" lvl="4" marL="2286000" algn="l">
              <a:lnSpc>
                <a:spcPct val="100000"/>
              </a:lnSpc>
              <a:spcBef>
                <a:spcPts val="360"/>
              </a:spcBef>
              <a:spcAft>
                <a:spcPts val="0"/>
              </a:spcAft>
              <a:buSzPts val="1800"/>
              <a:buFont typeface="Arial"/>
              <a:buChar char="»"/>
              <a:defRPr sz="1800"/>
            </a:lvl5pPr>
            <a:lvl6pPr indent="-342900" lvl="5" marL="2743200" algn="l">
              <a:lnSpc>
                <a:spcPct val="100000"/>
              </a:lnSpc>
              <a:spcBef>
                <a:spcPts val="360"/>
              </a:spcBef>
              <a:spcAft>
                <a:spcPts val="0"/>
              </a:spcAft>
              <a:buSzPts val="1800"/>
              <a:buFont typeface="Arial"/>
              <a:buChar char="»"/>
              <a:defRPr sz="1800"/>
            </a:lvl6pPr>
            <a:lvl7pPr indent="-342900" lvl="6" marL="3200400" algn="l">
              <a:lnSpc>
                <a:spcPct val="100000"/>
              </a:lnSpc>
              <a:spcBef>
                <a:spcPts val="360"/>
              </a:spcBef>
              <a:spcAft>
                <a:spcPts val="0"/>
              </a:spcAft>
              <a:buSzPts val="1800"/>
              <a:buFont typeface="Arial"/>
              <a:buChar char="»"/>
              <a:defRPr sz="1800"/>
            </a:lvl7pPr>
            <a:lvl8pPr indent="-342900" lvl="7" marL="3657600" algn="l">
              <a:lnSpc>
                <a:spcPct val="100000"/>
              </a:lnSpc>
              <a:spcBef>
                <a:spcPts val="360"/>
              </a:spcBef>
              <a:spcAft>
                <a:spcPts val="0"/>
              </a:spcAft>
              <a:buSzPts val="1800"/>
              <a:buFont typeface="Arial"/>
              <a:buChar char="»"/>
              <a:defRPr sz="1800"/>
            </a:lvl8pPr>
            <a:lvl9pPr indent="-342900" lvl="8" marL="4114800" algn="l">
              <a:lnSpc>
                <a:spcPct val="100000"/>
              </a:lnSpc>
              <a:spcBef>
                <a:spcPts val="360"/>
              </a:spcBef>
              <a:spcAft>
                <a:spcPts val="0"/>
              </a:spcAft>
              <a:buSzPts val="1800"/>
              <a:buFont typeface="Arial"/>
              <a:buChar char="»"/>
              <a:defRPr sz="1800"/>
            </a:lvl9pPr>
          </a:lstStyle>
          <a:p/>
        </p:txBody>
      </p:sp>
      <p:sp>
        <p:nvSpPr>
          <p:cNvPr id="43" name="Google Shape;43;p16"/>
          <p:cNvSpPr txBox="1"/>
          <p:nvPr>
            <p:ph idx="10" type="dt"/>
          </p:nvPr>
        </p:nvSpPr>
        <p:spPr>
          <a:xfrm>
            <a:off x="914400" y="6248400"/>
            <a:ext cx="2540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6"/>
          <p:cNvSpPr txBox="1"/>
          <p:nvPr>
            <p:ph idx="11" type="ftr"/>
          </p:nvPr>
        </p:nvSpPr>
        <p:spPr>
          <a:xfrm>
            <a:off x="4165600" y="6248400"/>
            <a:ext cx="38608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6"/>
          <p:cNvSpPr txBox="1"/>
          <p:nvPr>
            <p:ph idx="12" type="sldNum"/>
          </p:nvPr>
        </p:nvSpPr>
        <p:spPr>
          <a:xfrm>
            <a:off x="8737600" y="6248400"/>
            <a:ext cx="2540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17"/>
          <p:cNvSpPr txBox="1"/>
          <p:nvPr>
            <p:ph type="title"/>
          </p:nvPr>
        </p:nvSpPr>
        <p:spPr>
          <a:xfrm>
            <a:off x="609600" y="274638"/>
            <a:ext cx="10972800" cy="1143000"/>
          </a:xfrm>
          <a:prstGeom prst="rect">
            <a:avLst/>
          </a:prstGeom>
          <a:noFill/>
          <a:ln>
            <a:noFill/>
          </a:ln>
        </p:spPr>
        <p:txBody>
          <a:bodyPr anchorCtr="1" anchor="ctr" bIns="46025" lIns="92075" spcFirstLastPara="1" rIns="92075" wrap="square" tIns="46025">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48" name="Google Shape;48;p17"/>
          <p:cNvSpPr txBox="1"/>
          <p:nvPr>
            <p:ph idx="1" type="body"/>
          </p:nvPr>
        </p:nvSpPr>
        <p:spPr>
          <a:xfrm>
            <a:off x="609600" y="1535113"/>
            <a:ext cx="5386917" cy="639762"/>
          </a:xfrm>
          <a:prstGeom prst="rect">
            <a:avLst/>
          </a:prstGeom>
          <a:noFill/>
          <a:ln>
            <a:noFill/>
          </a:ln>
        </p:spPr>
        <p:txBody>
          <a:bodyPr anchorCtr="0" anchor="b" bIns="46025" lIns="92075" spcFirstLastPara="1" rIns="92075" wrap="square" tIns="46025">
            <a:noAutofit/>
          </a:bodyPr>
          <a:lstStyle>
            <a:lvl1pPr indent="-228600" lvl="0" marL="457200" algn="l">
              <a:lnSpc>
                <a:spcPct val="100000"/>
              </a:lnSpc>
              <a:spcBef>
                <a:spcPts val="480"/>
              </a:spcBef>
              <a:spcAft>
                <a:spcPts val="0"/>
              </a:spcAft>
              <a:buSzPts val="1320"/>
              <a:buNone/>
              <a:defRPr b="1" sz="2400"/>
            </a:lvl1pPr>
            <a:lvl2pPr indent="-228600" lvl="1" marL="914400" algn="l">
              <a:lnSpc>
                <a:spcPct val="100000"/>
              </a:lnSpc>
              <a:spcBef>
                <a:spcPts val="400"/>
              </a:spcBef>
              <a:spcAft>
                <a:spcPts val="0"/>
              </a:spcAft>
              <a:buSzPts val="1000"/>
              <a:buNone/>
              <a:defRPr b="1" sz="2000"/>
            </a:lvl2pPr>
            <a:lvl3pPr indent="-228600" lvl="2" marL="1371600" algn="l">
              <a:lnSpc>
                <a:spcPct val="100000"/>
              </a:lnSpc>
              <a:spcBef>
                <a:spcPts val="360"/>
              </a:spcBef>
              <a:spcAft>
                <a:spcPts val="0"/>
              </a:spcAft>
              <a:buSzPts val="720"/>
              <a:buNone/>
              <a:defRPr b="1" sz="1800"/>
            </a:lvl3pPr>
            <a:lvl4pPr indent="-228600" lvl="3" marL="1828800" algn="l">
              <a:lnSpc>
                <a:spcPct val="100000"/>
              </a:lnSpc>
              <a:spcBef>
                <a:spcPts val="320"/>
              </a:spcBef>
              <a:spcAft>
                <a:spcPts val="0"/>
              </a:spcAft>
              <a:buSzPts val="1040"/>
              <a:buNone/>
              <a:defRPr b="1" sz="1600"/>
            </a:lvl4pPr>
            <a:lvl5pPr indent="-228600" lvl="4" marL="2286000" algn="l">
              <a:lnSpc>
                <a:spcPct val="100000"/>
              </a:lnSpc>
              <a:spcBef>
                <a:spcPts val="320"/>
              </a:spcBef>
              <a:spcAft>
                <a:spcPts val="0"/>
              </a:spcAft>
              <a:buSzPts val="1600"/>
              <a:buFont typeface="Arial"/>
              <a:buNone/>
              <a:defRPr b="1" sz="1600"/>
            </a:lvl5pPr>
            <a:lvl6pPr indent="-228600" lvl="5" marL="2743200" algn="l">
              <a:lnSpc>
                <a:spcPct val="100000"/>
              </a:lnSpc>
              <a:spcBef>
                <a:spcPts val="320"/>
              </a:spcBef>
              <a:spcAft>
                <a:spcPts val="0"/>
              </a:spcAft>
              <a:buSzPts val="1600"/>
              <a:buFont typeface="Arial"/>
              <a:buNone/>
              <a:defRPr b="1" sz="1600"/>
            </a:lvl6pPr>
            <a:lvl7pPr indent="-228600" lvl="6" marL="3200400" algn="l">
              <a:lnSpc>
                <a:spcPct val="100000"/>
              </a:lnSpc>
              <a:spcBef>
                <a:spcPts val="320"/>
              </a:spcBef>
              <a:spcAft>
                <a:spcPts val="0"/>
              </a:spcAft>
              <a:buSzPts val="1600"/>
              <a:buFont typeface="Arial"/>
              <a:buNone/>
              <a:defRPr b="1" sz="1600"/>
            </a:lvl7pPr>
            <a:lvl8pPr indent="-228600" lvl="7" marL="3657600" algn="l">
              <a:lnSpc>
                <a:spcPct val="100000"/>
              </a:lnSpc>
              <a:spcBef>
                <a:spcPts val="320"/>
              </a:spcBef>
              <a:spcAft>
                <a:spcPts val="0"/>
              </a:spcAft>
              <a:buSzPts val="1600"/>
              <a:buFont typeface="Arial"/>
              <a:buNone/>
              <a:defRPr b="1" sz="1600"/>
            </a:lvl8pPr>
            <a:lvl9pPr indent="-228600" lvl="8" marL="4114800" algn="l">
              <a:lnSpc>
                <a:spcPct val="100000"/>
              </a:lnSpc>
              <a:spcBef>
                <a:spcPts val="320"/>
              </a:spcBef>
              <a:spcAft>
                <a:spcPts val="0"/>
              </a:spcAft>
              <a:buSzPts val="1600"/>
              <a:buFont typeface="Arial"/>
              <a:buNone/>
              <a:defRPr b="1" sz="1600"/>
            </a:lvl9pPr>
          </a:lstStyle>
          <a:p/>
        </p:txBody>
      </p:sp>
      <p:sp>
        <p:nvSpPr>
          <p:cNvPr id="49" name="Google Shape;49;p17"/>
          <p:cNvSpPr txBox="1"/>
          <p:nvPr>
            <p:ph idx="2" type="body"/>
          </p:nvPr>
        </p:nvSpPr>
        <p:spPr>
          <a:xfrm>
            <a:off x="609600" y="2174875"/>
            <a:ext cx="5386917" cy="3951288"/>
          </a:xfrm>
          <a:prstGeom prst="rect">
            <a:avLst/>
          </a:prstGeom>
          <a:noFill/>
          <a:ln>
            <a:noFill/>
          </a:ln>
        </p:spPr>
        <p:txBody>
          <a:bodyPr anchorCtr="0" anchor="t" bIns="46025" lIns="92075" spcFirstLastPara="1" rIns="92075" wrap="square" tIns="46025">
            <a:noAutofit/>
          </a:bodyPr>
          <a:lstStyle>
            <a:lvl1pPr indent="-312420" lvl="0" marL="457200" algn="l">
              <a:lnSpc>
                <a:spcPct val="100000"/>
              </a:lnSpc>
              <a:spcBef>
                <a:spcPts val="480"/>
              </a:spcBef>
              <a:spcAft>
                <a:spcPts val="0"/>
              </a:spcAft>
              <a:buSzPts val="1320"/>
              <a:buChar char="●"/>
              <a:defRPr sz="2400"/>
            </a:lvl1pPr>
            <a:lvl2pPr indent="-292100" lvl="1" marL="914400" algn="l">
              <a:lnSpc>
                <a:spcPct val="100000"/>
              </a:lnSpc>
              <a:spcBef>
                <a:spcPts val="400"/>
              </a:spcBef>
              <a:spcAft>
                <a:spcPts val="0"/>
              </a:spcAft>
              <a:buSzPts val="1000"/>
              <a:buChar char="●"/>
              <a:defRPr sz="2000"/>
            </a:lvl2pPr>
            <a:lvl3pPr indent="-274319" lvl="2" marL="1371600" algn="l">
              <a:lnSpc>
                <a:spcPct val="100000"/>
              </a:lnSpc>
              <a:spcBef>
                <a:spcPts val="360"/>
              </a:spcBef>
              <a:spcAft>
                <a:spcPts val="0"/>
              </a:spcAft>
              <a:buSzPts val="720"/>
              <a:buChar char="●"/>
              <a:defRPr sz="1800"/>
            </a:lvl3pPr>
            <a:lvl4pPr indent="-294639" lvl="3" marL="1828800" algn="l">
              <a:lnSpc>
                <a:spcPct val="100000"/>
              </a:lnSpc>
              <a:spcBef>
                <a:spcPts val="320"/>
              </a:spcBef>
              <a:spcAft>
                <a:spcPts val="0"/>
              </a:spcAft>
              <a:buSzPts val="1040"/>
              <a:buChar char="●"/>
              <a:defRPr sz="1600"/>
            </a:lvl4pPr>
            <a:lvl5pPr indent="-330200" lvl="4" marL="2286000" algn="l">
              <a:lnSpc>
                <a:spcPct val="100000"/>
              </a:lnSpc>
              <a:spcBef>
                <a:spcPts val="320"/>
              </a:spcBef>
              <a:spcAft>
                <a:spcPts val="0"/>
              </a:spcAft>
              <a:buSzPts val="1600"/>
              <a:buFont typeface="Arial"/>
              <a:buChar char="»"/>
              <a:defRPr sz="1600"/>
            </a:lvl5pPr>
            <a:lvl6pPr indent="-330200" lvl="5" marL="2743200" algn="l">
              <a:lnSpc>
                <a:spcPct val="100000"/>
              </a:lnSpc>
              <a:spcBef>
                <a:spcPts val="320"/>
              </a:spcBef>
              <a:spcAft>
                <a:spcPts val="0"/>
              </a:spcAft>
              <a:buSzPts val="1600"/>
              <a:buFont typeface="Arial"/>
              <a:buChar char="»"/>
              <a:defRPr sz="1600"/>
            </a:lvl6pPr>
            <a:lvl7pPr indent="-330200" lvl="6" marL="3200400" algn="l">
              <a:lnSpc>
                <a:spcPct val="100000"/>
              </a:lnSpc>
              <a:spcBef>
                <a:spcPts val="320"/>
              </a:spcBef>
              <a:spcAft>
                <a:spcPts val="0"/>
              </a:spcAft>
              <a:buSzPts val="1600"/>
              <a:buFont typeface="Arial"/>
              <a:buChar char="»"/>
              <a:defRPr sz="1600"/>
            </a:lvl7pPr>
            <a:lvl8pPr indent="-330200" lvl="7" marL="3657600" algn="l">
              <a:lnSpc>
                <a:spcPct val="100000"/>
              </a:lnSpc>
              <a:spcBef>
                <a:spcPts val="320"/>
              </a:spcBef>
              <a:spcAft>
                <a:spcPts val="0"/>
              </a:spcAft>
              <a:buSzPts val="1600"/>
              <a:buFont typeface="Arial"/>
              <a:buChar char="»"/>
              <a:defRPr sz="1600"/>
            </a:lvl8pPr>
            <a:lvl9pPr indent="-330200" lvl="8" marL="4114800" algn="l">
              <a:lnSpc>
                <a:spcPct val="100000"/>
              </a:lnSpc>
              <a:spcBef>
                <a:spcPts val="320"/>
              </a:spcBef>
              <a:spcAft>
                <a:spcPts val="0"/>
              </a:spcAft>
              <a:buSzPts val="1600"/>
              <a:buFont typeface="Arial"/>
              <a:buChar char="»"/>
              <a:defRPr sz="1600"/>
            </a:lvl9pPr>
          </a:lstStyle>
          <a:p/>
        </p:txBody>
      </p:sp>
      <p:sp>
        <p:nvSpPr>
          <p:cNvPr id="50" name="Google Shape;50;p17"/>
          <p:cNvSpPr txBox="1"/>
          <p:nvPr>
            <p:ph idx="3" type="body"/>
          </p:nvPr>
        </p:nvSpPr>
        <p:spPr>
          <a:xfrm>
            <a:off x="6193368" y="1535113"/>
            <a:ext cx="5389033" cy="639762"/>
          </a:xfrm>
          <a:prstGeom prst="rect">
            <a:avLst/>
          </a:prstGeom>
          <a:noFill/>
          <a:ln>
            <a:noFill/>
          </a:ln>
        </p:spPr>
        <p:txBody>
          <a:bodyPr anchorCtr="0" anchor="b" bIns="46025" lIns="92075" spcFirstLastPara="1" rIns="92075" wrap="square" tIns="46025">
            <a:noAutofit/>
          </a:bodyPr>
          <a:lstStyle>
            <a:lvl1pPr indent="-228600" lvl="0" marL="457200" algn="l">
              <a:lnSpc>
                <a:spcPct val="100000"/>
              </a:lnSpc>
              <a:spcBef>
                <a:spcPts val="480"/>
              </a:spcBef>
              <a:spcAft>
                <a:spcPts val="0"/>
              </a:spcAft>
              <a:buSzPts val="1320"/>
              <a:buNone/>
              <a:defRPr b="1" sz="2400"/>
            </a:lvl1pPr>
            <a:lvl2pPr indent="-228600" lvl="1" marL="914400" algn="l">
              <a:lnSpc>
                <a:spcPct val="100000"/>
              </a:lnSpc>
              <a:spcBef>
                <a:spcPts val="400"/>
              </a:spcBef>
              <a:spcAft>
                <a:spcPts val="0"/>
              </a:spcAft>
              <a:buSzPts val="1000"/>
              <a:buNone/>
              <a:defRPr b="1" sz="2000"/>
            </a:lvl2pPr>
            <a:lvl3pPr indent="-228600" lvl="2" marL="1371600" algn="l">
              <a:lnSpc>
                <a:spcPct val="100000"/>
              </a:lnSpc>
              <a:spcBef>
                <a:spcPts val="360"/>
              </a:spcBef>
              <a:spcAft>
                <a:spcPts val="0"/>
              </a:spcAft>
              <a:buSzPts val="720"/>
              <a:buNone/>
              <a:defRPr b="1" sz="1800"/>
            </a:lvl3pPr>
            <a:lvl4pPr indent="-228600" lvl="3" marL="1828800" algn="l">
              <a:lnSpc>
                <a:spcPct val="100000"/>
              </a:lnSpc>
              <a:spcBef>
                <a:spcPts val="320"/>
              </a:spcBef>
              <a:spcAft>
                <a:spcPts val="0"/>
              </a:spcAft>
              <a:buSzPts val="1040"/>
              <a:buNone/>
              <a:defRPr b="1" sz="1600"/>
            </a:lvl4pPr>
            <a:lvl5pPr indent="-228600" lvl="4" marL="2286000" algn="l">
              <a:lnSpc>
                <a:spcPct val="100000"/>
              </a:lnSpc>
              <a:spcBef>
                <a:spcPts val="320"/>
              </a:spcBef>
              <a:spcAft>
                <a:spcPts val="0"/>
              </a:spcAft>
              <a:buSzPts val="1600"/>
              <a:buFont typeface="Arial"/>
              <a:buNone/>
              <a:defRPr b="1" sz="1600"/>
            </a:lvl5pPr>
            <a:lvl6pPr indent="-228600" lvl="5" marL="2743200" algn="l">
              <a:lnSpc>
                <a:spcPct val="100000"/>
              </a:lnSpc>
              <a:spcBef>
                <a:spcPts val="320"/>
              </a:spcBef>
              <a:spcAft>
                <a:spcPts val="0"/>
              </a:spcAft>
              <a:buSzPts val="1600"/>
              <a:buFont typeface="Arial"/>
              <a:buNone/>
              <a:defRPr b="1" sz="1600"/>
            </a:lvl6pPr>
            <a:lvl7pPr indent="-228600" lvl="6" marL="3200400" algn="l">
              <a:lnSpc>
                <a:spcPct val="100000"/>
              </a:lnSpc>
              <a:spcBef>
                <a:spcPts val="320"/>
              </a:spcBef>
              <a:spcAft>
                <a:spcPts val="0"/>
              </a:spcAft>
              <a:buSzPts val="1600"/>
              <a:buFont typeface="Arial"/>
              <a:buNone/>
              <a:defRPr b="1" sz="1600"/>
            </a:lvl7pPr>
            <a:lvl8pPr indent="-228600" lvl="7" marL="3657600" algn="l">
              <a:lnSpc>
                <a:spcPct val="100000"/>
              </a:lnSpc>
              <a:spcBef>
                <a:spcPts val="320"/>
              </a:spcBef>
              <a:spcAft>
                <a:spcPts val="0"/>
              </a:spcAft>
              <a:buSzPts val="1600"/>
              <a:buFont typeface="Arial"/>
              <a:buNone/>
              <a:defRPr b="1" sz="1600"/>
            </a:lvl8pPr>
            <a:lvl9pPr indent="-228600" lvl="8" marL="4114800" algn="l">
              <a:lnSpc>
                <a:spcPct val="100000"/>
              </a:lnSpc>
              <a:spcBef>
                <a:spcPts val="320"/>
              </a:spcBef>
              <a:spcAft>
                <a:spcPts val="0"/>
              </a:spcAft>
              <a:buSzPts val="1600"/>
              <a:buFont typeface="Arial"/>
              <a:buNone/>
              <a:defRPr b="1" sz="1600"/>
            </a:lvl9pPr>
          </a:lstStyle>
          <a:p/>
        </p:txBody>
      </p:sp>
      <p:sp>
        <p:nvSpPr>
          <p:cNvPr id="51" name="Google Shape;51;p17"/>
          <p:cNvSpPr txBox="1"/>
          <p:nvPr>
            <p:ph idx="4" type="body"/>
          </p:nvPr>
        </p:nvSpPr>
        <p:spPr>
          <a:xfrm>
            <a:off x="6193368" y="2174875"/>
            <a:ext cx="5389033" cy="3951288"/>
          </a:xfrm>
          <a:prstGeom prst="rect">
            <a:avLst/>
          </a:prstGeom>
          <a:noFill/>
          <a:ln>
            <a:noFill/>
          </a:ln>
        </p:spPr>
        <p:txBody>
          <a:bodyPr anchorCtr="0" anchor="t" bIns="46025" lIns="92075" spcFirstLastPara="1" rIns="92075" wrap="square" tIns="46025">
            <a:noAutofit/>
          </a:bodyPr>
          <a:lstStyle>
            <a:lvl1pPr indent="-312420" lvl="0" marL="457200" algn="l">
              <a:lnSpc>
                <a:spcPct val="100000"/>
              </a:lnSpc>
              <a:spcBef>
                <a:spcPts val="480"/>
              </a:spcBef>
              <a:spcAft>
                <a:spcPts val="0"/>
              </a:spcAft>
              <a:buSzPts val="1320"/>
              <a:buChar char="●"/>
              <a:defRPr sz="2400"/>
            </a:lvl1pPr>
            <a:lvl2pPr indent="-292100" lvl="1" marL="914400" algn="l">
              <a:lnSpc>
                <a:spcPct val="100000"/>
              </a:lnSpc>
              <a:spcBef>
                <a:spcPts val="400"/>
              </a:spcBef>
              <a:spcAft>
                <a:spcPts val="0"/>
              </a:spcAft>
              <a:buSzPts val="1000"/>
              <a:buChar char="●"/>
              <a:defRPr sz="2000"/>
            </a:lvl2pPr>
            <a:lvl3pPr indent="-274319" lvl="2" marL="1371600" algn="l">
              <a:lnSpc>
                <a:spcPct val="100000"/>
              </a:lnSpc>
              <a:spcBef>
                <a:spcPts val="360"/>
              </a:spcBef>
              <a:spcAft>
                <a:spcPts val="0"/>
              </a:spcAft>
              <a:buSzPts val="720"/>
              <a:buChar char="●"/>
              <a:defRPr sz="1800"/>
            </a:lvl3pPr>
            <a:lvl4pPr indent="-294639" lvl="3" marL="1828800" algn="l">
              <a:lnSpc>
                <a:spcPct val="100000"/>
              </a:lnSpc>
              <a:spcBef>
                <a:spcPts val="320"/>
              </a:spcBef>
              <a:spcAft>
                <a:spcPts val="0"/>
              </a:spcAft>
              <a:buSzPts val="1040"/>
              <a:buChar char="●"/>
              <a:defRPr sz="1600"/>
            </a:lvl4pPr>
            <a:lvl5pPr indent="-330200" lvl="4" marL="2286000" algn="l">
              <a:lnSpc>
                <a:spcPct val="100000"/>
              </a:lnSpc>
              <a:spcBef>
                <a:spcPts val="320"/>
              </a:spcBef>
              <a:spcAft>
                <a:spcPts val="0"/>
              </a:spcAft>
              <a:buSzPts val="1600"/>
              <a:buFont typeface="Arial"/>
              <a:buChar char="»"/>
              <a:defRPr sz="1600"/>
            </a:lvl5pPr>
            <a:lvl6pPr indent="-330200" lvl="5" marL="2743200" algn="l">
              <a:lnSpc>
                <a:spcPct val="100000"/>
              </a:lnSpc>
              <a:spcBef>
                <a:spcPts val="320"/>
              </a:spcBef>
              <a:spcAft>
                <a:spcPts val="0"/>
              </a:spcAft>
              <a:buSzPts val="1600"/>
              <a:buFont typeface="Arial"/>
              <a:buChar char="»"/>
              <a:defRPr sz="1600"/>
            </a:lvl6pPr>
            <a:lvl7pPr indent="-330200" lvl="6" marL="3200400" algn="l">
              <a:lnSpc>
                <a:spcPct val="100000"/>
              </a:lnSpc>
              <a:spcBef>
                <a:spcPts val="320"/>
              </a:spcBef>
              <a:spcAft>
                <a:spcPts val="0"/>
              </a:spcAft>
              <a:buSzPts val="1600"/>
              <a:buFont typeface="Arial"/>
              <a:buChar char="»"/>
              <a:defRPr sz="1600"/>
            </a:lvl7pPr>
            <a:lvl8pPr indent="-330200" lvl="7" marL="3657600" algn="l">
              <a:lnSpc>
                <a:spcPct val="100000"/>
              </a:lnSpc>
              <a:spcBef>
                <a:spcPts val="320"/>
              </a:spcBef>
              <a:spcAft>
                <a:spcPts val="0"/>
              </a:spcAft>
              <a:buSzPts val="1600"/>
              <a:buFont typeface="Arial"/>
              <a:buChar char="»"/>
              <a:defRPr sz="1600"/>
            </a:lvl8pPr>
            <a:lvl9pPr indent="-330200" lvl="8" marL="4114800" algn="l">
              <a:lnSpc>
                <a:spcPct val="100000"/>
              </a:lnSpc>
              <a:spcBef>
                <a:spcPts val="320"/>
              </a:spcBef>
              <a:spcAft>
                <a:spcPts val="0"/>
              </a:spcAft>
              <a:buSzPts val="1600"/>
              <a:buFont typeface="Arial"/>
              <a:buChar char="»"/>
              <a:defRPr sz="1600"/>
            </a:lvl9pPr>
          </a:lstStyle>
          <a:p/>
        </p:txBody>
      </p:sp>
      <p:sp>
        <p:nvSpPr>
          <p:cNvPr id="52" name="Google Shape;52;p17"/>
          <p:cNvSpPr txBox="1"/>
          <p:nvPr>
            <p:ph idx="10" type="dt"/>
          </p:nvPr>
        </p:nvSpPr>
        <p:spPr>
          <a:xfrm>
            <a:off x="914400" y="6248400"/>
            <a:ext cx="2540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p:nvPr>
            <p:ph idx="11" type="ftr"/>
          </p:nvPr>
        </p:nvSpPr>
        <p:spPr>
          <a:xfrm>
            <a:off x="4165600" y="6248400"/>
            <a:ext cx="38608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7"/>
          <p:cNvSpPr txBox="1"/>
          <p:nvPr>
            <p:ph idx="12" type="sldNum"/>
          </p:nvPr>
        </p:nvSpPr>
        <p:spPr>
          <a:xfrm>
            <a:off x="8737600" y="6248400"/>
            <a:ext cx="2540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18"/>
          <p:cNvSpPr txBox="1"/>
          <p:nvPr>
            <p:ph type="title"/>
          </p:nvPr>
        </p:nvSpPr>
        <p:spPr>
          <a:xfrm>
            <a:off x="203200" y="304800"/>
            <a:ext cx="11785600" cy="609600"/>
          </a:xfrm>
          <a:prstGeom prst="rect">
            <a:avLst/>
          </a:prstGeom>
          <a:noFill/>
          <a:ln>
            <a:noFill/>
          </a:ln>
        </p:spPr>
        <p:txBody>
          <a:bodyPr anchorCtr="1" anchor="ctr" bIns="46025" lIns="92075" spcFirstLastPara="1" rIns="92075" wrap="square" tIns="46025">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57" name="Google Shape;57;p18"/>
          <p:cNvSpPr txBox="1"/>
          <p:nvPr>
            <p:ph idx="10" type="dt"/>
          </p:nvPr>
        </p:nvSpPr>
        <p:spPr>
          <a:xfrm>
            <a:off x="914400" y="6248400"/>
            <a:ext cx="2540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8"/>
          <p:cNvSpPr txBox="1"/>
          <p:nvPr>
            <p:ph idx="11" type="ftr"/>
          </p:nvPr>
        </p:nvSpPr>
        <p:spPr>
          <a:xfrm>
            <a:off x="4165600" y="6248400"/>
            <a:ext cx="38608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8"/>
          <p:cNvSpPr txBox="1"/>
          <p:nvPr>
            <p:ph idx="12" type="sldNum"/>
          </p:nvPr>
        </p:nvSpPr>
        <p:spPr>
          <a:xfrm>
            <a:off x="8737600" y="6248400"/>
            <a:ext cx="2540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9"/>
          <p:cNvSpPr txBox="1"/>
          <p:nvPr>
            <p:ph idx="10" type="dt"/>
          </p:nvPr>
        </p:nvSpPr>
        <p:spPr>
          <a:xfrm>
            <a:off x="914400" y="6248400"/>
            <a:ext cx="2540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9"/>
          <p:cNvSpPr txBox="1"/>
          <p:nvPr>
            <p:ph idx="11" type="ftr"/>
          </p:nvPr>
        </p:nvSpPr>
        <p:spPr>
          <a:xfrm>
            <a:off x="4165600" y="6248400"/>
            <a:ext cx="38608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9"/>
          <p:cNvSpPr txBox="1"/>
          <p:nvPr>
            <p:ph idx="12" type="sldNum"/>
          </p:nvPr>
        </p:nvSpPr>
        <p:spPr>
          <a:xfrm>
            <a:off x="8737600" y="6248400"/>
            <a:ext cx="2540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20"/>
          <p:cNvSpPr txBox="1"/>
          <p:nvPr>
            <p:ph type="title"/>
          </p:nvPr>
        </p:nvSpPr>
        <p:spPr>
          <a:xfrm>
            <a:off x="609601" y="273050"/>
            <a:ext cx="4011084" cy="1162050"/>
          </a:xfrm>
          <a:prstGeom prst="rect">
            <a:avLst/>
          </a:prstGeom>
          <a:noFill/>
          <a:ln>
            <a:noFill/>
          </a:ln>
        </p:spPr>
        <p:txBody>
          <a:bodyPr anchorCtr="1" anchor="b" bIns="46025" lIns="92075" spcFirstLastPara="1" rIns="92075" wrap="square" tIns="46025">
            <a:noAutofit/>
          </a:bodyPr>
          <a:lstStyle>
            <a:lvl1pPr lvl="0" algn="l">
              <a:lnSpc>
                <a:spcPct val="90000"/>
              </a:lnSpc>
              <a:spcBef>
                <a:spcPts val="0"/>
              </a:spcBef>
              <a:spcAft>
                <a:spcPts val="0"/>
              </a:spcAft>
              <a:buSzPts val="1400"/>
              <a:buNone/>
              <a:defRPr b="1" sz="2000"/>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66" name="Google Shape;66;p20"/>
          <p:cNvSpPr txBox="1"/>
          <p:nvPr>
            <p:ph idx="1" type="body"/>
          </p:nvPr>
        </p:nvSpPr>
        <p:spPr>
          <a:xfrm>
            <a:off x="4766733" y="273051"/>
            <a:ext cx="6815667" cy="5853113"/>
          </a:xfrm>
          <a:prstGeom prst="rect">
            <a:avLst/>
          </a:prstGeom>
          <a:noFill/>
          <a:ln>
            <a:noFill/>
          </a:ln>
        </p:spPr>
        <p:txBody>
          <a:bodyPr anchorCtr="0" anchor="t" bIns="46025" lIns="92075" spcFirstLastPara="1" rIns="92075" wrap="square" tIns="46025">
            <a:noAutofit/>
          </a:bodyPr>
          <a:lstStyle>
            <a:lvl1pPr indent="-340360" lvl="0" marL="457200" algn="l">
              <a:lnSpc>
                <a:spcPct val="100000"/>
              </a:lnSpc>
              <a:spcBef>
                <a:spcPts val="640"/>
              </a:spcBef>
              <a:spcAft>
                <a:spcPts val="0"/>
              </a:spcAft>
              <a:buSzPts val="1760"/>
              <a:buChar char="●"/>
              <a:defRPr sz="3200"/>
            </a:lvl1pPr>
            <a:lvl2pPr indent="-317500" lvl="1" marL="914400" algn="l">
              <a:lnSpc>
                <a:spcPct val="100000"/>
              </a:lnSpc>
              <a:spcBef>
                <a:spcPts val="560"/>
              </a:spcBef>
              <a:spcAft>
                <a:spcPts val="0"/>
              </a:spcAft>
              <a:buSzPts val="1400"/>
              <a:buChar char="●"/>
              <a:defRPr sz="2800"/>
            </a:lvl2pPr>
            <a:lvl3pPr indent="-289560" lvl="2" marL="1371600" algn="l">
              <a:lnSpc>
                <a:spcPct val="100000"/>
              </a:lnSpc>
              <a:spcBef>
                <a:spcPts val="480"/>
              </a:spcBef>
              <a:spcAft>
                <a:spcPts val="0"/>
              </a:spcAft>
              <a:buSzPts val="960"/>
              <a:buChar char="●"/>
              <a:defRPr sz="2400"/>
            </a:lvl3pPr>
            <a:lvl4pPr indent="-311150" lvl="3" marL="1828800" algn="l">
              <a:lnSpc>
                <a:spcPct val="100000"/>
              </a:lnSpc>
              <a:spcBef>
                <a:spcPts val="400"/>
              </a:spcBef>
              <a:spcAft>
                <a:spcPts val="0"/>
              </a:spcAft>
              <a:buSzPts val="1300"/>
              <a:buChar char="●"/>
              <a:defRPr sz="2000"/>
            </a:lvl4pPr>
            <a:lvl5pPr indent="-355600" lvl="4" marL="2286000" algn="l">
              <a:lnSpc>
                <a:spcPct val="100000"/>
              </a:lnSpc>
              <a:spcBef>
                <a:spcPts val="400"/>
              </a:spcBef>
              <a:spcAft>
                <a:spcPts val="0"/>
              </a:spcAft>
              <a:buSzPts val="2000"/>
              <a:buFont typeface="Arial"/>
              <a:buChar char="»"/>
              <a:defRPr sz="2000"/>
            </a:lvl5pPr>
            <a:lvl6pPr indent="-355600" lvl="5" marL="2743200" algn="l">
              <a:lnSpc>
                <a:spcPct val="100000"/>
              </a:lnSpc>
              <a:spcBef>
                <a:spcPts val="400"/>
              </a:spcBef>
              <a:spcAft>
                <a:spcPts val="0"/>
              </a:spcAft>
              <a:buSzPts val="2000"/>
              <a:buFont typeface="Arial"/>
              <a:buChar char="»"/>
              <a:defRPr sz="2000"/>
            </a:lvl6pPr>
            <a:lvl7pPr indent="-355600" lvl="6" marL="3200400" algn="l">
              <a:lnSpc>
                <a:spcPct val="100000"/>
              </a:lnSpc>
              <a:spcBef>
                <a:spcPts val="400"/>
              </a:spcBef>
              <a:spcAft>
                <a:spcPts val="0"/>
              </a:spcAft>
              <a:buSzPts val="2000"/>
              <a:buFont typeface="Arial"/>
              <a:buChar char="»"/>
              <a:defRPr sz="2000"/>
            </a:lvl7pPr>
            <a:lvl8pPr indent="-355600" lvl="7" marL="3657600" algn="l">
              <a:lnSpc>
                <a:spcPct val="100000"/>
              </a:lnSpc>
              <a:spcBef>
                <a:spcPts val="400"/>
              </a:spcBef>
              <a:spcAft>
                <a:spcPts val="0"/>
              </a:spcAft>
              <a:buSzPts val="2000"/>
              <a:buFont typeface="Arial"/>
              <a:buChar char="»"/>
              <a:defRPr sz="2000"/>
            </a:lvl8pPr>
            <a:lvl9pPr indent="-355600" lvl="8" marL="4114800" algn="l">
              <a:lnSpc>
                <a:spcPct val="100000"/>
              </a:lnSpc>
              <a:spcBef>
                <a:spcPts val="400"/>
              </a:spcBef>
              <a:spcAft>
                <a:spcPts val="0"/>
              </a:spcAft>
              <a:buSzPts val="2000"/>
              <a:buFont typeface="Arial"/>
              <a:buChar char="»"/>
              <a:defRPr sz="2000"/>
            </a:lvl9pPr>
          </a:lstStyle>
          <a:p/>
        </p:txBody>
      </p:sp>
      <p:sp>
        <p:nvSpPr>
          <p:cNvPr id="67" name="Google Shape;67;p20"/>
          <p:cNvSpPr txBox="1"/>
          <p:nvPr>
            <p:ph idx="2" type="body"/>
          </p:nvPr>
        </p:nvSpPr>
        <p:spPr>
          <a:xfrm>
            <a:off x="609601" y="1435101"/>
            <a:ext cx="4011084" cy="4691063"/>
          </a:xfrm>
          <a:prstGeom prst="rect">
            <a:avLst/>
          </a:prstGeom>
          <a:noFill/>
          <a:ln>
            <a:noFill/>
          </a:ln>
        </p:spPr>
        <p:txBody>
          <a:bodyPr anchorCtr="0" anchor="t" bIns="46025" lIns="92075" spcFirstLastPara="1" rIns="92075" wrap="square" tIns="46025">
            <a:noAutofit/>
          </a:bodyPr>
          <a:lstStyle>
            <a:lvl1pPr indent="-228600" lvl="0" marL="457200" algn="l">
              <a:lnSpc>
                <a:spcPct val="100000"/>
              </a:lnSpc>
              <a:spcBef>
                <a:spcPts val="280"/>
              </a:spcBef>
              <a:spcAft>
                <a:spcPts val="0"/>
              </a:spcAft>
              <a:buSzPts val="770"/>
              <a:buNone/>
              <a:defRPr sz="1400"/>
            </a:lvl1pPr>
            <a:lvl2pPr indent="-228600" lvl="1" marL="914400" algn="l">
              <a:lnSpc>
                <a:spcPct val="100000"/>
              </a:lnSpc>
              <a:spcBef>
                <a:spcPts val="240"/>
              </a:spcBef>
              <a:spcAft>
                <a:spcPts val="0"/>
              </a:spcAft>
              <a:buSzPts val="600"/>
              <a:buNone/>
              <a:defRPr sz="1200"/>
            </a:lvl2pPr>
            <a:lvl3pPr indent="-228600" lvl="2" marL="1371600" algn="l">
              <a:lnSpc>
                <a:spcPct val="100000"/>
              </a:lnSpc>
              <a:spcBef>
                <a:spcPts val="200"/>
              </a:spcBef>
              <a:spcAft>
                <a:spcPts val="0"/>
              </a:spcAft>
              <a:buSzPts val="400"/>
              <a:buNone/>
              <a:defRPr sz="1000"/>
            </a:lvl3pPr>
            <a:lvl4pPr indent="-228600" lvl="3" marL="1828800" algn="l">
              <a:lnSpc>
                <a:spcPct val="100000"/>
              </a:lnSpc>
              <a:spcBef>
                <a:spcPts val="180"/>
              </a:spcBef>
              <a:spcAft>
                <a:spcPts val="0"/>
              </a:spcAft>
              <a:buSzPts val="585"/>
              <a:buNone/>
              <a:defRPr sz="900"/>
            </a:lvl4pPr>
            <a:lvl5pPr indent="-228600" lvl="4" marL="2286000" algn="l">
              <a:lnSpc>
                <a:spcPct val="100000"/>
              </a:lnSpc>
              <a:spcBef>
                <a:spcPts val="180"/>
              </a:spcBef>
              <a:spcAft>
                <a:spcPts val="0"/>
              </a:spcAft>
              <a:buSzPts val="900"/>
              <a:buFont typeface="Arial"/>
              <a:buNone/>
              <a:defRPr sz="900"/>
            </a:lvl5pPr>
            <a:lvl6pPr indent="-228600" lvl="5" marL="2743200" algn="l">
              <a:lnSpc>
                <a:spcPct val="100000"/>
              </a:lnSpc>
              <a:spcBef>
                <a:spcPts val="180"/>
              </a:spcBef>
              <a:spcAft>
                <a:spcPts val="0"/>
              </a:spcAft>
              <a:buSzPts val="900"/>
              <a:buFont typeface="Arial"/>
              <a:buNone/>
              <a:defRPr sz="900"/>
            </a:lvl6pPr>
            <a:lvl7pPr indent="-228600" lvl="6" marL="3200400" algn="l">
              <a:lnSpc>
                <a:spcPct val="100000"/>
              </a:lnSpc>
              <a:spcBef>
                <a:spcPts val="180"/>
              </a:spcBef>
              <a:spcAft>
                <a:spcPts val="0"/>
              </a:spcAft>
              <a:buSzPts val="900"/>
              <a:buFont typeface="Arial"/>
              <a:buNone/>
              <a:defRPr sz="900"/>
            </a:lvl7pPr>
            <a:lvl8pPr indent="-228600" lvl="7" marL="3657600" algn="l">
              <a:lnSpc>
                <a:spcPct val="100000"/>
              </a:lnSpc>
              <a:spcBef>
                <a:spcPts val="180"/>
              </a:spcBef>
              <a:spcAft>
                <a:spcPts val="0"/>
              </a:spcAft>
              <a:buSzPts val="900"/>
              <a:buFont typeface="Arial"/>
              <a:buNone/>
              <a:defRPr sz="900"/>
            </a:lvl8pPr>
            <a:lvl9pPr indent="-228600" lvl="8" marL="4114800" algn="l">
              <a:lnSpc>
                <a:spcPct val="100000"/>
              </a:lnSpc>
              <a:spcBef>
                <a:spcPts val="180"/>
              </a:spcBef>
              <a:spcAft>
                <a:spcPts val="0"/>
              </a:spcAft>
              <a:buSzPts val="900"/>
              <a:buFont typeface="Arial"/>
              <a:buNone/>
              <a:defRPr sz="900"/>
            </a:lvl9pPr>
          </a:lstStyle>
          <a:p/>
        </p:txBody>
      </p:sp>
      <p:sp>
        <p:nvSpPr>
          <p:cNvPr id="68" name="Google Shape;68;p20"/>
          <p:cNvSpPr txBox="1"/>
          <p:nvPr>
            <p:ph idx="10" type="dt"/>
          </p:nvPr>
        </p:nvSpPr>
        <p:spPr>
          <a:xfrm>
            <a:off x="914400" y="6248400"/>
            <a:ext cx="2540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0"/>
          <p:cNvSpPr txBox="1"/>
          <p:nvPr>
            <p:ph idx="11" type="ftr"/>
          </p:nvPr>
        </p:nvSpPr>
        <p:spPr>
          <a:xfrm>
            <a:off x="4165600" y="6248400"/>
            <a:ext cx="38608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0"/>
          <p:cNvSpPr txBox="1"/>
          <p:nvPr>
            <p:ph idx="12" type="sldNum"/>
          </p:nvPr>
        </p:nvSpPr>
        <p:spPr>
          <a:xfrm>
            <a:off x="8737600" y="6248400"/>
            <a:ext cx="2540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21"/>
          <p:cNvSpPr txBox="1"/>
          <p:nvPr>
            <p:ph type="title"/>
          </p:nvPr>
        </p:nvSpPr>
        <p:spPr>
          <a:xfrm>
            <a:off x="2389717" y="4800600"/>
            <a:ext cx="7315200" cy="566738"/>
          </a:xfrm>
          <a:prstGeom prst="rect">
            <a:avLst/>
          </a:prstGeom>
          <a:noFill/>
          <a:ln>
            <a:noFill/>
          </a:ln>
        </p:spPr>
        <p:txBody>
          <a:bodyPr anchorCtr="1" anchor="b" bIns="46025" lIns="92075" spcFirstLastPara="1" rIns="92075" wrap="square" tIns="46025">
            <a:noAutofit/>
          </a:bodyPr>
          <a:lstStyle>
            <a:lvl1pPr lvl="0" algn="l">
              <a:lnSpc>
                <a:spcPct val="90000"/>
              </a:lnSpc>
              <a:spcBef>
                <a:spcPts val="0"/>
              </a:spcBef>
              <a:spcAft>
                <a:spcPts val="0"/>
              </a:spcAft>
              <a:buSzPts val="1400"/>
              <a:buNone/>
              <a:defRPr b="1" sz="2000"/>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73" name="Google Shape;73;p21"/>
          <p:cNvSpPr/>
          <p:nvPr>
            <p:ph idx="2" type="pic"/>
          </p:nvPr>
        </p:nvSpPr>
        <p:spPr>
          <a:xfrm>
            <a:off x="2389717" y="612775"/>
            <a:ext cx="7315200" cy="4114800"/>
          </a:xfrm>
          <a:prstGeom prst="rect">
            <a:avLst/>
          </a:prstGeom>
          <a:noFill/>
          <a:ln>
            <a:noFill/>
          </a:ln>
        </p:spPr>
      </p:sp>
      <p:sp>
        <p:nvSpPr>
          <p:cNvPr id="74" name="Google Shape;74;p21"/>
          <p:cNvSpPr txBox="1"/>
          <p:nvPr>
            <p:ph idx="1" type="body"/>
          </p:nvPr>
        </p:nvSpPr>
        <p:spPr>
          <a:xfrm>
            <a:off x="2389717" y="5367338"/>
            <a:ext cx="7315200" cy="804862"/>
          </a:xfrm>
          <a:prstGeom prst="rect">
            <a:avLst/>
          </a:prstGeom>
          <a:noFill/>
          <a:ln>
            <a:noFill/>
          </a:ln>
        </p:spPr>
        <p:txBody>
          <a:bodyPr anchorCtr="0" anchor="t" bIns="46025" lIns="92075" spcFirstLastPara="1" rIns="92075" wrap="square" tIns="46025">
            <a:noAutofit/>
          </a:bodyPr>
          <a:lstStyle>
            <a:lvl1pPr indent="-228600" lvl="0" marL="457200" algn="l">
              <a:lnSpc>
                <a:spcPct val="100000"/>
              </a:lnSpc>
              <a:spcBef>
                <a:spcPts val="280"/>
              </a:spcBef>
              <a:spcAft>
                <a:spcPts val="0"/>
              </a:spcAft>
              <a:buSzPts val="770"/>
              <a:buNone/>
              <a:defRPr sz="1400"/>
            </a:lvl1pPr>
            <a:lvl2pPr indent="-228600" lvl="1" marL="914400" algn="l">
              <a:lnSpc>
                <a:spcPct val="100000"/>
              </a:lnSpc>
              <a:spcBef>
                <a:spcPts val="240"/>
              </a:spcBef>
              <a:spcAft>
                <a:spcPts val="0"/>
              </a:spcAft>
              <a:buSzPts val="600"/>
              <a:buNone/>
              <a:defRPr sz="1200"/>
            </a:lvl2pPr>
            <a:lvl3pPr indent="-228600" lvl="2" marL="1371600" algn="l">
              <a:lnSpc>
                <a:spcPct val="100000"/>
              </a:lnSpc>
              <a:spcBef>
                <a:spcPts val="200"/>
              </a:spcBef>
              <a:spcAft>
                <a:spcPts val="0"/>
              </a:spcAft>
              <a:buSzPts val="400"/>
              <a:buNone/>
              <a:defRPr sz="1000"/>
            </a:lvl3pPr>
            <a:lvl4pPr indent="-228600" lvl="3" marL="1828800" algn="l">
              <a:lnSpc>
                <a:spcPct val="100000"/>
              </a:lnSpc>
              <a:spcBef>
                <a:spcPts val="180"/>
              </a:spcBef>
              <a:spcAft>
                <a:spcPts val="0"/>
              </a:spcAft>
              <a:buSzPts val="585"/>
              <a:buNone/>
              <a:defRPr sz="900"/>
            </a:lvl4pPr>
            <a:lvl5pPr indent="-228600" lvl="4" marL="2286000" algn="l">
              <a:lnSpc>
                <a:spcPct val="100000"/>
              </a:lnSpc>
              <a:spcBef>
                <a:spcPts val="180"/>
              </a:spcBef>
              <a:spcAft>
                <a:spcPts val="0"/>
              </a:spcAft>
              <a:buSzPts val="900"/>
              <a:buFont typeface="Arial"/>
              <a:buNone/>
              <a:defRPr sz="900"/>
            </a:lvl5pPr>
            <a:lvl6pPr indent="-228600" lvl="5" marL="2743200" algn="l">
              <a:lnSpc>
                <a:spcPct val="100000"/>
              </a:lnSpc>
              <a:spcBef>
                <a:spcPts val="180"/>
              </a:spcBef>
              <a:spcAft>
                <a:spcPts val="0"/>
              </a:spcAft>
              <a:buSzPts val="900"/>
              <a:buFont typeface="Arial"/>
              <a:buNone/>
              <a:defRPr sz="900"/>
            </a:lvl6pPr>
            <a:lvl7pPr indent="-228600" lvl="6" marL="3200400" algn="l">
              <a:lnSpc>
                <a:spcPct val="100000"/>
              </a:lnSpc>
              <a:spcBef>
                <a:spcPts val="180"/>
              </a:spcBef>
              <a:spcAft>
                <a:spcPts val="0"/>
              </a:spcAft>
              <a:buSzPts val="900"/>
              <a:buFont typeface="Arial"/>
              <a:buNone/>
              <a:defRPr sz="900"/>
            </a:lvl7pPr>
            <a:lvl8pPr indent="-228600" lvl="7" marL="3657600" algn="l">
              <a:lnSpc>
                <a:spcPct val="100000"/>
              </a:lnSpc>
              <a:spcBef>
                <a:spcPts val="180"/>
              </a:spcBef>
              <a:spcAft>
                <a:spcPts val="0"/>
              </a:spcAft>
              <a:buSzPts val="900"/>
              <a:buFont typeface="Arial"/>
              <a:buNone/>
              <a:defRPr sz="900"/>
            </a:lvl8pPr>
            <a:lvl9pPr indent="-228600" lvl="8" marL="4114800" algn="l">
              <a:lnSpc>
                <a:spcPct val="100000"/>
              </a:lnSpc>
              <a:spcBef>
                <a:spcPts val="180"/>
              </a:spcBef>
              <a:spcAft>
                <a:spcPts val="0"/>
              </a:spcAft>
              <a:buSzPts val="900"/>
              <a:buFont typeface="Arial"/>
              <a:buNone/>
              <a:defRPr sz="900"/>
            </a:lvl9pPr>
          </a:lstStyle>
          <a:p/>
        </p:txBody>
      </p:sp>
      <p:sp>
        <p:nvSpPr>
          <p:cNvPr id="75" name="Google Shape;75;p21"/>
          <p:cNvSpPr txBox="1"/>
          <p:nvPr>
            <p:ph idx="10" type="dt"/>
          </p:nvPr>
        </p:nvSpPr>
        <p:spPr>
          <a:xfrm>
            <a:off x="914400" y="6248400"/>
            <a:ext cx="2540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1"/>
          <p:cNvSpPr txBox="1"/>
          <p:nvPr>
            <p:ph idx="11" type="ftr"/>
          </p:nvPr>
        </p:nvSpPr>
        <p:spPr>
          <a:xfrm>
            <a:off x="4165600" y="6248400"/>
            <a:ext cx="38608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1"/>
          <p:cNvSpPr txBox="1"/>
          <p:nvPr>
            <p:ph idx="12" type="sldNum"/>
          </p:nvPr>
        </p:nvSpPr>
        <p:spPr>
          <a:xfrm>
            <a:off x="8737600" y="6248400"/>
            <a:ext cx="2540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idx="10" type="dt"/>
          </p:nvPr>
        </p:nvSpPr>
        <p:spPr>
          <a:xfrm>
            <a:off x="914400" y="6248400"/>
            <a:ext cx="2540000" cy="4572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1" name="Google Shape;11;p12"/>
          <p:cNvSpPr txBox="1"/>
          <p:nvPr>
            <p:ph idx="11" type="ftr"/>
          </p:nvPr>
        </p:nvSpPr>
        <p:spPr>
          <a:xfrm>
            <a:off x="4165600" y="6248400"/>
            <a:ext cx="3860800" cy="457200"/>
          </a:xfrm>
          <a:prstGeom prst="rect">
            <a:avLst/>
          </a:prstGeom>
          <a:noFill/>
          <a:ln>
            <a:noFill/>
          </a:ln>
        </p:spPr>
        <p:txBody>
          <a:bodyPr anchorCtr="0" anchor="ctr" bIns="46025" lIns="92075" spcFirstLastPara="1" rIns="92075" wrap="square" tIns="460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2" name="Google Shape;12;p12"/>
          <p:cNvSpPr txBox="1"/>
          <p:nvPr>
            <p:ph idx="12" type="sldNum"/>
          </p:nvPr>
        </p:nvSpPr>
        <p:spPr>
          <a:xfrm>
            <a:off x="8737600" y="6248400"/>
            <a:ext cx="2540000" cy="457200"/>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grpSp>
        <p:nvGrpSpPr>
          <p:cNvPr id="13" name="Google Shape;13;p12"/>
          <p:cNvGrpSpPr/>
          <p:nvPr/>
        </p:nvGrpSpPr>
        <p:grpSpPr>
          <a:xfrm>
            <a:off x="0" y="971550"/>
            <a:ext cx="12177184" cy="152400"/>
            <a:chOff x="0" y="612"/>
            <a:chExt cx="5753" cy="96"/>
          </a:xfrm>
        </p:grpSpPr>
        <p:sp>
          <p:nvSpPr>
            <p:cNvPr id="14" name="Google Shape;14;p12"/>
            <p:cNvSpPr/>
            <p:nvPr/>
          </p:nvSpPr>
          <p:spPr>
            <a:xfrm>
              <a:off x="0" y="612"/>
              <a:ext cx="5753" cy="47"/>
            </a:xfrm>
            <a:prstGeom prst="rect">
              <a:avLst/>
            </a:prstGeom>
            <a:gradFill>
              <a:gsLst>
                <a:gs pos="0">
                  <a:srgbClr val="00A293"/>
                </a:gs>
                <a:gs pos="50000">
                  <a:srgbClr val="00DFCA"/>
                </a:gs>
                <a:gs pos="100000">
                  <a:srgbClr val="00A293"/>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5" name="Google Shape;15;p12"/>
            <p:cNvSpPr/>
            <p:nvPr/>
          </p:nvSpPr>
          <p:spPr>
            <a:xfrm>
              <a:off x="0" y="684"/>
              <a:ext cx="5753" cy="24"/>
            </a:xfrm>
            <a:prstGeom prst="rect">
              <a:avLst/>
            </a:prstGeom>
            <a:gradFill>
              <a:gsLst>
                <a:gs pos="0">
                  <a:srgbClr val="B8749C"/>
                </a:gs>
                <a:gs pos="50000">
                  <a:srgbClr val="D989B8"/>
                </a:gs>
                <a:gs pos="100000">
                  <a:srgbClr val="B8749C"/>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16" name="Google Shape;16;p12"/>
          <p:cNvSpPr txBox="1"/>
          <p:nvPr>
            <p:ph type="title"/>
          </p:nvPr>
        </p:nvSpPr>
        <p:spPr>
          <a:xfrm>
            <a:off x="203200" y="304800"/>
            <a:ext cx="11785600" cy="609600"/>
          </a:xfrm>
          <a:prstGeom prst="rect">
            <a:avLst/>
          </a:prstGeom>
          <a:noFill/>
          <a:ln>
            <a:noFill/>
          </a:ln>
        </p:spPr>
        <p:txBody>
          <a:bodyPr anchorCtr="1" anchor="ctr" bIns="46025" lIns="92075" spcFirstLastPara="1" rIns="92075" wrap="square" tIns="46025">
            <a:noAutofit/>
          </a:bodyPr>
          <a:lstStyle>
            <a:lvl1pPr lvl="0" marR="0" rtl="0" algn="ctr">
              <a:lnSpc>
                <a:spcPct val="90000"/>
              </a:lnSpc>
              <a:spcBef>
                <a:spcPts val="0"/>
              </a:spcBef>
              <a:spcAft>
                <a:spcPts val="0"/>
              </a:spcAft>
              <a:buClr>
                <a:srgbClr val="000000"/>
              </a:buClr>
              <a:buSzPts val="1400"/>
              <a:buFont typeface="Arial"/>
              <a:buNone/>
              <a:defRPr b="0" i="0" sz="4000" u="none" cap="none" strike="noStrike">
                <a:solidFill>
                  <a:schemeClr val="dk2"/>
                </a:solidFill>
                <a:latin typeface="Arial"/>
                <a:ea typeface="Arial"/>
                <a:cs typeface="Arial"/>
                <a:sym typeface="Arial"/>
              </a:defRPr>
            </a:lvl1pPr>
            <a:lvl2pPr lvl="1" marR="0" rtl="0" algn="ctr">
              <a:lnSpc>
                <a:spcPct val="90000"/>
              </a:lnSpc>
              <a:spcBef>
                <a:spcPts val="0"/>
              </a:spcBef>
              <a:spcAft>
                <a:spcPts val="0"/>
              </a:spcAft>
              <a:buClr>
                <a:srgbClr val="000000"/>
              </a:buClr>
              <a:buSzPts val="1400"/>
              <a:buFont typeface="Arial"/>
              <a:buNone/>
              <a:defRPr b="0" i="0" sz="4000" u="none" cap="none" strike="noStrike">
                <a:solidFill>
                  <a:schemeClr val="dk2"/>
                </a:solidFill>
                <a:latin typeface="Arial"/>
                <a:ea typeface="Arial"/>
                <a:cs typeface="Arial"/>
                <a:sym typeface="Arial"/>
              </a:defRPr>
            </a:lvl2pPr>
            <a:lvl3pPr lvl="2" marR="0" rtl="0" algn="ctr">
              <a:lnSpc>
                <a:spcPct val="90000"/>
              </a:lnSpc>
              <a:spcBef>
                <a:spcPts val="0"/>
              </a:spcBef>
              <a:spcAft>
                <a:spcPts val="0"/>
              </a:spcAft>
              <a:buClr>
                <a:srgbClr val="000000"/>
              </a:buClr>
              <a:buSzPts val="1400"/>
              <a:buFont typeface="Arial"/>
              <a:buNone/>
              <a:defRPr b="0" i="0" sz="4000" u="none" cap="none" strike="noStrike">
                <a:solidFill>
                  <a:schemeClr val="dk2"/>
                </a:solidFill>
                <a:latin typeface="Arial"/>
                <a:ea typeface="Arial"/>
                <a:cs typeface="Arial"/>
                <a:sym typeface="Arial"/>
              </a:defRPr>
            </a:lvl3pPr>
            <a:lvl4pPr lvl="3" marR="0" rtl="0" algn="ctr">
              <a:lnSpc>
                <a:spcPct val="90000"/>
              </a:lnSpc>
              <a:spcBef>
                <a:spcPts val="0"/>
              </a:spcBef>
              <a:spcAft>
                <a:spcPts val="0"/>
              </a:spcAft>
              <a:buClr>
                <a:srgbClr val="000000"/>
              </a:buClr>
              <a:buSzPts val="1400"/>
              <a:buFont typeface="Arial"/>
              <a:buNone/>
              <a:defRPr b="0" i="0" sz="4000" u="none" cap="none" strike="noStrike">
                <a:solidFill>
                  <a:schemeClr val="dk2"/>
                </a:solidFill>
                <a:latin typeface="Arial"/>
                <a:ea typeface="Arial"/>
                <a:cs typeface="Arial"/>
                <a:sym typeface="Arial"/>
              </a:defRPr>
            </a:lvl4pPr>
            <a:lvl5pPr lvl="4" marR="0" rtl="0" algn="ctr">
              <a:lnSpc>
                <a:spcPct val="90000"/>
              </a:lnSpc>
              <a:spcBef>
                <a:spcPts val="0"/>
              </a:spcBef>
              <a:spcAft>
                <a:spcPts val="0"/>
              </a:spcAft>
              <a:buClr>
                <a:srgbClr val="000000"/>
              </a:buClr>
              <a:buSzPts val="1400"/>
              <a:buFont typeface="Arial"/>
              <a:buNone/>
              <a:defRPr b="0" i="0" sz="4000" u="none" cap="none" strike="noStrike">
                <a:solidFill>
                  <a:schemeClr val="dk2"/>
                </a:solidFill>
                <a:latin typeface="Arial"/>
                <a:ea typeface="Arial"/>
                <a:cs typeface="Arial"/>
                <a:sym typeface="Arial"/>
              </a:defRPr>
            </a:lvl5pPr>
            <a:lvl6pPr lvl="5" marR="0" rtl="0" algn="ctr">
              <a:lnSpc>
                <a:spcPct val="90000"/>
              </a:lnSpc>
              <a:spcBef>
                <a:spcPts val="0"/>
              </a:spcBef>
              <a:spcAft>
                <a:spcPts val="0"/>
              </a:spcAft>
              <a:buClr>
                <a:srgbClr val="000000"/>
              </a:buClr>
              <a:buSzPts val="1400"/>
              <a:buFont typeface="Arial"/>
              <a:buNone/>
              <a:defRPr b="0" i="0" sz="4000" u="none" cap="none" strike="noStrike">
                <a:solidFill>
                  <a:schemeClr val="dk2"/>
                </a:solidFill>
                <a:latin typeface="Arial"/>
                <a:ea typeface="Arial"/>
                <a:cs typeface="Arial"/>
                <a:sym typeface="Arial"/>
              </a:defRPr>
            </a:lvl6pPr>
            <a:lvl7pPr lvl="6" marR="0" rtl="0" algn="ctr">
              <a:lnSpc>
                <a:spcPct val="90000"/>
              </a:lnSpc>
              <a:spcBef>
                <a:spcPts val="0"/>
              </a:spcBef>
              <a:spcAft>
                <a:spcPts val="0"/>
              </a:spcAft>
              <a:buClr>
                <a:srgbClr val="000000"/>
              </a:buClr>
              <a:buSzPts val="1400"/>
              <a:buFont typeface="Arial"/>
              <a:buNone/>
              <a:defRPr b="0" i="0" sz="4000" u="none" cap="none" strike="noStrike">
                <a:solidFill>
                  <a:schemeClr val="dk2"/>
                </a:solidFill>
                <a:latin typeface="Arial"/>
                <a:ea typeface="Arial"/>
                <a:cs typeface="Arial"/>
                <a:sym typeface="Arial"/>
              </a:defRPr>
            </a:lvl7pPr>
            <a:lvl8pPr lvl="7" marR="0" rtl="0" algn="ctr">
              <a:lnSpc>
                <a:spcPct val="90000"/>
              </a:lnSpc>
              <a:spcBef>
                <a:spcPts val="0"/>
              </a:spcBef>
              <a:spcAft>
                <a:spcPts val="0"/>
              </a:spcAft>
              <a:buClr>
                <a:srgbClr val="000000"/>
              </a:buClr>
              <a:buSzPts val="1400"/>
              <a:buFont typeface="Arial"/>
              <a:buNone/>
              <a:defRPr b="0" i="0" sz="4000" u="none" cap="none" strike="noStrike">
                <a:solidFill>
                  <a:schemeClr val="dk2"/>
                </a:solidFill>
                <a:latin typeface="Arial"/>
                <a:ea typeface="Arial"/>
                <a:cs typeface="Arial"/>
                <a:sym typeface="Arial"/>
              </a:defRPr>
            </a:lvl8pPr>
            <a:lvl9pPr lvl="8" marR="0" rtl="0" algn="ctr">
              <a:lnSpc>
                <a:spcPct val="90000"/>
              </a:lnSpc>
              <a:spcBef>
                <a:spcPts val="0"/>
              </a:spcBef>
              <a:spcAft>
                <a:spcPts val="0"/>
              </a:spcAft>
              <a:buClr>
                <a:srgbClr val="000000"/>
              </a:buClr>
              <a:buSzPts val="1400"/>
              <a:buFont typeface="Arial"/>
              <a:buNone/>
              <a:defRPr b="0" i="0" sz="4000" u="none" cap="none" strike="noStrike">
                <a:solidFill>
                  <a:schemeClr val="dk2"/>
                </a:solidFill>
                <a:latin typeface="Arial"/>
                <a:ea typeface="Arial"/>
                <a:cs typeface="Arial"/>
                <a:sym typeface="Arial"/>
              </a:defRPr>
            </a:lvl9pPr>
          </a:lstStyle>
          <a:p/>
        </p:txBody>
      </p:sp>
      <p:sp>
        <p:nvSpPr>
          <p:cNvPr id="17" name="Google Shape;17;p12"/>
          <p:cNvSpPr txBox="1"/>
          <p:nvPr>
            <p:ph idx="1" type="body"/>
          </p:nvPr>
        </p:nvSpPr>
        <p:spPr>
          <a:xfrm>
            <a:off x="914400" y="1295400"/>
            <a:ext cx="11074400" cy="4876800"/>
          </a:xfrm>
          <a:prstGeom prst="rect">
            <a:avLst/>
          </a:prstGeom>
          <a:noFill/>
          <a:ln>
            <a:noFill/>
          </a:ln>
        </p:spPr>
        <p:txBody>
          <a:bodyPr anchorCtr="0" anchor="t" bIns="46025" lIns="92075" spcFirstLastPara="1" rIns="92075" wrap="square" tIns="46025">
            <a:noAutofit/>
          </a:bodyPr>
          <a:lstStyle>
            <a:lvl1pPr indent="-326390" lvl="0" marL="457200" marR="0" rtl="0" algn="l">
              <a:lnSpc>
                <a:spcPct val="100000"/>
              </a:lnSpc>
              <a:spcBef>
                <a:spcPts val="560"/>
              </a:spcBef>
              <a:spcAft>
                <a:spcPts val="0"/>
              </a:spcAft>
              <a:buClr>
                <a:schemeClr val="accent2"/>
              </a:buClr>
              <a:buSzPts val="1540"/>
              <a:buFont typeface="Arial"/>
              <a:buChar char="●"/>
              <a:defRPr b="0" i="0" sz="2800" u="none" cap="none" strike="noStrike">
                <a:solidFill>
                  <a:schemeClr val="dk1"/>
                </a:solidFill>
                <a:latin typeface="Arial"/>
                <a:ea typeface="Arial"/>
                <a:cs typeface="Arial"/>
                <a:sym typeface="Arial"/>
              </a:defRPr>
            </a:lvl1pPr>
            <a:lvl2pPr indent="-311150" lvl="1" marL="914400" marR="0" rtl="0" algn="l">
              <a:lnSpc>
                <a:spcPct val="100000"/>
              </a:lnSpc>
              <a:spcBef>
                <a:spcPts val="520"/>
              </a:spcBef>
              <a:spcAft>
                <a:spcPts val="0"/>
              </a:spcAft>
              <a:buClr>
                <a:schemeClr val="accent2"/>
              </a:buClr>
              <a:buSzPts val="1300"/>
              <a:buFont typeface="Arial"/>
              <a:buChar char="●"/>
              <a:defRPr b="0" i="0" sz="2600" u="none" cap="none" strike="noStrike">
                <a:solidFill>
                  <a:schemeClr val="dk1"/>
                </a:solidFill>
                <a:latin typeface="Arial"/>
                <a:ea typeface="Arial"/>
                <a:cs typeface="Arial"/>
                <a:sym typeface="Arial"/>
              </a:defRPr>
            </a:lvl2pPr>
            <a:lvl3pPr indent="-289560" lvl="2" marL="1371600" marR="0" rtl="0" algn="l">
              <a:lnSpc>
                <a:spcPct val="100000"/>
              </a:lnSpc>
              <a:spcBef>
                <a:spcPts val="480"/>
              </a:spcBef>
              <a:spcAft>
                <a:spcPts val="0"/>
              </a:spcAft>
              <a:buClr>
                <a:schemeClr val="accent2"/>
              </a:buClr>
              <a:buSzPts val="960"/>
              <a:buFont typeface="Arial"/>
              <a:buChar char="●"/>
              <a:defRPr b="0" i="0" sz="2400" u="none" cap="none" strike="noStrike">
                <a:solidFill>
                  <a:schemeClr val="dk1"/>
                </a:solidFill>
                <a:latin typeface="Arial"/>
                <a:ea typeface="Arial"/>
                <a:cs typeface="Arial"/>
                <a:sym typeface="Arial"/>
              </a:defRPr>
            </a:lvl3pPr>
            <a:lvl4pPr indent="-319405" lvl="3" marL="1828800" marR="0" rtl="0" algn="l">
              <a:lnSpc>
                <a:spcPct val="100000"/>
              </a:lnSpc>
              <a:spcBef>
                <a:spcPts val="440"/>
              </a:spcBef>
              <a:spcAft>
                <a:spcPts val="0"/>
              </a:spcAft>
              <a:buClr>
                <a:schemeClr val="accent2"/>
              </a:buClr>
              <a:buSzPts val="1430"/>
              <a:buFont typeface="Arial"/>
              <a:buChar char="●"/>
              <a:defRPr b="0" i="0" sz="22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howtodoinjava.com/best-practices/solid-principle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
          <p:cNvSpPr txBox="1"/>
          <p:nvPr>
            <p:ph type="ctrTitle"/>
          </p:nvPr>
        </p:nvSpPr>
        <p:spPr>
          <a:xfrm>
            <a:off x="1224354" y="1890399"/>
            <a:ext cx="9144000" cy="1060200"/>
          </a:xfrm>
          <a:prstGeom prst="rect">
            <a:avLst/>
          </a:prstGeom>
          <a:noFill/>
          <a:ln>
            <a:noFill/>
          </a:ln>
        </p:spPr>
        <p:txBody>
          <a:bodyPr anchorCtr="0" anchor="b" bIns="46025" lIns="92075" spcFirstLastPara="1" rIns="92075" wrap="square" tIns="46025">
            <a:normAutofit fontScale="90000"/>
          </a:bodyPr>
          <a:lstStyle/>
          <a:p>
            <a:pPr indent="0" lvl="0" marL="0" rtl="0" algn="ctr">
              <a:lnSpc>
                <a:spcPct val="90000"/>
              </a:lnSpc>
              <a:spcBef>
                <a:spcPts val="0"/>
              </a:spcBef>
              <a:spcAft>
                <a:spcPts val="0"/>
              </a:spcAft>
              <a:buSzPct val="38889"/>
              <a:buNone/>
            </a:pPr>
            <a:r>
              <a:rPr lang="en-US">
                <a:latin typeface="Times New Roman"/>
                <a:ea typeface="Times New Roman"/>
                <a:cs typeface="Times New Roman"/>
                <a:sym typeface="Times New Roman"/>
              </a:rPr>
              <a:t>Object-Oriented Analysis and Design using JAVA</a:t>
            </a:r>
            <a:endParaRPr/>
          </a:p>
        </p:txBody>
      </p:sp>
      <p:sp>
        <p:nvSpPr>
          <p:cNvPr id="95" name="Google Shape;95;p1"/>
          <p:cNvSpPr txBox="1"/>
          <p:nvPr/>
        </p:nvSpPr>
        <p:spPr>
          <a:xfrm>
            <a:off x="1590261" y="4555931"/>
            <a:ext cx="8301300" cy="1143000"/>
          </a:xfrm>
          <a:prstGeom prst="rect">
            <a:avLst/>
          </a:prstGeom>
          <a:noFill/>
          <a:ln>
            <a:noFill/>
          </a:ln>
        </p:spPr>
        <p:txBody>
          <a:bodyPr anchorCtr="0" anchor="b" bIns="46025" lIns="92075" spcFirstLastPara="1" rIns="92075" wrap="square" tIns="46025">
            <a:noAutofit/>
          </a:bodyPr>
          <a:lstStyle/>
          <a:p>
            <a:pPr indent="0" lvl="0" marL="0" marR="0" rtl="0" algn="ctr">
              <a:lnSpc>
                <a:spcPct val="90000"/>
              </a:lnSpc>
              <a:spcBef>
                <a:spcPts val="0"/>
              </a:spcBef>
              <a:spcAft>
                <a:spcPts val="0"/>
              </a:spcAft>
              <a:buClr>
                <a:srgbClr val="000000"/>
              </a:buClr>
              <a:buSzPts val="3200"/>
              <a:buFont typeface="Arial"/>
              <a:buNone/>
            </a:pPr>
            <a:r>
              <a:rPr b="0" i="0" lang="en-US" sz="3200" u="none" cap="none" strike="noStrike">
                <a:solidFill>
                  <a:schemeClr val="dk2"/>
                </a:solidFill>
                <a:latin typeface="Times New Roman"/>
                <a:ea typeface="Times New Roman"/>
                <a:cs typeface="Times New Roman"/>
                <a:sym typeface="Times New Roman"/>
              </a:rPr>
              <a:t>SOLID Principles</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3200"/>
              <a:buFont typeface="Arial"/>
              <a:buNone/>
            </a:pPr>
            <a:r>
              <a:t/>
            </a:r>
            <a:endParaRPr b="0" i="0" sz="3200" u="none" cap="none" strike="noStrike">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62236b1e52_0_31"/>
          <p:cNvSpPr/>
          <p:nvPr/>
        </p:nvSpPr>
        <p:spPr>
          <a:xfrm>
            <a:off x="1408615" y="6211294"/>
            <a:ext cx="102270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strike="noStrike">
                <a:solidFill>
                  <a:srgbClr val="7F7F7F"/>
                </a:solidFill>
                <a:latin typeface="Times New Roman"/>
                <a:ea typeface="Times New Roman"/>
                <a:cs typeface="Times New Roman"/>
                <a:sym typeface="Times New Roman"/>
              </a:rPr>
              <a:t>Reference: https: https://www.geeksforgeeks.org/solid-principle-in-programming-understand-with-real-life-examples/</a:t>
            </a:r>
            <a:endParaRPr sz="1200">
              <a:solidFill>
                <a:srgbClr val="7F7F7F"/>
              </a:solidFill>
              <a:latin typeface="Times New Roman"/>
              <a:ea typeface="Times New Roman"/>
              <a:cs typeface="Times New Roman"/>
              <a:sym typeface="Times New Roman"/>
            </a:endParaRPr>
          </a:p>
        </p:txBody>
      </p:sp>
      <p:sp>
        <p:nvSpPr>
          <p:cNvPr id="157" name="Google Shape;157;g262236b1e52_0_31"/>
          <p:cNvSpPr txBox="1"/>
          <p:nvPr/>
        </p:nvSpPr>
        <p:spPr>
          <a:xfrm>
            <a:off x="916404" y="296650"/>
            <a:ext cx="8651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New Roman"/>
              <a:buNone/>
            </a:pPr>
            <a:r>
              <a:rPr lang="en-US" sz="3200">
                <a:solidFill>
                  <a:schemeClr val="dk1"/>
                </a:solidFill>
                <a:latin typeface="Times New Roman"/>
                <a:ea typeface="Times New Roman"/>
                <a:cs typeface="Times New Roman"/>
                <a:sym typeface="Times New Roman"/>
              </a:rPr>
              <a:t>Dependency Inversion Principle (DIP)</a:t>
            </a:r>
            <a:endParaRPr i="0" sz="3200" u="none" cap="none" strike="noStrike">
              <a:solidFill>
                <a:schemeClr val="dk1"/>
              </a:solidFill>
              <a:latin typeface="Times New Roman"/>
              <a:ea typeface="Times New Roman"/>
              <a:cs typeface="Times New Roman"/>
              <a:sym typeface="Times New Roman"/>
            </a:endParaRPr>
          </a:p>
        </p:txBody>
      </p:sp>
      <p:sp>
        <p:nvSpPr>
          <p:cNvPr id="158" name="Google Shape;158;g262236b1e52_0_31"/>
          <p:cNvSpPr/>
          <p:nvPr/>
        </p:nvSpPr>
        <p:spPr>
          <a:xfrm>
            <a:off x="455213" y="1348424"/>
            <a:ext cx="11058300" cy="4709100"/>
          </a:xfrm>
          <a:prstGeom prst="rect">
            <a:avLst/>
          </a:prstGeom>
          <a:noFill/>
          <a:ln>
            <a:noFill/>
          </a:ln>
        </p:spPr>
        <p:txBody>
          <a:bodyPr anchorCtr="0" anchor="ctr" bIns="45700" lIns="91425" spcFirstLastPara="1" rIns="91425" wrap="square" tIns="45700">
            <a:noAutofit/>
          </a:bodyPr>
          <a:lstStyle/>
          <a:p>
            <a:pPr indent="-342900" lvl="0" marL="342900" marR="0" rtl="0" algn="just">
              <a:spcBef>
                <a:spcPts val="0"/>
              </a:spcBef>
              <a:spcAft>
                <a:spcPts val="0"/>
              </a:spcAft>
              <a:buClr>
                <a:schemeClr val="dk1"/>
              </a:buClr>
              <a:buSzPts val="2000"/>
              <a:buFont typeface="Arial"/>
              <a:buChar char="•"/>
            </a:pPr>
            <a:r>
              <a:rPr i="1" lang="en-US" sz="2000">
                <a:solidFill>
                  <a:schemeClr val="dk1"/>
                </a:solidFill>
                <a:latin typeface="Times New Roman"/>
                <a:ea typeface="Times New Roman"/>
                <a:cs typeface="Times New Roman"/>
                <a:sym typeface="Times New Roman"/>
              </a:rPr>
              <a:t>High-level modules/classes should not depend on low-level modules/classes.</a:t>
            </a: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 Abstractions should not depend upon details. Details should depend upon abstractions. The above lines simply state that if a high module or class will be dependent more on low-level modules or class then your code would have tight coupling and if you will try to make a change in one class it can break another class which is risky at the production level. </a:t>
            </a:r>
            <a:endParaRPr sz="2000">
              <a:solidFill>
                <a:schemeClr val="dk1"/>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So always try to make classes </a:t>
            </a:r>
            <a:r>
              <a:rPr b="1" lang="en-US" sz="2000">
                <a:solidFill>
                  <a:schemeClr val="dk1"/>
                </a:solidFill>
                <a:latin typeface="Times New Roman"/>
                <a:ea typeface="Times New Roman"/>
                <a:cs typeface="Times New Roman"/>
                <a:sym typeface="Times New Roman"/>
              </a:rPr>
              <a:t>loosely coupled</a:t>
            </a:r>
            <a:r>
              <a:rPr lang="en-US" sz="2000">
                <a:solidFill>
                  <a:schemeClr val="dk1"/>
                </a:solidFill>
                <a:latin typeface="Times New Roman"/>
                <a:ea typeface="Times New Roman"/>
                <a:cs typeface="Times New Roman"/>
                <a:sym typeface="Times New Roman"/>
              </a:rPr>
              <a:t> as much as you can and you can achieve this through </a:t>
            </a:r>
            <a:r>
              <a:rPr i="1" lang="en-US" sz="2000">
                <a:solidFill>
                  <a:schemeClr val="dk1"/>
                </a:solidFill>
                <a:latin typeface="Times New Roman"/>
                <a:ea typeface="Times New Roman"/>
                <a:cs typeface="Times New Roman"/>
                <a:sym typeface="Times New Roman"/>
              </a:rPr>
              <a:t>abstraction</a:t>
            </a:r>
            <a:r>
              <a:rPr lang="en-US" sz="2000">
                <a:solidFill>
                  <a:schemeClr val="dk1"/>
                </a:solidFill>
                <a:latin typeface="Times New Roman"/>
                <a:ea typeface="Times New Roman"/>
                <a:cs typeface="Times New Roman"/>
                <a:sym typeface="Times New Roman"/>
              </a:rPr>
              <a:t>. The main motive of this principle is decoupling the dependencies so if class A changes the class B doesn’t need to care or know about the changes. </a:t>
            </a:r>
            <a:endParaRPr sz="2000">
              <a:solidFill>
                <a:schemeClr val="dk1"/>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You can consider the real-life example of a TV remote battery. Your remote needs a battery but it’s not dependent on the battery brand. You can use any XYZ brand that you want and it will work. So we can say that the TV remote is loosely coupled with the brand name. Dependency Inversion makes your code more reusable.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62236b1e52_0_127"/>
          <p:cNvSpPr txBox="1"/>
          <p:nvPr>
            <p:ph idx="1" type="body"/>
          </p:nvPr>
        </p:nvSpPr>
        <p:spPr>
          <a:xfrm>
            <a:off x="963084" y="2906713"/>
            <a:ext cx="10363200" cy="1500300"/>
          </a:xfrm>
          <a:prstGeom prst="rect">
            <a:avLst/>
          </a:prstGeom>
        </p:spPr>
        <p:txBody>
          <a:bodyPr anchorCtr="0" anchor="b" bIns="46025" lIns="92075" spcFirstLastPara="1" rIns="92075" wrap="square" tIns="46025">
            <a:noAutofit/>
          </a:bodyPr>
          <a:lstStyle/>
          <a:p>
            <a:pPr indent="0" lvl="0" marL="0" rtl="0" algn="ctr">
              <a:lnSpc>
                <a:spcPct val="90000"/>
              </a:lnSpc>
              <a:spcBef>
                <a:spcPts val="0"/>
              </a:spcBef>
              <a:spcAft>
                <a:spcPts val="0"/>
              </a:spcAft>
              <a:buClr>
                <a:schemeClr val="dk1"/>
              </a:buClr>
              <a:buFont typeface="Arial"/>
              <a:buNone/>
            </a:pPr>
            <a:r>
              <a:rPr lang="en-US" sz="3200">
                <a:latin typeface="Times New Roman"/>
                <a:ea typeface="Times New Roman"/>
                <a:cs typeface="Times New Roman"/>
                <a:sym typeface="Times New Roman"/>
              </a:rPr>
              <a:t>Coupling and cohesion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62236b1e52_0_139"/>
          <p:cNvSpPr txBox="1"/>
          <p:nvPr>
            <p:ph type="title"/>
          </p:nvPr>
        </p:nvSpPr>
        <p:spPr>
          <a:xfrm>
            <a:off x="203200" y="304800"/>
            <a:ext cx="11785500" cy="609600"/>
          </a:xfrm>
          <a:prstGeom prst="rect">
            <a:avLst/>
          </a:prstGeom>
          <a:noFill/>
          <a:ln>
            <a:noFill/>
          </a:ln>
        </p:spPr>
        <p:txBody>
          <a:bodyPr anchorCtr="1" anchor="ctr" bIns="46025" lIns="92075" spcFirstLastPara="1" rIns="92075" wrap="square" tIns="46025">
            <a:noAutofit/>
          </a:bodyPr>
          <a:lstStyle/>
          <a:p>
            <a:pPr indent="0" lvl="0" marL="0" rtl="0" algn="ctr">
              <a:lnSpc>
                <a:spcPct val="90000"/>
              </a:lnSpc>
              <a:spcBef>
                <a:spcPts val="0"/>
              </a:spcBef>
              <a:spcAft>
                <a:spcPts val="0"/>
              </a:spcAft>
              <a:buNone/>
            </a:pPr>
            <a:r>
              <a:rPr lang="en-US" sz="3600">
                <a:latin typeface="Times New Roman"/>
                <a:ea typeface="Times New Roman"/>
                <a:cs typeface="Times New Roman"/>
                <a:sym typeface="Times New Roman"/>
              </a:rPr>
              <a:t>Introduction</a:t>
            </a:r>
            <a:endParaRPr/>
          </a:p>
        </p:txBody>
      </p:sp>
      <p:sp>
        <p:nvSpPr>
          <p:cNvPr id="170" name="Google Shape;170;g262236b1e52_0_139"/>
          <p:cNvSpPr/>
          <p:nvPr/>
        </p:nvSpPr>
        <p:spPr>
          <a:xfrm flipH="1">
            <a:off x="809781" y="1350368"/>
            <a:ext cx="10303200" cy="4832100"/>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Cohesion </a:t>
            </a:r>
            <a:r>
              <a:rPr lang="en-US" sz="2800">
                <a:solidFill>
                  <a:schemeClr val="dk1"/>
                </a:solidFill>
                <a:latin typeface="Times New Roman"/>
                <a:ea typeface="Times New Roman"/>
                <a:cs typeface="Times New Roman"/>
                <a:sym typeface="Times New Roman"/>
              </a:rPr>
              <a:t>and </a:t>
            </a:r>
            <a:r>
              <a:rPr b="1" lang="en-US" sz="2800">
                <a:solidFill>
                  <a:schemeClr val="dk1"/>
                </a:solidFill>
                <a:latin typeface="Times New Roman"/>
                <a:ea typeface="Times New Roman"/>
                <a:cs typeface="Times New Roman"/>
                <a:sym typeface="Times New Roman"/>
              </a:rPr>
              <a:t>Coupling </a:t>
            </a:r>
            <a:r>
              <a:rPr lang="en-US" sz="2800">
                <a:solidFill>
                  <a:schemeClr val="dk1"/>
                </a:solidFill>
                <a:latin typeface="Times New Roman"/>
                <a:ea typeface="Times New Roman"/>
                <a:cs typeface="Times New Roman"/>
                <a:sym typeface="Times New Roman"/>
              </a:rPr>
              <a:t>deal with the quality of an OO design.</a:t>
            </a:r>
            <a:endParaRPr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800">
                <a:solidFill>
                  <a:schemeClr val="dk1"/>
                </a:solidFill>
                <a:latin typeface="Times New Roman"/>
                <a:ea typeface="Times New Roman"/>
                <a:cs typeface="Times New Roman"/>
                <a:sym typeface="Times New Roman"/>
              </a:rPr>
              <a:t>Generally, </a:t>
            </a:r>
            <a:r>
              <a:rPr i="1" lang="en-US" sz="2800">
                <a:solidFill>
                  <a:schemeClr val="dk1"/>
                </a:solidFill>
                <a:latin typeface="Times New Roman"/>
                <a:ea typeface="Times New Roman"/>
                <a:cs typeface="Times New Roman"/>
                <a:sym typeface="Times New Roman"/>
              </a:rPr>
              <a:t>good OO design should be loosely coupled and highly cohesive</a:t>
            </a:r>
            <a:r>
              <a:rPr lang="en-US" sz="2800">
                <a:solidFill>
                  <a:schemeClr val="dk1"/>
                </a:solidFill>
                <a:latin typeface="Times New Roman"/>
                <a:ea typeface="Times New Roman"/>
                <a:cs typeface="Times New Roman"/>
                <a:sym typeface="Times New Roman"/>
              </a:rPr>
              <a:t>. </a:t>
            </a:r>
            <a:endParaRPr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800">
                <a:solidFill>
                  <a:schemeClr val="dk1"/>
                </a:solidFill>
                <a:latin typeface="Times New Roman"/>
                <a:ea typeface="Times New Roman"/>
                <a:cs typeface="Times New Roman"/>
                <a:sym typeface="Times New Roman"/>
              </a:rPr>
              <a:t>The aim of the design should be to make the application:</a:t>
            </a:r>
            <a:endParaRPr/>
          </a:p>
          <a:p>
            <a:pPr indent="-514350" lvl="1" marL="971550" marR="0" rtl="0" algn="just">
              <a:spcBef>
                <a:spcPts val="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easier to develop</a:t>
            </a:r>
            <a:endParaRPr/>
          </a:p>
          <a:p>
            <a:pPr indent="-514350" lvl="1" marL="971550" marR="0" rtl="0" algn="just">
              <a:spcBef>
                <a:spcPts val="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easier to maintain</a:t>
            </a:r>
            <a:endParaRPr/>
          </a:p>
          <a:p>
            <a:pPr indent="-514350" lvl="1" marL="971550" marR="0" rtl="0" algn="just">
              <a:spcBef>
                <a:spcPts val="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easier to add new features</a:t>
            </a:r>
            <a:endParaRPr/>
          </a:p>
          <a:p>
            <a:pPr indent="-514350" lvl="1" marL="971550" marR="0" rtl="0" algn="just">
              <a:spcBef>
                <a:spcPts val="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less Fragile.</a:t>
            </a:r>
            <a:endParaRPr/>
          </a:p>
          <a:p>
            <a:pPr indent="0" lvl="0" marL="0" marR="0" rtl="0" algn="just">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62236b1e52_0_144"/>
          <p:cNvSpPr txBox="1"/>
          <p:nvPr/>
        </p:nvSpPr>
        <p:spPr>
          <a:xfrm>
            <a:off x="914399" y="1759858"/>
            <a:ext cx="10307100" cy="37866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Coupling is the degree to which one class knows about another class. Let us consider two classes class </a:t>
            </a:r>
            <a:r>
              <a:rPr b="1" lang="en-US" sz="2000">
                <a:solidFill>
                  <a:schemeClr val="dk1"/>
                </a:solidFill>
                <a:latin typeface="Times New Roman"/>
                <a:ea typeface="Times New Roman"/>
                <a:cs typeface="Times New Roman"/>
                <a:sym typeface="Times New Roman"/>
              </a:rPr>
              <a:t>A</a:t>
            </a:r>
            <a:r>
              <a:rPr lang="en-US" sz="2000">
                <a:solidFill>
                  <a:schemeClr val="dk1"/>
                </a:solidFill>
                <a:latin typeface="Times New Roman"/>
                <a:ea typeface="Times New Roman"/>
                <a:cs typeface="Times New Roman"/>
                <a:sym typeface="Times New Roman"/>
              </a:rPr>
              <a:t> and class </a:t>
            </a:r>
            <a:r>
              <a:rPr b="1" lang="en-US" sz="2000">
                <a:solidFill>
                  <a:schemeClr val="dk1"/>
                </a:solidFill>
                <a:latin typeface="Times New Roman"/>
                <a:ea typeface="Times New Roman"/>
                <a:cs typeface="Times New Roman"/>
                <a:sym typeface="Times New Roman"/>
              </a:rPr>
              <a:t>B</a:t>
            </a:r>
            <a:r>
              <a:rPr lang="en-US" sz="2000">
                <a:solidFill>
                  <a:schemeClr val="dk1"/>
                </a:solidFill>
                <a:latin typeface="Times New Roman"/>
                <a:ea typeface="Times New Roman"/>
                <a:cs typeface="Times New Roman"/>
                <a:sym typeface="Times New Roman"/>
              </a:rPr>
              <a:t>. If class </a:t>
            </a:r>
            <a:r>
              <a:rPr b="1" lang="en-US" sz="2000">
                <a:solidFill>
                  <a:schemeClr val="dk1"/>
                </a:solidFill>
                <a:latin typeface="Times New Roman"/>
                <a:ea typeface="Times New Roman"/>
                <a:cs typeface="Times New Roman"/>
                <a:sym typeface="Times New Roman"/>
              </a:rPr>
              <a:t>A</a:t>
            </a:r>
            <a:r>
              <a:rPr lang="en-US" sz="2000">
                <a:solidFill>
                  <a:schemeClr val="dk1"/>
                </a:solidFill>
                <a:latin typeface="Times New Roman"/>
                <a:ea typeface="Times New Roman"/>
                <a:cs typeface="Times New Roman"/>
                <a:sym typeface="Times New Roman"/>
              </a:rPr>
              <a:t> knows class </a:t>
            </a:r>
            <a:r>
              <a:rPr b="1" lang="en-US" sz="2000">
                <a:solidFill>
                  <a:schemeClr val="dk1"/>
                </a:solidFill>
                <a:latin typeface="Times New Roman"/>
                <a:ea typeface="Times New Roman"/>
                <a:cs typeface="Times New Roman"/>
                <a:sym typeface="Times New Roman"/>
              </a:rPr>
              <a:t>B</a:t>
            </a:r>
            <a:r>
              <a:rPr lang="en-US" sz="2000">
                <a:solidFill>
                  <a:schemeClr val="dk1"/>
                </a:solidFill>
                <a:latin typeface="Times New Roman"/>
                <a:ea typeface="Times New Roman"/>
                <a:cs typeface="Times New Roman"/>
                <a:sym typeface="Times New Roman"/>
              </a:rPr>
              <a:t> through its interface only i.e it interacts with class </a:t>
            </a:r>
            <a:r>
              <a:rPr b="1" lang="en-US" sz="2000">
                <a:solidFill>
                  <a:schemeClr val="dk1"/>
                </a:solidFill>
                <a:latin typeface="Times New Roman"/>
                <a:ea typeface="Times New Roman"/>
                <a:cs typeface="Times New Roman"/>
                <a:sym typeface="Times New Roman"/>
              </a:rPr>
              <a:t>B</a:t>
            </a:r>
            <a:r>
              <a:rPr lang="en-US" sz="2000">
                <a:solidFill>
                  <a:schemeClr val="dk1"/>
                </a:solidFill>
                <a:latin typeface="Times New Roman"/>
                <a:ea typeface="Times New Roman"/>
                <a:cs typeface="Times New Roman"/>
                <a:sym typeface="Times New Roman"/>
              </a:rPr>
              <a:t> through its API then class </a:t>
            </a:r>
            <a:r>
              <a:rPr b="1" lang="en-US" sz="2000">
                <a:solidFill>
                  <a:schemeClr val="dk1"/>
                </a:solidFill>
                <a:latin typeface="Times New Roman"/>
                <a:ea typeface="Times New Roman"/>
                <a:cs typeface="Times New Roman"/>
                <a:sym typeface="Times New Roman"/>
              </a:rPr>
              <a:t>A</a:t>
            </a:r>
            <a:r>
              <a:rPr lang="en-US" sz="2000">
                <a:solidFill>
                  <a:schemeClr val="dk1"/>
                </a:solidFill>
                <a:latin typeface="Times New Roman"/>
                <a:ea typeface="Times New Roman"/>
                <a:cs typeface="Times New Roman"/>
                <a:sym typeface="Times New Roman"/>
              </a:rPr>
              <a:t> and class </a:t>
            </a:r>
            <a:r>
              <a:rPr b="1" lang="en-US" sz="2000">
                <a:solidFill>
                  <a:schemeClr val="dk1"/>
                </a:solidFill>
                <a:latin typeface="Times New Roman"/>
                <a:ea typeface="Times New Roman"/>
                <a:cs typeface="Times New Roman"/>
                <a:sym typeface="Times New Roman"/>
              </a:rPr>
              <a:t>B</a:t>
            </a:r>
            <a:r>
              <a:rPr lang="en-US" sz="2000">
                <a:solidFill>
                  <a:schemeClr val="dk1"/>
                </a:solidFill>
                <a:latin typeface="Times New Roman"/>
                <a:ea typeface="Times New Roman"/>
                <a:cs typeface="Times New Roman"/>
                <a:sym typeface="Times New Roman"/>
              </a:rPr>
              <a:t> are said to be loosely coupled.</a:t>
            </a:r>
            <a:endParaRPr/>
          </a:p>
          <a:p>
            <a:pPr indent="0" lvl="0" marL="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If on the other hand class </a:t>
            </a:r>
            <a:r>
              <a:rPr b="1" lang="en-US" sz="2000">
                <a:solidFill>
                  <a:schemeClr val="dk1"/>
                </a:solidFill>
                <a:latin typeface="Times New Roman"/>
                <a:ea typeface="Times New Roman"/>
                <a:cs typeface="Times New Roman"/>
                <a:sym typeface="Times New Roman"/>
              </a:rPr>
              <a:t>A </a:t>
            </a:r>
            <a:r>
              <a:rPr lang="en-US" sz="2000">
                <a:solidFill>
                  <a:schemeClr val="dk1"/>
                </a:solidFill>
                <a:latin typeface="Times New Roman"/>
                <a:ea typeface="Times New Roman"/>
                <a:cs typeface="Times New Roman"/>
                <a:sym typeface="Times New Roman"/>
              </a:rPr>
              <a:t>apart from interacting class </a:t>
            </a:r>
            <a:r>
              <a:rPr b="1" lang="en-US" sz="2000">
                <a:solidFill>
                  <a:schemeClr val="dk1"/>
                </a:solidFill>
                <a:latin typeface="Times New Roman"/>
                <a:ea typeface="Times New Roman"/>
                <a:cs typeface="Times New Roman"/>
                <a:sym typeface="Times New Roman"/>
              </a:rPr>
              <a:t>B</a:t>
            </a:r>
            <a:r>
              <a:rPr lang="en-US" sz="2000">
                <a:solidFill>
                  <a:schemeClr val="dk1"/>
                </a:solidFill>
                <a:latin typeface="Times New Roman"/>
                <a:ea typeface="Times New Roman"/>
                <a:cs typeface="Times New Roman"/>
                <a:sym typeface="Times New Roman"/>
              </a:rPr>
              <a:t> by means of its interface also interacts through the non-interface stuff of class </a:t>
            </a:r>
            <a:r>
              <a:rPr b="1" lang="en-US" sz="2000">
                <a:solidFill>
                  <a:schemeClr val="dk1"/>
                </a:solidFill>
                <a:latin typeface="Times New Roman"/>
                <a:ea typeface="Times New Roman"/>
                <a:cs typeface="Times New Roman"/>
                <a:sym typeface="Times New Roman"/>
              </a:rPr>
              <a:t>B</a:t>
            </a:r>
            <a:r>
              <a:rPr lang="en-US" sz="2000">
                <a:solidFill>
                  <a:schemeClr val="dk1"/>
                </a:solidFill>
                <a:latin typeface="Times New Roman"/>
                <a:ea typeface="Times New Roman"/>
                <a:cs typeface="Times New Roman"/>
                <a:sym typeface="Times New Roman"/>
              </a:rPr>
              <a:t> then they are said to be tightly  coupled. Suppose the developer changes the class </a:t>
            </a:r>
            <a:r>
              <a:rPr b="1" lang="en-US" sz="2000">
                <a:solidFill>
                  <a:schemeClr val="dk1"/>
                </a:solidFill>
                <a:latin typeface="Times New Roman"/>
                <a:ea typeface="Times New Roman"/>
                <a:cs typeface="Times New Roman"/>
                <a:sym typeface="Times New Roman"/>
              </a:rPr>
              <a:t>B</a:t>
            </a:r>
            <a:r>
              <a:rPr lang="en-US" sz="2000">
                <a:solidFill>
                  <a:schemeClr val="dk1"/>
                </a:solidFill>
                <a:latin typeface="Times New Roman"/>
                <a:ea typeface="Times New Roman"/>
                <a:cs typeface="Times New Roman"/>
                <a:sym typeface="Times New Roman"/>
              </a:rPr>
              <a:t>‘s non-interface part i.e non API stuff then in case of loose coupling class </a:t>
            </a:r>
            <a:r>
              <a:rPr b="1" lang="en-US" sz="2000">
                <a:solidFill>
                  <a:schemeClr val="dk1"/>
                </a:solidFill>
                <a:latin typeface="Times New Roman"/>
                <a:ea typeface="Times New Roman"/>
                <a:cs typeface="Times New Roman"/>
                <a:sym typeface="Times New Roman"/>
              </a:rPr>
              <a:t>A</a:t>
            </a:r>
            <a:r>
              <a:rPr lang="en-US" sz="2000">
                <a:solidFill>
                  <a:schemeClr val="dk1"/>
                </a:solidFill>
                <a:latin typeface="Times New Roman"/>
                <a:ea typeface="Times New Roman"/>
                <a:cs typeface="Times New Roman"/>
                <a:sym typeface="Times New Roman"/>
              </a:rPr>
              <a:t> does not breakdown but tight coupling causes the class </a:t>
            </a:r>
            <a:r>
              <a:rPr b="1" lang="en-US" sz="2000">
                <a:solidFill>
                  <a:schemeClr val="dk1"/>
                </a:solidFill>
                <a:latin typeface="Times New Roman"/>
                <a:ea typeface="Times New Roman"/>
                <a:cs typeface="Times New Roman"/>
                <a:sym typeface="Times New Roman"/>
              </a:rPr>
              <a:t>A </a:t>
            </a:r>
            <a:r>
              <a:rPr lang="en-US" sz="2000">
                <a:solidFill>
                  <a:schemeClr val="dk1"/>
                </a:solidFill>
                <a:latin typeface="Times New Roman"/>
                <a:ea typeface="Times New Roman"/>
                <a:cs typeface="Times New Roman"/>
                <a:sym typeface="Times New Roman"/>
              </a:rPr>
              <a:t>to break.</a:t>
            </a:r>
            <a:endParaRPr/>
          </a:p>
          <a:p>
            <a:pPr indent="-215900" lvl="0" marL="342900" marR="0" rtl="0" algn="just">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So its always a good OO design principle to use loose coupling between the classes i.e all interactions between the objects in OO system should use the APIs. An aspect of good class and API design is that classes should be well encapsulated.</a:t>
            </a:r>
            <a:endParaRPr/>
          </a:p>
        </p:txBody>
      </p:sp>
      <p:sp>
        <p:nvSpPr>
          <p:cNvPr id="176" name="Google Shape;176;g262236b1e52_0_144"/>
          <p:cNvSpPr txBox="1"/>
          <p:nvPr>
            <p:ph type="title"/>
          </p:nvPr>
        </p:nvSpPr>
        <p:spPr>
          <a:xfrm>
            <a:off x="203200" y="304800"/>
            <a:ext cx="11785500" cy="609600"/>
          </a:xfrm>
          <a:prstGeom prst="rect">
            <a:avLst/>
          </a:prstGeom>
          <a:noFill/>
          <a:ln>
            <a:noFill/>
          </a:ln>
        </p:spPr>
        <p:txBody>
          <a:bodyPr anchorCtr="1" anchor="ctr" bIns="46025" lIns="92075" spcFirstLastPara="1" rIns="92075" wrap="square" tIns="46025">
            <a:noAutofit/>
          </a:bodyPr>
          <a:lstStyle/>
          <a:p>
            <a:pPr indent="0" lvl="0" marL="0" rtl="0" algn="ctr">
              <a:lnSpc>
                <a:spcPct val="90000"/>
              </a:lnSpc>
              <a:spcBef>
                <a:spcPts val="0"/>
              </a:spcBef>
              <a:spcAft>
                <a:spcPts val="0"/>
              </a:spcAft>
              <a:buNone/>
            </a:pPr>
            <a:r>
              <a:rPr lang="en-US" sz="3600">
                <a:latin typeface="Times New Roman"/>
                <a:ea typeface="Times New Roman"/>
                <a:cs typeface="Times New Roman"/>
                <a:sym typeface="Times New Roman"/>
              </a:rPr>
              <a:t>Coupling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62236b1e52_0_149"/>
          <p:cNvSpPr txBox="1"/>
          <p:nvPr>
            <p:ph type="title"/>
          </p:nvPr>
        </p:nvSpPr>
        <p:spPr>
          <a:xfrm>
            <a:off x="203200" y="304800"/>
            <a:ext cx="11785500" cy="609600"/>
          </a:xfrm>
          <a:prstGeom prst="rect">
            <a:avLst/>
          </a:prstGeom>
          <a:noFill/>
          <a:ln>
            <a:noFill/>
          </a:ln>
        </p:spPr>
        <p:txBody>
          <a:bodyPr anchorCtr="1" anchor="ctr" bIns="46025" lIns="92075" spcFirstLastPara="1" rIns="92075" wrap="square" tIns="46025">
            <a:noAutofit/>
          </a:bodyPr>
          <a:lstStyle/>
          <a:p>
            <a:pPr indent="0" lvl="0" marL="0" rtl="0" algn="ctr">
              <a:lnSpc>
                <a:spcPct val="90000"/>
              </a:lnSpc>
              <a:spcBef>
                <a:spcPts val="0"/>
              </a:spcBef>
              <a:spcAft>
                <a:spcPts val="0"/>
              </a:spcAft>
              <a:buNone/>
            </a:pPr>
            <a:r>
              <a:rPr lang="en-US" sz="3600">
                <a:latin typeface="Times New Roman"/>
                <a:ea typeface="Times New Roman"/>
                <a:cs typeface="Times New Roman"/>
                <a:sym typeface="Times New Roman"/>
              </a:rPr>
              <a:t>Tight coupling</a:t>
            </a:r>
            <a:endParaRPr/>
          </a:p>
        </p:txBody>
      </p:sp>
      <p:sp>
        <p:nvSpPr>
          <p:cNvPr id="182" name="Google Shape;182;g262236b1e52_0_149"/>
          <p:cNvSpPr txBox="1"/>
          <p:nvPr/>
        </p:nvSpPr>
        <p:spPr>
          <a:xfrm>
            <a:off x="1110342" y="1549351"/>
            <a:ext cx="9971400" cy="4710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If a class A has some </a:t>
            </a:r>
            <a:r>
              <a:rPr b="1" i="1" lang="en-US" sz="2000">
                <a:solidFill>
                  <a:schemeClr val="dk1"/>
                </a:solidFill>
                <a:latin typeface="Times New Roman"/>
                <a:ea typeface="Times New Roman"/>
                <a:cs typeface="Times New Roman"/>
                <a:sym typeface="Times New Roman"/>
              </a:rPr>
              <a:t>public</a:t>
            </a:r>
            <a:r>
              <a:rPr b="1" lang="en-US" sz="2000">
                <a:solidFill>
                  <a:schemeClr val="dk1"/>
                </a:solidFill>
                <a:latin typeface="Times New Roman"/>
                <a:ea typeface="Times New Roman"/>
                <a:cs typeface="Times New Roman"/>
                <a:sym typeface="Times New Roman"/>
              </a:rPr>
              <a:t> data members</a:t>
            </a:r>
            <a:r>
              <a:rPr lang="en-US" sz="2000">
                <a:solidFill>
                  <a:schemeClr val="dk1"/>
                </a:solidFill>
                <a:latin typeface="Times New Roman"/>
                <a:ea typeface="Times New Roman"/>
                <a:cs typeface="Times New Roman"/>
                <a:sym typeface="Times New Roman"/>
              </a:rPr>
              <a:t> and another class B is accessing these data members </a:t>
            </a:r>
            <a:r>
              <a:rPr b="1" i="1" lang="en-US" sz="2000">
                <a:solidFill>
                  <a:schemeClr val="dk1"/>
                </a:solidFill>
                <a:latin typeface="Times New Roman"/>
                <a:ea typeface="Times New Roman"/>
                <a:cs typeface="Times New Roman"/>
                <a:sym typeface="Times New Roman"/>
              </a:rPr>
              <a:t>directly using the dot operator</a:t>
            </a:r>
            <a:r>
              <a:rPr lang="en-US" sz="2000">
                <a:solidFill>
                  <a:schemeClr val="dk1"/>
                </a:solidFill>
                <a:latin typeface="Times New Roman"/>
                <a:ea typeface="Times New Roman"/>
                <a:cs typeface="Times New Roman"/>
                <a:sym typeface="Times New Roman"/>
              </a:rPr>
              <a:t>(which is possible because data members were declared </a:t>
            </a:r>
            <a:r>
              <a:rPr b="1" lang="en-US" sz="2000">
                <a:solidFill>
                  <a:schemeClr val="dk1"/>
                </a:solidFill>
                <a:latin typeface="Times New Roman"/>
                <a:ea typeface="Times New Roman"/>
                <a:cs typeface="Times New Roman"/>
                <a:sym typeface="Times New Roman"/>
              </a:rPr>
              <a:t>public</a:t>
            </a:r>
            <a:r>
              <a:rPr lang="en-US" sz="2000">
                <a:solidFill>
                  <a:schemeClr val="dk1"/>
                </a:solidFill>
                <a:latin typeface="Times New Roman"/>
                <a:ea typeface="Times New Roman"/>
                <a:cs typeface="Times New Roman"/>
                <a:sym typeface="Times New Roman"/>
              </a:rPr>
              <a:t>), the two classes are said to be </a:t>
            </a:r>
            <a:r>
              <a:rPr b="1" lang="en-US" sz="2000">
                <a:solidFill>
                  <a:schemeClr val="dk1"/>
                </a:solidFill>
                <a:latin typeface="Times New Roman"/>
                <a:ea typeface="Times New Roman"/>
                <a:cs typeface="Times New Roman"/>
                <a:sym typeface="Times New Roman"/>
              </a:rPr>
              <a:t>tightly coupled</a:t>
            </a:r>
            <a:r>
              <a:rPr lang="en-US" sz="2000">
                <a:solidFill>
                  <a:schemeClr val="dk1"/>
                </a:solidFill>
                <a:latin typeface="Times New Roman"/>
                <a:ea typeface="Times New Roman"/>
                <a:cs typeface="Times New Roman"/>
                <a:sym typeface="Times New Roman"/>
              </a:rPr>
              <a:t>.</a:t>
            </a:r>
            <a:endParaRPr/>
          </a:p>
          <a:p>
            <a:pPr indent="-215900" lvl="0" marL="342900" marR="0" rtl="0" algn="just">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Such </a:t>
            </a:r>
            <a:r>
              <a:rPr i="1" lang="en-US" sz="2000">
                <a:solidFill>
                  <a:schemeClr val="dk1"/>
                </a:solidFill>
                <a:latin typeface="Times New Roman"/>
                <a:ea typeface="Times New Roman"/>
                <a:cs typeface="Times New Roman"/>
                <a:sym typeface="Times New Roman"/>
              </a:rPr>
              <a:t>tight coupling</a:t>
            </a:r>
            <a:r>
              <a:rPr lang="en-US" sz="2000">
                <a:solidFill>
                  <a:schemeClr val="dk1"/>
                </a:solidFill>
                <a:latin typeface="Times New Roman"/>
                <a:ea typeface="Times New Roman"/>
                <a:cs typeface="Times New Roman"/>
                <a:sym typeface="Times New Roman"/>
              </a:rPr>
              <a:t> between two classes leads to the </a:t>
            </a:r>
            <a:r>
              <a:rPr b="1" i="1" lang="en-US" sz="2000">
                <a:solidFill>
                  <a:schemeClr val="dk1"/>
                </a:solidFill>
                <a:latin typeface="Times New Roman"/>
                <a:ea typeface="Times New Roman"/>
                <a:cs typeface="Times New Roman"/>
                <a:sym typeface="Times New Roman"/>
              </a:rPr>
              <a:t>bad designing</a:t>
            </a:r>
            <a:r>
              <a:rPr lang="en-US" sz="2000">
                <a:solidFill>
                  <a:schemeClr val="dk1"/>
                </a:solidFill>
                <a:latin typeface="Times New Roman"/>
                <a:ea typeface="Times New Roman"/>
                <a:cs typeface="Times New Roman"/>
                <a:sym typeface="Times New Roman"/>
              </a:rPr>
              <a:t>. You would ask - Why? Well, here's the explanation.</a:t>
            </a:r>
            <a:endParaRPr/>
          </a:p>
          <a:p>
            <a:pPr indent="-215900" lvl="0" marL="342900" marR="0" rtl="0" algn="just">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Let's say, the class A has a String data member, </a:t>
            </a:r>
            <a:r>
              <a:rPr i="1" lang="en-US" sz="2000">
                <a:solidFill>
                  <a:schemeClr val="dk1"/>
                </a:solidFill>
                <a:latin typeface="Times New Roman"/>
                <a:ea typeface="Times New Roman"/>
                <a:cs typeface="Times New Roman"/>
                <a:sym typeface="Times New Roman"/>
              </a:rPr>
              <a:t>name</a:t>
            </a:r>
            <a:r>
              <a:rPr lang="en-US" sz="2000">
                <a:solidFill>
                  <a:schemeClr val="dk1"/>
                </a:solidFill>
                <a:latin typeface="Times New Roman"/>
                <a:ea typeface="Times New Roman"/>
                <a:cs typeface="Times New Roman"/>
                <a:sym typeface="Times New Roman"/>
              </a:rPr>
              <a:t>, which is declared </a:t>
            </a:r>
            <a:r>
              <a:rPr b="1" lang="en-US" sz="2000">
                <a:solidFill>
                  <a:schemeClr val="dk1"/>
                </a:solidFill>
                <a:latin typeface="Times New Roman"/>
                <a:ea typeface="Times New Roman"/>
                <a:cs typeface="Times New Roman"/>
                <a:sym typeface="Times New Roman"/>
              </a:rPr>
              <a:t>public</a:t>
            </a:r>
            <a:r>
              <a:rPr lang="en-US" sz="2000">
                <a:solidFill>
                  <a:schemeClr val="dk1"/>
                </a:solidFill>
                <a:latin typeface="Times New Roman"/>
                <a:ea typeface="Times New Roman"/>
                <a:cs typeface="Times New Roman"/>
                <a:sym typeface="Times New Roman"/>
              </a:rPr>
              <a:t> and the class also has </a:t>
            </a:r>
            <a:r>
              <a:rPr i="1" lang="en-US" sz="2000">
                <a:solidFill>
                  <a:schemeClr val="dk1"/>
                </a:solidFill>
                <a:latin typeface="Times New Roman"/>
                <a:ea typeface="Times New Roman"/>
                <a:cs typeface="Times New Roman"/>
                <a:sym typeface="Times New Roman"/>
              </a:rPr>
              <a:t>getter and setter</a:t>
            </a:r>
            <a:r>
              <a:rPr lang="en-US" sz="2000">
                <a:solidFill>
                  <a:schemeClr val="dk1"/>
                </a:solidFill>
                <a:latin typeface="Times New Roman"/>
                <a:ea typeface="Times New Roman"/>
                <a:cs typeface="Times New Roman"/>
                <a:sym typeface="Times New Roman"/>
              </a:rPr>
              <a:t> methods that have implemented some checks to make sure - Valid access of the data member, </a:t>
            </a:r>
            <a:r>
              <a:rPr i="1" lang="en-US" sz="2000">
                <a:solidFill>
                  <a:schemeClr val="dk1"/>
                </a:solidFill>
                <a:latin typeface="Times New Roman"/>
                <a:ea typeface="Times New Roman"/>
                <a:cs typeface="Times New Roman"/>
                <a:sym typeface="Times New Roman"/>
              </a:rPr>
              <a:t>name</a:t>
            </a:r>
            <a:r>
              <a:rPr lang="en-US" sz="2000">
                <a:solidFill>
                  <a:schemeClr val="dk1"/>
                </a:solidFill>
                <a:latin typeface="Times New Roman"/>
                <a:ea typeface="Times New Roman"/>
                <a:cs typeface="Times New Roman"/>
                <a:sym typeface="Times New Roman"/>
              </a:rPr>
              <a:t> i.e. </a:t>
            </a:r>
            <a:r>
              <a:rPr i="1" lang="en-US" sz="2000">
                <a:solidFill>
                  <a:schemeClr val="dk1"/>
                </a:solidFill>
                <a:latin typeface="Times New Roman"/>
                <a:ea typeface="Times New Roman"/>
                <a:cs typeface="Times New Roman"/>
                <a:sym typeface="Times New Roman"/>
              </a:rPr>
              <a:t>it is only accessed when its value is </a:t>
            </a:r>
            <a:r>
              <a:rPr b="1" i="1" lang="en-US" sz="2000">
                <a:solidFill>
                  <a:schemeClr val="dk1"/>
                </a:solidFill>
                <a:latin typeface="Times New Roman"/>
                <a:ea typeface="Times New Roman"/>
                <a:cs typeface="Times New Roman"/>
                <a:sym typeface="Times New Roman"/>
              </a:rPr>
              <a:t>not null</a:t>
            </a:r>
            <a:r>
              <a:rPr lang="en-US" sz="2000">
                <a:solidFill>
                  <a:schemeClr val="dk1"/>
                </a:solidFill>
                <a:latin typeface="Times New Roman"/>
                <a:ea typeface="Times New Roman"/>
                <a:cs typeface="Times New Roman"/>
                <a:sym typeface="Times New Roman"/>
              </a:rPr>
              <a:t>, and Valid setting of the data member, </a:t>
            </a:r>
            <a:r>
              <a:rPr i="1" lang="en-US" sz="2000">
                <a:solidFill>
                  <a:schemeClr val="dk1"/>
                </a:solidFill>
                <a:latin typeface="Times New Roman"/>
                <a:ea typeface="Times New Roman"/>
                <a:cs typeface="Times New Roman"/>
                <a:sym typeface="Times New Roman"/>
              </a:rPr>
              <a:t>name</a:t>
            </a:r>
            <a:r>
              <a:rPr lang="en-US" sz="2000">
                <a:solidFill>
                  <a:schemeClr val="dk1"/>
                </a:solidFill>
                <a:latin typeface="Times New Roman"/>
                <a:ea typeface="Times New Roman"/>
                <a:cs typeface="Times New Roman"/>
                <a:sym typeface="Times New Roman"/>
              </a:rPr>
              <a:t> i.e. </a:t>
            </a:r>
            <a:r>
              <a:rPr i="1" lang="en-US" sz="2000">
                <a:solidFill>
                  <a:schemeClr val="dk1"/>
                </a:solidFill>
                <a:latin typeface="Times New Roman"/>
                <a:ea typeface="Times New Roman"/>
                <a:cs typeface="Times New Roman"/>
                <a:sym typeface="Times New Roman"/>
              </a:rPr>
              <a:t>it cannot be set to a </a:t>
            </a:r>
            <a:r>
              <a:rPr b="1" i="1" lang="en-US" sz="2000">
                <a:solidFill>
                  <a:schemeClr val="dk1"/>
                </a:solidFill>
                <a:latin typeface="Times New Roman"/>
                <a:ea typeface="Times New Roman"/>
                <a:cs typeface="Times New Roman"/>
                <a:sym typeface="Times New Roman"/>
              </a:rPr>
              <a:t>null</a:t>
            </a:r>
            <a:r>
              <a:rPr i="1" lang="en-US" sz="2000">
                <a:solidFill>
                  <a:schemeClr val="dk1"/>
                </a:solidFill>
                <a:latin typeface="Times New Roman"/>
                <a:ea typeface="Times New Roman"/>
                <a:cs typeface="Times New Roman"/>
                <a:sym typeface="Times New Roman"/>
              </a:rPr>
              <a:t> value</a:t>
            </a:r>
            <a:r>
              <a:rPr lang="en-US" sz="2000">
                <a:solidFill>
                  <a:schemeClr val="dk1"/>
                </a:solidFill>
                <a:latin typeface="Times New Roman"/>
                <a:ea typeface="Times New Roman"/>
                <a:cs typeface="Times New Roman"/>
                <a:sym typeface="Times New Roman"/>
              </a:rPr>
              <a:t>.</a:t>
            </a:r>
            <a:endParaRPr/>
          </a:p>
          <a:p>
            <a:pPr indent="-215900" lvl="0" marL="342900" marR="0" rtl="0" algn="just">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But these checks implemented in the methods of class A to ensure </a:t>
            </a:r>
            <a:r>
              <a:rPr i="1" lang="en-US" sz="2000">
                <a:solidFill>
                  <a:schemeClr val="dk1"/>
                </a:solidFill>
                <a:latin typeface="Times New Roman"/>
                <a:ea typeface="Times New Roman"/>
                <a:cs typeface="Times New Roman"/>
                <a:sym typeface="Times New Roman"/>
              </a:rPr>
              <a:t>valid access</a:t>
            </a:r>
            <a:r>
              <a:rPr lang="en-US" sz="2000">
                <a:solidFill>
                  <a:schemeClr val="dk1"/>
                </a:solidFill>
                <a:latin typeface="Times New Roman"/>
                <a:ea typeface="Times New Roman"/>
                <a:cs typeface="Times New Roman"/>
                <a:sym typeface="Times New Roman"/>
              </a:rPr>
              <a:t> and </a:t>
            </a:r>
            <a:r>
              <a:rPr i="1" lang="en-US" sz="2000">
                <a:solidFill>
                  <a:schemeClr val="dk1"/>
                </a:solidFill>
                <a:latin typeface="Times New Roman"/>
                <a:ea typeface="Times New Roman"/>
                <a:cs typeface="Times New Roman"/>
                <a:sym typeface="Times New Roman"/>
              </a:rPr>
              <a:t>valid setting</a:t>
            </a:r>
            <a:r>
              <a:rPr lang="en-US" sz="2000">
                <a:solidFill>
                  <a:schemeClr val="dk1"/>
                </a:solidFill>
                <a:latin typeface="Times New Roman"/>
                <a:ea typeface="Times New Roman"/>
                <a:cs typeface="Times New Roman"/>
                <a:sym typeface="Times New Roman"/>
              </a:rPr>
              <a:t> of its data member, </a:t>
            </a:r>
            <a:r>
              <a:rPr i="1" lang="en-US" sz="2000">
                <a:solidFill>
                  <a:schemeClr val="dk1"/>
                </a:solidFill>
                <a:latin typeface="Times New Roman"/>
                <a:ea typeface="Times New Roman"/>
                <a:cs typeface="Times New Roman"/>
                <a:sym typeface="Times New Roman"/>
              </a:rPr>
              <a:t>name</a:t>
            </a:r>
            <a:r>
              <a:rPr lang="en-US" sz="2000">
                <a:solidFill>
                  <a:schemeClr val="dk1"/>
                </a:solidFill>
                <a:latin typeface="Times New Roman"/>
                <a:ea typeface="Times New Roman"/>
                <a:cs typeface="Times New Roman"/>
                <a:sym typeface="Times New Roman"/>
              </a:rPr>
              <a:t>, are </a:t>
            </a:r>
            <a:r>
              <a:rPr i="1" lang="en-US" sz="2000">
                <a:solidFill>
                  <a:schemeClr val="dk1"/>
                </a:solidFill>
                <a:latin typeface="Times New Roman"/>
                <a:ea typeface="Times New Roman"/>
                <a:cs typeface="Times New Roman"/>
                <a:sym typeface="Times New Roman"/>
              </a:rPr>
              <a:t>bypassed by its </a:t>
            </a:r>
            <a:r>
              <a:rPr b="1" i="1" lang="en-US" sz="2000">
                <a:solidFill>
                  <a:schemeClr val="dk1"/>
                </a:solidFill>
                <a:latin typeface="Times New Roman"/>
                <a:ea typeface="Times New Roman"/>
                <a:cs typeface="Times New Roman"/>
                <a:sym typeface="Times New Roman"/>
              </a:rPr>
              <a:t>direct access</a:t>
            </a:r>
            <a:r>
              <a:rPr lang="en-US" sz="2000">
                <a:solidFill>
                  <a:schemeClr val="dk1"/>
                </a:solidFill>
                <a:latin typeface="Times New Roman"/>
                <a:ea typeface="Times New Roman"/>
                <a:cs typeface="Times New Roman"/>
                <a:sym typeface="Times New Roman"/>
              </a:rPr>
              <a:t> by class B i.e. </a:t>
            </a:r>
            <a:r>
              <a:rPr b="1" i="1" lang="en-US" sz="2000">
                <a:solidFill>
                  <a:schemeClr val="dk1"/>
                </a:solidFill>
                <a:latin typeface="Times New Roman"/>
                <a:ea typeface="Times New Roman"/>
                <a:cs typeface="Times New Roman"/>
                <a:sym typeface="Times New Roman"/>
              </a:rPr>
              <a:t>tight coupling</a:t>
            </a:r>
            <a:r>
              <a:rPr lang="en-US" sz="2000">
                <a:solidFill>
                  <a:schemeClr val="dk1"/>
                </a:solidFill>
                <a:latin typeface="Times New Roman"/>
                <a:ea typeface="Times New Roman"/>
                <a:cs typeface="Times New Roman"/>
                <a:sym typeface="Times New Roman"/>
              </a:rPr>
              <a:t> between two classes. </a:t>
            </a:r>
            <a:endParaRPr sz="2000">
              <a:solidFill>
                <a:schemeClr val="dk1"/>
              </a:solidFill>
              <a:latin typeface="Times New Roman"/>
              <a:ea typeface="Times New Roman"/>
              <a:cs typeface="Times New Roman"/>
              <a:sym typeface="Times New Roman"/>
            </a:endParaRPr>
          </a:p>
        </p:txBody>
      </p:sp>
      <p:sp>
        <p:nvSpPr>
          <p:cNvPr id="183" name="Google Shape;183;g262236b1e52_0_149"/>
          <p:cNvSpPr txBox="1"/>
          <p:nvPr/>
        </p:nvSpPr>
        <p:spPr>
          <a:xfrm>
            <a:off x="2969623" y="6368534"/>
            <a:ext cx="7916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Reference: https://www.decodejava.com/coupling-cohesion-java.htm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g262236b1e52_0_155"/>
          <p:cNvPicPr preferRelativeResize="0"/>
          <p:nvPr/>
        </p:nvPicPr>
        <p:blipFill rotWithShape="1">
          <a:blip r:embed="rId3">
            <a:alphaModFix/>
          </a:blip>
          <a:srcRect b="0" l="0" r="0" t="0"/>
          <a:stretch/>
        </p:blipFill>
        <p:spPr>
          <a:xfrm>
            <a:off x="271691" y="1176439"/>
            <a:ext cx="4970868" cy="5312230"/>
          </a:xfrm>
          <a:prstGeom prst="rect">
            <a:avLst/>
          </a:prstGeom>
          <a:noFill/>
          <a:ln>
            <a:noFill/>
          </a:ln>
        </p:spPr>
      </p:pic>
      <p:sp>
        <p:nvSpPr>
          <p:cNvPr id="189" name="Google Shape;189;g262236b1e52_0_155"/>
          <p:cNvSpPr txBox="1"/>
          <p:nvPr/>
        </p:nvSpPr>
        <p:spPr>
          <a:xfrm>
            <a:off x="2586446" y="6488668"/>
            <a:ext cx="7916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Reference: https://www.decodejava.com/coupling-cohesion-java.htm</a:t>
            </a:r>
            <a:endParaRPr/>
          </a:p>
        </p:txBody>
      </p:sp>
      <p:sp>
        <p:nvSpPr>
          <p:cNvPr id="190" name="Google Shape;190;g262236b1e52_0_155"/>
          <p:cNvSpPr txBox="1"/>
          <p:nvPr/>
        </p:nvSpPr>
        <p:spPr>
          <a:xfrm>
            <a:off x="5660572" y="1274360"/>
            <a:ext cx="6096000" cy="4802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Program Analysis </a:t>
            </a:r>
            <a:endParaRPr/>
          </a:p>
          <a:p>
            <a:pPr indent="0" lvl="0" marL="0" marR="0" rtl="0" algn="l">
              <a:spcBef>
                <a:spcPts val="0"/>
              </a:spcBef>
              <a:spcAft>
                <a:spcPts val="0"/>
              </a:spcAft>
              <a:buNone/>
            </a:pP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Class </a:t>
            </a:r>
            <a:r>
              <a:rPr b="1" lang="en-US" sz="1800">
                <a:solidFill>
                  <a:schemeClr val="dk1"/>
                </a:solidFill>
                <a:latin typeface="Arial"/>
                <a:ea typeface="Arial"/>
                <a:cs typeface="Arial"/>
                <a:sym typeface="Arial"/>
              </a:rPr>
              <a:t>A</a:t>
            </a:r>
            <a:r>
              <a:rPr lang="en-US" sz="1800">
                <a:solidFill>
                  <a:schemeClr val="dk1"/>
                </a:solidFill>
                <a:latin typeface="Arial"/>
                <a:ea typeface="Arial"/>
                <a:cs typeface="Arial"/>
                <a:sym typeface="Arial"/>
              </a:rPr>
              <a:t> has an instance variable, </a:t>
            </a:r>
            <a:r>
              <a:rPr i="1" lang="en-US" sz="1800">
                <a:solidFill>
                  <a:schemeClr val="dk1"/>
                </a:solidFill>
                <a:latin typeface="Arial"/>
                <a:ea typeface="Arial"/>
                <a:cs typeface="Arial"/>
                <a:sym typeface="Arial"/>
              </a:rPr>
              <a:t>name</a:t>
            </a:r>
            <a:r>
              <a:rPr lang="en-US" sz="1800">
                <a:solidFill>
                  <a:schemeClr val="dk1"/>
                </a:solidFill>
                <a:latin typeface="Arial"/>
                <a:ea typeface="Arial"/>
                <a:cs typeface="Arial"/>
                <a:sym typeface="Arial"/>
              </a:rPr>
              <a:t>, which is declared </a:t>
            </a:r>
            <a:r>
              <a:rPr b="1" lang="en-US" sz="1800">
                <a:solidFill>
                  <a:schemeClr val="dk1"/>
                </a:solidFill>
                <a:latin typeface="Arial"/>
                <a:ea typeface="Arial"/>
                <a:cs typeface="Arial"/>
                <a:sym typeface="Arial"/>
              </a:rPr>
              <a:t>public</a:t>
            </a:r>
            <a:r>
              <a:rPr lang="en-US" sz="1800">
                <a:solidFill>
                  <a:schemeClr val="dk1"/>
                </a:solidFill>
                <a:latin typeface="Arial"/>
                <a:ea typeface="Arial"/>
                <a:cs typeface="Arial"/>
                <a:sym typeface="Arial"/>
              </a:rPr>
              <a:t>. </a:t>
            </a:r>
            <a:endParaRPr/>
          </a:p>
          <a:p>
            <a:pPr indent="-114300" lvl="0" marL="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Class </a:t>
            </a:r>
            <a:r>
              <a:rPr b="1" lang="en-US" sz="1800">
                <a:solidFill>
                  <a:schemeClr val="dk1"/>
                </a:solidFill>
                <a:latin typeface="Arial"/>
                <a:ea typeface="Arial"/>
                <a:cs typeface="Arial"/>
                <a:sym typeface="Arial"/>
              </a:rPr>
              <a:t>A</a:t>
            </a:r>
            <a:r>
              <a:rPr lang="en-US" sz="1800">
                <a:solidFill>
                  <a:schemeClr val="dk1"/>
                </a:solidFill>
                <a:latin typeface="Arial"/>
                <a:ea typeface="Arial"/>
                <a:cs typeface="Arial"/>
                <a:sym typeface="Arial"/>
              </a:rPr>
              <a:t> has two </a:t>
            </a:r>
            <a:r>
              <a:rPr b="1" lang="en-US" sz="1800">
                <a:solidFill>
                  <a:schemeClr val="dk1"/>
                </a:solidFill>
                <a:latin typeface="Arial"/>
                <a:ea typeface="Arial"/>
                <a:cs typeface="Arial"/>
                <a:sym typeface="Arial"/>
              </a:rPr>
              <a:t>public</a:t>
            </a:r>
            <a:r>
              <a:rPr lang="en-US" sz="1800">
                <a:solidFill>
                  <a:schemeClr val="dk1"/>
                </a:solidFill>
                <a:latin typeface="Arial"/>
                <a:ea typeface="Arial"/>
                <a:cs typeface="Arial"/>
                <a:sym typeface="Arial"/>
              </a:rPr>
              <a:t> </a:t>
            </a:r>
            <a:r>
              <a:rPr i="1" lang="en-US" sz="1800">
                <a:solidFill>
                  <a:schemeClr val="dk1"/>
                </a:solidFill>
                <a:latin typeface="Arial"/>
                <a:ea typeface="Arial"/>
                <a:cs typeface="Arial"/>
                <a:sym typeface="Arial"/>
              </a:rPr>
              <a:t>getter and setter</a:t>
            </a:r>
            <a:r>
              <a:rPr lang="en-US" sz="1800">
                <a:solidFill>
                  <a:schemeClr val="dk1"/>
                </a:solidFill>
                <a:latin typeface="Arial"/>
                <a:ea typeface="Arial"/>
                <a:cs typeface="Arial"/>
                <a:sym typeface="Arial"/>
              </a:rPr>
              <a:t> methods which check for valid access and valid setting of data member - </a:t>
            </a:r>
            <a:r>
              <a:rPr i="1" lang="en-US" sz="1800">
                <a:solidFill>
                  <a:schemeClr val="dk1"/>
                </a:solidFill>
                <a:latin typeface="Arial"/>
                <a:ea typeface="Arial"/>
                <a:cs typeface="Arial"/>
                <a:sym typeface="Arial"/>
              </a:rPr>
              <a:t>name</a:t>
            </a:r>
            <a:r>
              <a:rPr lang="en-US" sz="1800">
                <a:solidFill>
                  <a:schemeClr val="dk1"/>
                </a:solidFill>
                <a:latin typeface="Arial"/>
                <a:ea typeface="Arial"/>
                <a:cs typeface="Arial"/>
                <a:sym typeface="Arial"/>
              </a:rPr>
              <a:t>. </a:t>
            </a:r>
            <a:endParaRPr/>
          </a:p>
          <a:p>
            <a:pPr indent="-114300" lvl="0" marL="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Class </a:t>
            </a:r>
            <a:r>
              <a:rPr b="1" lang="en-US" sz="1800">
                <a:solidFill>
                  <a:schemeClr val="dk1"/>
                </a:solidFill>
                <a:latin typeface="Arial"/>
                <a:ea typeface="Arial"/>
                <a:cs typeface="Arial"/>
                <a:sym typeface="Arial"/>
              </a:rPr>
              <a:t>B</a:t>
            </a:r>
            <a:r>
              <a:rPr lang="en-US" sz="1800">
                <a:solidFill>
                  <a:schemeClr val="dk1"/>
                </a:solidFill>
                <a:latin typeface="Arial"/>
                <a:ea typeface="Arial"/>
                <a:cs typeface="Arial"/>
                <a:sym typeface="Arial"/>
              </a:rPr>
              <a:t> creates an object of </a:t>
            </a:r>
            <a:r>
              <a:rPr b="1" lang="en-US" sz="1800">
                <a:solidFill>
                  <a:schemeClr val="dk1"/>
                </a:solidFill>
                <a:latin typeface="Arial"/>
                <a:ea typeface="Arial"/>
                <a:cs typeface="Arial"/>
                <a:sym typeface="Arial"/>
              </a:rPr>
              <a:t>A</a:t>
            </a:r>
            <a:r>
              <a:rPr lang="en-US" sz="1800">
                <a:solidFill>
                  <a:schemeClr val="dk1"/>
                </a:solidFill>
                <a:latin typeface="Arial"/>
                <a:ea typeface="Arial"/>
                <a:cs typeface="Arial"/>
                <a:sym typeface="Arial"/>
              </a:rPr>
              <a:t> class and sets the value of its data member, </a:t>
            </a:r>
            <a:r>
              <a:rPr i="1" lang="en-US" sz="1800">
                <a:solidFill>
                  <a:schemeClr val="dk1"/>
                </a:solidFill>
                <a:latin typeface="Arial"/>
                <a:ea typeface="Arial"/>
                <a:cs typeface="Arial"/>
                <a:sym typeface="Arial"/>
              </a:rPr>
              <a:t>name</a:t>
            </a:r>
            <a:r>
              <a:rPr lang="en-US" sz="1800">
                <a:solidFill>
                  <a:schemeClr val="dk1"/>
                </a:solidFill>
                <a:latin typeface="Arial"/>
                <a:ea typeface="Arial"/>
                <a:cs typeface="Arial"/>
                <a:sym typeface="Arial"/>
              </a:rPr>
              <a:t>, to </a:t>
            </a:r>
            <a:r>
              <a:rPr b="1" lang="en-US" sz="1800">
                <a:solidFill>
                  <a:schemeClr val="dk1"/>
                </a:solidFill>
                <a:latin typeface="Arial"/>
                <a:ea typeface="Arial"/>
                <a:cs typeface="Arial"/>
                <a:sym typeface="Arial"/>
              </a:rPr>
              <a:t>null</a:t>
            </a:r>
            <a:r>
              <a:rPr lang="en-US" sz="1800">
                <a:solidFill>
                  <a:schemeClr val="dk1"/>
                </a:solidFill>
                <a:latin typeface="Arial"/>
                <a:ea typeface="Arial"/>
                <a:cs typeface="Arial"/>
                <a:sym typeface="Arial"/>
              </a:rPr>
              <a:t> and accesses it value </a:t>
            </a:r>
            <a:r>
              <a:rPr b="1" lang="en-US" sz="1800">
                <a:solidFill>
                  <a:schemeClr val="dk1"/>
                </a:solidFill>
                <a:latin typeface="Arial"/>
                <a:ea typeface="Arial"/>
                <a:cs typeface="Arial"/>
                <a:sym typeface="Arial"/>
              </a:rPr>
              <a:t>directly by the dot operator</a:t>
            </a:r>
            <a:r>
              <a:rPr lang="en-US" sz="1800">
                <a:solidFill>
                  <a:schemeClr val="dk1"/>
                </a:solidFill>
                <a:latin typeface="Arial"/>
                <a:ea typeface="Arial"/>
                <a:cs typeface="Arial"/>
                <a:sym typeface="Arial"/>
              </a:rPr>
              <a:t> because it was declared </a:t>
            </a:r>
            <a:r>
              <a:rPr b="1" lang="en-US" sz="1800">
                <a:solidFill>
                  <a:schemeClr val="dk1"/>
                </a:solidFill>
                <a:latin typeface="Arial"/>
                <a:ea typeface="Arial"/>
                <a:cs typeface="Arial"/>
                <a:sym typeface="Arial"/>
              </a:rPr>
              <a:t>public</a:t>
            </a:r>
            <a:r>
              <a:rPr lang="en-US" sz="1800">
                <a:solidFill>
                  <a:schemeClr val="dk1"/>
                </a:solidFill>
                <a:latin typeface="Arial"/>
                <a:ea typeface="Arial"/>
                <a:cs typeface="Arial"/>
                <a:sym typeface="Arial"/>
              </a:rPr>
              <a:t>.</a:t>
            </a:r>
            <a:endParaRPr/>
          </a:p>
          <a:p>
            <a:pPr indent="-114300" lvl="0" marL="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Hence, the checks implemented in </a:t>
            </a:r>
            <a:r>
              <a:rPr b="1" lang="en-US" sz="1800">
                <a:solidFill>
                  <a:schemeClr val="dk1"/>
                </a:solidFill>
                <a:latin typeface="Arial"/>
                <a:ea typeface="Arial"/>
                <a:cs typeface="Arial"/>
                <a:sym typeface="Arial"/>
              </a:rPr>
              <a:t>getName()</a:t>
            </a:r>
            <a:r>
              <a:rPr lang="en-US" sz="1800">
                <a:solidFill>
                  <a:schemeClr val="dk1"/>
                </a:solidFill>
                <a:latin typeface="Arial"/>
                <a:ea typeface="Arial"/>
                <a:cs typeface="Arial"/>
                <a:sym typeface="Arial"/>
              </a:rPr>
              <a:t> and </a:t>
            </a:r>
            <a:r>
              <a:rPr b="1" lang="en-US" sz="1800">
                <a:solidFill>
                  <a:schemeClr val="dk1"/>
                </a:solidFill>
                <a:latin typeface="Arial"/>
                <a:ea typeface="Arial"/>
                <a:cs typeface="Arial"/>
                <a:sym typeface="Arial"/>
              </a:rPr>
              <a:t>setName()</a:t>
            </a:r>
            <a:r>
              <a:rPr lang="en-US" sz="1800">
                <a:solidFill>
                  <a:schemeClr val="dk1"/>
                </a:solidFill>
                <a:latin typeface="Arial"/>
                <a:ea typeface="Arial"/>
                <a:cs typeface="Arial"/>
                <a:sym typeface="Arial"/>
              </a:rPr>
              <a:t> methods of class Names, to </a:t>
            </a:r>
            <a:r>
              <a:rPr i="1" lang="en-US" sz="1800">
                <a:solidFill>
                  <a:schemeClr val="dk1"/>
                </a:solidFill>
                <a:latin typeface="Arial"/>
                <a:ea typeface="Arial"/>
                <a:cs typeface="Arial"/>
                <a:sym typeface="Arial"/>
              </a:rPr>
              <a:t>access and set</a:t>
            </a:r>
            <a:r>
              <a:rPr lang="en-US" sz="1800">
                <a:solidFill>
                  <a:schemeClr val="dk1"/>
                </a:solidFill>
                <a:latin typeface="Arial"/>
                <a:ea typeface="Arial"/>
                <a:cs typeface="Arial"/>
                <a:sym typeface="Arial"/>
              </a:rPr>
              <a:t> the data member's value of class A are never called and are rather, </a:t>
            </a:r>
            <a:r>
              <a:rPr i="1" lang="en-US" sz="1800">
                <a:solidFill>
                  <a:schemeClr val="dk1"/>
                </a:solidFill>
                <a:latin typeface="Arial"/>
                <a:ea typeface="Arial"/>
                <a:cs typeface="Arial"/>
                <a:sym typeface="Arial"/>
              </a:rPr>
              <a:t>bypassed</a:t>
            </a:r>
            <a:r>
              <a:rPr lang="en-US" sz="1800">
                <a:solidFill>
                  <a:schemeClr val="dk1"/>
                </a:solidFill>
                <a:latin typeface="Arial"/>
                <a:ea typeface="Arial"/>
                <a:cs typeface="Arial"/>
                <a:sym typeface="Arial"/>
              </a:rPr>
              <a:t>. It shows class </a:t>
            </a:r>
            <a:r>
              <a:rPr b="1" lang="en-US" sz="1800">
                <a:solidFill>
                  <a:schemeClr val="dk1"/>
                </a:solidFill>
                <a:latin typeface="Arial"/>
                <a:ea typeface="Arial"/>
                <a:cs typeface="Arial"/>
                <a:sym typeface="Arial"/>
              </a:rPr>
              <a:t>A</a:t>
            </a:r>
            <a:r>
              <a:rPr lang="en-US" sz="1800">
                <a:solidFill>
                  <a:schemeClr val="dk1"/>
                </a:solidFill>
                <a:latin typeface="Arial"/>
                <a:ea typeface="Arial"/>
                <a:cs typeface="Arial"/>
                <a:sym typeface="Arial"/>
              </a:rPr>
              <a:t> is </a:t>
            </a:r>
            <a:r>
              <a:rPr i="1" lang="en-US" sz="1800">
                <a:solidFill>
                  <a:schemeClr val="dk1"/>
                </a:solidFill>
                <a:latin typeface="Arial"/>
                <a:ea typeface="Arial"/>
                <a:cs typeface="Arial"/>
                <a:sym typeface="Arial"/>
              </a:rPr>
              <a:t>tightly coupled</a:t>
            </a:r>
            <a:r>
              <a:rPr lang="en-US" sz="1800">
                <a:solidFill>
                  <a:schemeClr val="dk1"/>
                </a:solidFill>
                <a:latin typeface="Arial"/>
                <a:ea typeface="Arial"/>
                <a:cs typeface="Arial"/>
                <a:sym typeface="Arial"/>
              </a:rPr>
              <a:t> to class </a:t>
            </a:r>
            <a:r>
              <a:rPr b="1" lang="en-US" sz="1800">
                <a:solidFill>
                  <a:schemeClr val="dk1"/>
                </a:solidFill>
                <a:latin typeface="Arial"/>
                <a:ea typeface="Arial"/>
                <a:cs typeface="Arial"/>
                <a:sym typeface="Arial"/>
              </a:rPr>
              <a:t>B</a:t>
            </a:r>
            <a:r>
              <a:rPr lang="en-US" sz="1800">
                <a:solidFill>
                  <a:schemeClr val="dk1"/>
                </a:solidFill>
                <a:latin typeface="Arial"/>
                <a:ea typeface="Arial"/>
                <a:cs typeface="Arial"/>
                <a:sym typeface="Arial"/>
              </a:rPr>
              <a:t>, which is a </a:t>
            </a:r>
            <a:r>
              <a:rPr i="1" lang="en-US" sz="1800">
                <a:solidFill>
                  <a:schemeClr val="dk1"/>
                </a:solidFill>
                <a:latin typeface="Arial"/>
                <a:ea typeface="Arial"/>
                <a:cs typeface="Arial"/>
                <a:sym typeface="Arial"/>
              </a:rPr>
              <a:t>bad design</a:t>
            </a:r>
            <a:r>
              <a:rPr lang="en-US" sz="1800">
                <a:solidFill>
                  <a:schemeClr val="dk1"/>
                </a:solidFill>
                <a:latin typeface="Arial"/>
                <a:ea typeface="Arial"/>
                <a:cs typeface="Arial"/>
                <a:sym typeface="Arial"/>
              </a:rPr>
              <a:t>, compromising the data security checks.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262236b1e52_0_161"/>
          <p:cNvSpPr txBox="1"/>
          <p:nvPr>
            <p:ph type="title"/>
          </p:nvPr>
        </p:nvSpPr>
        <p:spPr>
          <a:xfrm>
            <a:off x="203200" y="304800"/>
            <a:ext cx="11785500" cy="609600"/>
          </a:xfrm>
          <a:prstGeom prst="rect">
            <a:avLst/>
          </a:prstGeom>
          <a:noFill/>
          <a:ln>
            <a:noFill/>
          </a:ln>
        </p:spPr>
        <p:txBody>
          <a:bodyPr anchorCtr="1" anchor="ctr" bIns="46025" lIns="92075" spcFirstLastPara="1" rIns="92075" wrap="square" tIns="46025">
            <a:noAutofit/>
          </a:bodyPr>
          <a:lstStyle/>
          <a:p>
            <a:pPr indent="0" lvl="0" marL="0" rtl="0" algn="ctr">
              <a:lnSpc>
                <a:spcPct val="90000"/>
              </a:lnSpc>
              <a:spcBef>
                <a:spcPts val="0"/>
              </a:spcBef>
              <a:spcAft>
                <a:spcPts val="0"/>
              </a:spcAft>
              <a:buNone/>
            </a:pPr>
            <a:r>
              <a:rPr lang="en-US" sz="3600">
                <a:latin typeface="Times New Roman"/>
                <a:ea typeface="Times New Roman"/>
                <a:cs typeface="Times New Roman"/>
                <a:sym typeface="Times New Roman"/>
              </a:rPr>
              <a:t>Loose coupling</a:t>
            </a:r>
            <a:endParaRPr/>
          </a:p>
        </p:txBody>
      </p:sp>
      <p:sp>
        <p:nvSpPr>
          <p:cNvPr id="196" name="Google Shape;196;g262236b1e52_0_161"/>
          <p:cNvSpPr txBox="1"/>
          <p:nvPr/>
        </p:nvSpPr>
        <p:spPr>
          <a:xfrm>
            <a:off x="2682240" y="2181221"/>
            <a:ext cx="6052500" cy="230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 good application designing is creating an application with loosely coupled classes by following proper </a:t>
            </a:r>
            <a:r>
              <a:rPr b="1" lang="en-US" sz="1800">
                <a:solidFill>
                  <a:schemeClr val="dk1"/>
                </a:solidFill>
                <a:latin typeface="Arial"/>
                <a:ea typeface="Arial"/>
                <a:cs typeface="Arial"/>
                <a:sym typeface="Arial"/>
              </a:rPr>
              <a:t>encapsulation</a:t>
            </a:r>
            <a:r>
              <a:rPr lang="en-US" sz="1800">
                <a:solidFill>
                  <a:schemeClr val="dk1"/>
                </a:solidFill>
                <a:latin typeface="Arial"/>
                <a:ea typeface="Arial"/>
                <a:cs typeface="Arial"/>
                <a:sym typeface="Arial"/>
              </a:rPr>
              <a:t>, i.e. by declaring data members of a class with the </a:t>
            </a:r>
            <a:r>
              <a:rPr b="1" lang="en-US" sz="1800">
                <a:solidFill>
                  <a:schemeClr val="dk1"/>
                </a:solidFill>
                <a:latin typeface="Arial"/>
                <a:ea typeface="Arial"/>
                <a:cs typeface="Arial"/>
                <a:sym typeface="Arial"/>
              </a:rPr>
              <a:t>private</a:t>
            </a:r>
            <a:r>
              <a:rPr lang="en-US" sz="1800">
                <a:solidFill>
                  <a:schemeClr val="dk1"/>
                </a:solidFill>
                <a:latin typeface="Arial"/>
                <a:ea typeface="Arial"/>
                <a:cs typeface="Arial"/>
                <a:sym typeface="Arial"/>
              </a:rPr>
              <a:t> access modifier, which disallows other classes to directly access these data members, forcing them to call </a:t>
            </a:r>
            <a:r>
              <a:rPr b="1" i="1" lang="en-US" sz="1800">
                <a:solidFill>
                  <a:schemeClr val="dk1"/>
                </a:solidFill>
                <a:latin typeface="Arial"/>
                <a:ea typeface="Arial"/>
                <a:cs typeface="Arial"/>
                <a:sym typeface="Arial"/>
              </a:rPr>
              <a:t>public</a:t>
            </a:r>
            <a:r>
              <a:rPr b="1" lang="en-US" sz="1800">
                <a:solidFill>
                  <a:schemeClr val="dk1"/>
                </a:solidFill>
                <a:latin typeface="Arial"/>
                <a:ea typeface="Arial"/>
                <a:cs typeface="Arial"/>
                <a:sym typeface="Arial"/>
              </a:rPr>
              <a:t> getter, setter methods</a:t>
            </a:r>
            <a:r>
              <a:rPr lang="en-US" sz="1800">
                <a:solidFill>
                  <a:schemeClr val="dk1"/>
                </a:solidFill>
                <a:latin typeface="Arial"/>
                <a:ea typeface="Arial"/>
                <a:cs typeface="Arial"/>
                <a:sym typeface="Arial"/>
              </a:rPr>
              <a:t> to access these </a:t>
            </a:r>
            <a:r>
              <a:rPr i="1" lang="en-US" sz="1800">
                <a:solidFill>
                  <a:schemeClr val="dk1"/>
                </a:solidFill>
                <a:latin typeface="Arial"/>
                <a:ea typeface="Arial"/>
                <a:cs typeface="Arial"/>
                <a:sym typeface="Arial"/>
              </a:rPr>
              <a:t>private</a:t>
            </a:r>
            <a:r>
              <a:rPr lang="en-US" sz="1800">
                <a:solidFill>
                  <a:schemeClr val="dk1"/>
                </a:solidFill>
                <a:latin typeface="Arial"/>
                <a:ea typeface="Arial"/>
                <a:cs typeface="Arial"/>
                <a:sym typeface="Arial"/>
              </a:rPr>
              <a:t> data members. Let's understand this by an example - </a:t>
            </a:r>
            <a:endParaRPr sz="18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g262236b1e52_0_166"/>
          <p:cNvPicPr preferRelativeResize="0"/>
          <p:nvPr/>
        </p:nvPicPr>
        <p:blipFill rotWithShape="1">
          <a:blip r:embed="rId3">
            <a:alphaModFix/>
          </a:blip>
          <a:srcRect b="0" l="0" r="0" t="0"/>
          <a:stretch/>
        </p:blipFill>
        <p:spPr>
          <a:xfrm>
            <a:off x="366486" y="1132114"/>
            <a:ext cx="6060440" cy="5725887"/>
          </a:xfrm>
          <a:prstGeom prst="rect">
            <a:avLst/>
          </a:prstGeom>
          <a:noFill/>
          <a:ln>
            <a:noFill/>
          </a:ln>
        </p:spPr>
      </p:pic>
      <p:sp>
        <p:nvSpPr>
          <p:cNvPr id="202" name="Google Shape;202;g262236b1e52_0_166"/>
          <p:cNvSpPr txBox="1"/>
          <p:nvPr/>
        </p:nvSpPr>
        <p:spPr>
          <a:xfrm>
            <a:off x="6653349" y="1837067"/>
            <a:ext cx="5242500" cy="3971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Program Analysis </a:t>
            </a:r>
            <a:endParaRPr/>
          </a:p>
          <a:p>
            <a:pPr indent="-114300" lvl="0" marL="0" marR="0" rtl="0" algn="l">
              <a:spcBef>
                <a:spcPts val="0"/>
              </a:spcBef>
              <a:spcAft>
                <a:spcPts val="0"/>
              </a:spcAft>
              <a:buClr>
                <a:schemeClr val="dk1"/>
              </a:buClr>
              <a:buSzPts val="1800"/>
              <a:buFont typeface="Arial"/>
              <a:buChar char="•"/>
            </a:pP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Class </a:t>
            </a:r>
            <a:r>
              <a:rPr b="1" lang="en-US" sz="1800">
                <a:solidFill>
                  <a:schemeClr val="dk1"/>
                </a:solidFill>
                <a:latin typeface="Arial"/>
                <a:ea typeface="Arial"/>
                <a:cs typeface="Arial"/>
                <a:sym typeface="Arial"/>
              </a:rPr>
              <a:t>A</a:t>
            </a:r>
            <a:r>
              <a:rPr lang="en-US" sz="1800">
                <a:solidFill>
                  <a:schemeClr val="dk1"/>
                </a:solidFill>
                <a:latin typeface="Arial"/>
                <a:ea typeface="Arial"/>
                <a:cs typeface="Arial"/>
                <a:sym typeface="Arial"/>
              </a:rPr>
              <a:t> has an instance variable, </a:t>
            </a:r>
            <a:r>
              <a:rPr i="1" lang="en-US" sz="1800">
                <a:solidFill>
                  <a:schemeClr val="dk1"/>
                </a:solidFill>
                <a:latin typeface="Arial"/>
                <a:ea typeface="Arial"/>
                <a:cs typeface="Arial"/>
                <a:sym typeface="Arial"/>
              </a:rPr>
              <a:t>name</a:t>
            </a:r>
            <a:r>
              <a:rPr lang="en-US" sz="1800">
                <a:solidFill>
                  <a:schemeClr val="dk1"/>
                </a:solidFill>
                <a:latin typeface="Arial"/>
                <a:ea typeface="Arial"/>
                <a:cs typeface="Arial"/>
                <a:sym typeface="Arial"/>
              </a:rPr>
              <a:t>, which is declared </a:t>
            </a:r>
            <a:r>
              <a:rPr b="1" lang="en-US" sz="1800">
                <a:solidFill>
                  <a:schemeClr val="dk1"/>
                </a:solidFill>
                <a:latin typeface="Arial"/>
                <a:ea typeface="Arial"/>
                <a:cs typeface="Arial"/>
                <a:sym typeface="Arial"/>
              </a:rPr>
              <a:t>private</a:t>
            </a:r>
            <a:r>
              <a:rPr lang="en-US" sz="1800">
                <a:solidFill>
                  <a:schemeClr val="dk1"/>
                </a:solidFill>
                <a:latin typeface="Arial"/>
                <a:ea typeface="Arial"/>
                <a:cs typeface="Arial"/>
                <a:sym typeface="Arial"/>
              </a:rPr>
              <a:t>. </a:t>
            </a:r>
            <a:endParaRPr/>
          </a:p>
          <a:p>
            <a:pPr indent="-114300" lvl="0" marL="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Class </a:t>
            </a:r>
            <a:r>
              <a:rPr b="1" lang="en-US" sz="1800">
                <a:solidFill>
                  <a:schemeClr val="dk1"/>
                </a:solidFill>
                <a:latin typeface="Arial"/>
                <a:ea typeface="Arial"/>
                <a:cs typeface="Arial"/>
                <a:sym typeface="Arial"/>
              </a:rPr>
              <a:t>A</a:t>
            </a:r>
            <a:r>
              <a:rPr lang="en-US" sz="1800">
                <a:solidFill>
                  <a:schemeClr val="dk1"/>
                </a:solidFill>
                <a:latin typeface="Arial"/>
                <a:ea typeface="Arial"/>
                <a:cs typeface="Arial"/>
                <a:sym typeface="Arial"/>
              </a:rPr>
              <a:t> has two </a:t>
            </a:r>
            <a:r>
              <a:rPr b="1" lang="en-US" sz="1800">
                <a:solidFill>
                  <a:schemeClr val="dk1"/>
                </a:solidFill>
                <a:latin typeface="Arial"/>
                <a:ea typeface="Arial"/>
                <a:cs typeface="Arial"/>
                <a:sym typeface="Arial"/>
              </a:rPr>
              <a:t>public</a:t>
            </a:r>
            <a:r>
              <a:rPr lang="en-US" sz="1800">
                <a:solidFill>
                  <a:schemeClr val="dk1"/>
                </a:solidFill>
                <a:latin typeface="Arial"/>
                <a:ea typeface="Arial"/>
                <a:cs typeface="Arial"/>
                <a:sym typeface="Arial"/>
              </a:rPr>
              <a:t> </a:t>
            </a:r>
            <a:r>
              <a:rPr i="1" lang="en-US" sz="1800">
                <a:solidFill>
                  <a:schemeClr val="dk1"/>
                </a:solidFill>
                <a:latin typeface="Arial"/>
                <a:ea typeface="Arial"/>
                <a:cs typeface="Arial"/>
                <a:sym typeface="Arial"/>
              </a:rPr>
              <a:t>getter and setter methods</a:t>
            </a:r>
            <a:r>
              <a:rPr lang="en-US" sz="1800">
                <a:solidFill>
                  <a:schemeClr val="dk1"/>
                </a:solidFill>
                <a:latin typeface="Arial"/>
                <a:ea typeface="Arial"/>
                <a:cs typeface="Arial"/>
                <a:sym typeface="Arial"/>
              </a:rPr>
              <a:t> which check for valid access and valid setting of the data member, </a:t>
            </a:r>
            <a:r>
              <a:rPr i="1" lang="en-US" sz="1800">
                <a:solidFill>
                  <a:schemeClr val="dk1"/>
                </a:solidFill>
                <a:latin typeface="Arial"/>
                <a:ea typeface="Arial"/>
                <a:cs typeface="Arial"/>
                <a:sym typeface="Arial"/>
              </a:rPr>
              <a:t>name</a:t>
            </a:r>
            <a:r>
              <a:rPr lang="en-US" sz="1800">
                <a:solidFill>
                  <a:schemeClr val="dk1"/>
                </a:solidFill>
                <a:latin typeface="Arial"/>
                <a:ea typeface="Arial"/>
                <a:cs typeface="Arial"/>
                <a:sym typeface="Arial"/>
              </a:rPr>
              <a:t>. </a:t>
            </a:r>
            <a:endParaRPr/>
          </a:p>
          <a:p>
            <a:pPr indent="-114300" lvl="0" marL="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Class </a:t>
            </a:r>
            <a:r>
              <a:rPr b="1" lang="en-US" sz="1800">
                <a:solidFill>
                  <a:schemeClr val="dk1"/>
                </a:solidFill>
                <a:latin typeface="Arial"/>
                <a:ea typeface="Arial"/>
                <a:cs typeface="Arial"/>
                <a:sym typeface="Arial"/>
              </a:rPr>
              <a:t>B</a:t>
            </a:r>
            <a:r>
              <a:rPr lang="en-US" sz="1800">
                <a:solidFill>
                  <a:schemeClr val="dk1"/>
                </a:solidFill>
                <a:latin typeface="Arial"/>
                <a:ea typeface="Arial"/>
                <a:cs typeface="Arial"/>
                <a:sym typeface="Arial"/>
              </a:rPr>
              <a:t> creates an object of class A, calls the </a:t>
            </a:r>
            <a:r>
              <a:rPr b="1" lang="en-US" sz="1800">
                <a:solidFill>
                  <a:schemeClr val="dk1"/>
                </a:solidFill>
                <a:latin typeface="Arial"/>
                <a:ea typeface="Arial"/>
                <a:cs typeface="Arial"/>
                <a:sym typeface="Arial"/>
              </a:rPr>
              <a:t>getName()</a:t>
            </a:r>
            <a:r>
              <a:rPr lang="en-US" sz="1800">
                <a:solidFill>
                  <a:schemeClr val="dk1"/>
                </a:solidFill>
                <a:latin typeface="Arial"/>
                <a:ea typeface="Arial"/>
                <a:cs typeface="Arial"/>
                <a:sym typeface="Arial"/>
              </a:rPr>
              <a:t> and </a:t>
            </a:r>
            <a:r>
              <a:rPr b="1" lang="en-US" sz="1800">
                <a:solidFill>
                  <a:schemeClr val="dk1"/>
                </a:solidFill>
                <a:latin typeface="Arial"/>
                <a:ea typeface="Arial"/>
                <a:cs typeface="Arial"/>
                <a:sym typeface="Arial"/>
              </a:rPr>
              <a:t>setName()</a:t>
            </a:r>
            <a:r>
              <a:rPr lang="en-US" sz="1800">
                <a:solidFill>
                  <a:schemeClr val="dk1"/>
                </a:solidFill>
                <a:latin typeface="Arial"/>
                <a:ea typeface="Arial"/>
                <a:cs typeface="Arial"/>
                <a:sym typeface="Arial"/>
              </a:rPr>
              <a:t> methods and their </a:t>
            </a:r>
            <a:r>
              <a:rPr b="1" i="1" lang="en-US" sz="1800">
                <a:solidFill>
                  <a:schemeClr val="dk1"/>
                </a:solidFill>
                <a:latin typeface="Arial"/>
                <a:ea typeface="Arial"/>
                <a:cs typeface="Arial"/>
                <a:sym typeface="Arial"/>
              </a:rPr>
              <a:t>implemented checks are properly executed</a:t>
            </a:r>
            <a:r>
              <a:rPr lang="en-US" sz="1800">
                <a:solidFill>
                  <a:schemeClr val="dk1"/>
                </a:solidFill>
                <a:latin typeface="Arial"/>
                <a:ea typeface="Arial"/>
                <a:cs typeface="Arial"/>
                <a:sym typeface="Arial"/>
              </a:rPr>
              <a:t> before the value of instance member, </a:t>
            </a:r>
            <a:r>
              <a:rPr i="1" lang="en-US" sz="1800">
                <a:solidFill>
                  <a:schemeClr val="dk1"/>
                </a:solidFill>
                <a:latin typeface="Arial"/>
                <a:ea typeface="Arial"/>
                <a:cs typeface="Arial"/>
                <a:sym typeface="Arial"/>
              </a:rPr>
              <a:t>name</a:t>
            </a:r>
            <a:r>
              <a:rPr lang="en-US" sz="1800">
                <a:solidFill>
                  <a:schemeClr val="dk1"/>
                </a:solidFill>
                <a:latin typeface="Arial"/>
                <a:ea typeface="Arial"/>
                <a:cs typeface="Arial"/>
                <a:sym typeface="Arial"/>
              </a:rPr>
              <a:t>, is accessed or set. It shows class </a:t>
            </a:r>
            <a:r>
              <a:rPr b="1" lang="en-US" sz="1800">
                <a:solidFill>
                  <a:schemeClr val="dk1"/>
                </a:solidFill>
                <a:latin typeface="Arial"/>
                <a:ea typeface="Arial"/>
                <a:cs typeface="Arial"/>
                <a:sym typeface="Arial"/>
              </a:rPr>
              <a:t>A</a:t>
            </a:r>
            <a:r>
              <a:rPr lang="en-US" sz="1800">
                <a:solidFill>
                  <a:schemeClr val="dk1"/>
                </a:solidFill>
                <a:latin typeface="Arial"/>
                <a:ea typeface="Arial"/>
                <a:cs typeface="Arial"/>
                <a:sym typeface="Arial"/>
              </a:rPr>
              <a:t> is </a:t>
            </a:r>
            <a:r>
              <a:rPr i="1" lang="en-US" sz="1800">
                <a:solidFill>
                  <a:schemeClr val="dk1"/>
                </a:solidFill>
                <a:latin typeface="Arial"/>
                <a:ea typeface="Arial"/>
                <a:cs typeface="Arial"/>
                <a:sym typeface="Arial"/>
              </a:rPr>
              <a:t>loosely coupled</a:t>
            </a:r>
            <a:r>
              <a:rPr lang="en-US" sz="1800">
                <a:solidFill>
                  <a:schemeClr val="dk1"/>
                </a:solidFill>
                <a:latin typeface="Arial"/>
                <a:ea typeface="Arial"/>
                <a:cs typeface="Arial"/>
                <a:sym typeface="Arial"/>
              </a:rPr>
              <a:t> to class </a:t>
            </a:r>
            <a:r>
              <a:rPr b="1" lang="en-US" sz="1800">
                <a:solidFill>
                  <a:schemeClr val="dk1"/>
                </a:solidFill>
                <a:latin typeface="Arial"/>
                <a:ea typeface="Arial"/>
                <a:cs typeface="Arial"/>
                <a:sym typeface="Arial"/>
              </a:rPr>
              <a:t>B</a:t>
            </a:r>
            <a:r>
              <a:rPr lang="en-US" sz="1800">
                <a:solidFill>
                  <a:schemeClr val="dk1"/>
                </a:solidFill>
                <a:latin typeface="Arial"/>
                <a:ea typeface="Arial"/>
                <a:cs typeface="Arial"/>
                <a:sym typeface="Arial"/>
              </a:rPr>
              <a:t>, which is a </a:t>
            </a:r>
            <a:r>
              <a:rPr i="1" lang="en-US" sz="1800">
                <a:solidFill>
                  <a:schemeClr val="dk1"/>
                </a:solidFill>
                <a:latin typeface="Arial"/>
                <a:ea typeface="Arial"/>
                <a:cs typeface="Arial"/>
                <a:sym typeface="Arial"/>
              </a:rPr>
              <a:t>good programming design</a:t>
            </a:r>
            <a:r>
              <a:rPr lang="en-US" sz="1800">
                <a:solidFill>
                  <a:schemeClr val="dk1"/>
                </a:solidFill>
                <a:latin typeface="Arial"/>
                <a:ea typeface="Arial"/>
                <a:cs typeface="Arial"/>
                <a:sym typeface="Arial"/>
              </a:rPr>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62236b1e52_0_171"/>
          <p:cNvSpPr txBox="1"/>
          <p:nvPr>
            <p:ph type="title"/>
          </p:nvPr>
        </p:nvSpPr>
        <p:spPr>
          <a:xfrm>
            <a:off x="203200" y="304800"/>
            <a:ext cx="11785500" cy="609600"/>
          </a:xfrm>
          <a:prstGeom prst="rect">
            <a:avLst/>
          </a:prstGeom>
          <a:noFill/>
          <a:ln>
            <a:noFill/>
          </a:ln>
        </p:spPr>
        <p:txBody>
          <a:bodyPr anchorCtr="1" anchor="ctr" bIns="46025" lIns="92075" spcFirstLastPara="1" rIns="92075" wrap="square" tIns="46025">
            <a:noAutofit/>
          </a:bodyPr>
          <a:lstStyle/>
          <a:p>
            <a:pPr indent="0" lvl="0" marL="0" rtl="0" algn="ctr">
              <a:lnSpc>
                <a:spcPct val="90000"/>
              </a:lnSpc>
              <a:spcBef>
                <a:spcPts val="0"/>
              </a:spcBef>
              <a:spcAft>
                <a:spcPts val="0"/>
              </a:spcAft>
              <a:buNone/>
            </a:pPr>
            <a:r>
              <a:rPr lang="en-US" sz="3600">
                <a:latin typeface="Times New Roman"/>
                <a:ea typeface="Times New Roman"/>
                <a:cs typeface="Times New Roman"/>
                <a:sym typeface="Times New Roman"/>
              </a:rPr>
              <a:t>High and Low Cohesion</a:t>
            </a:r>
            <a:endParaRPr/>
          </a:p>
        </p:txBody>
      </p:sp>
      <p:pic>
        <p:nvPicPr>
          <p:cNvPr id="208" name="Google Shape;208;g262236b1e52_0_171"/>
          <p:cNvPicPr preferRelativeResize="0"/>
          <p:nvPr/>
        </p:nvPicPr>
        <p:blipFill rotWithShape="1">
          <a:blip r:embed="rId3">
            <a:alphaModFix/>
          </a:blip>
          <a:srcRect b="0" l="0" r="0" t="0"/>
          <a:stretch/>
        </p:blipFill>
        <p:spPr>
          <a:xfrm>
            <a:off x="1140823" y="1268968"/>
            <a:ext cx="8987245" cy="3316877"/>
          </a:xfrm>
          <a:prstGeom prst="rect">
            <a:avLst/>
          </a:prstGeom>
          <a:noFill/>
          <a:ln>
            <a:noFill/>
          </a:ln>
        </p:spPr>
      </p:pic>
      <p:sp>
        <p:nvSpPr>
          <p:cNvPr id="209" name="Google Shape;209;g262236b1e52_0_171"/>
          <p:cNvSpPr txBox="1"/>
          <p:nvPr/>
        </p:nvSpPr>
        <p:spPr>
          <a:xfrm>
            <a:off x="3509555" y="6250968"/>
            <a:ext cx="6096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https://www.geeksforgeeks.org/cohesion-in-java/</a:t>
            </a:r>
            <a:endParaRPr/>
          </a:p>
        </p:txBody>
      </p:sp>
      <p:sp>
        <p:nvSpPr>
          <p:cNvPr id="210" name="Google Shape;210;g262236b1e52_0_171"/>
          <p:cNvSpPr txBox="1"/>
          <p:nvPr/>
        </p:nvSpPr>
        <p:spPr>
          <a:xfrm>
            <a:off x="1140823" y="4670813"/>
            <a:ext cx="10215300" cy="12006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chemeClr val="dk1"/>
                </a:solidFill>
                <a:latin typeface="Arial"/>
                <a:ea typeface="Arial"/>
                <a:cs typeface="Arial"/>
                <a:sym typeface="Arial"/>
              </a:rPr>
              <a:t>Explanation : </a:t>
            </a:r>
            <a:r>
              <a:rPr lang="en-US" sz="1800">
                <a:solidFill>
                  <a:schemeClr val="dk1"/>
                </a:solidFill>
                <a:latin typeface="Arial"/>
                <a:ea typeface="Arial"/>
                <a:cs typeface="Arial"/>
                <a:sym typeface="Arial"/>
              </a:rPr>
              <a:t>In the above image, we can see that in low cohesion only one class is responsible to execute lots of job which are not in common which reduces the chance of re-usability and maintenance. But in high cohesion there is a separate class for all the jobs to execute a specific job, which result better usability and maintenance.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62236b1e52_0_178"/>
          <p:cNvSpPr txBox="1"/>
          <p:nvPr>
            <p:ph type="title"/>
          </p:nvPr>
        </p:nvSpPr>
        <p:spPr>
          <a:xfrm>
            <a:off x="203200" y="304800"/>
            <a:ext cx="11785500" cy="609600"/>
          </a:xfrm>
          <a:prstGeom prst="rect">
            <a:avLst/>
          </a:prstGeom>
          <a:noFill/>
          <a:ln>
            <a:noFill/>
          </a:ln>
        </p:spPr>
        <p:txBody>
          <a:bodyPr anchorCtr="1" anchor="ctr" bIns="46025" lIns="92075" spcFirstLastPara="1" rIns="92075" wrap="square" tIns="46025">
            <a:noAutofit/>
          </a:bodyPr>
          <a:lstStyle/>
          <a:p>
            <a:pPr indent="0" lvl="0" marL="0" rtl="0" algn="ctr">
              <a:lnSpc>
                <a:spcPct val="90000"/>
              </a:lnSpc>
              <a:spcBef>
                <a:spcPts val="0"/>
              </a:spcBef>
              <a:spcAft>
                <a:spcPts val="0"/>
              </a:spcAft>
              <a:buNone/>
            </a:pPr>
            <a:r>
              <a:rPr lang="en-US" sz="3600">
                <a:latin typeface="Times New Roman"/>
                <a:ea typeface="Times New Roman"/>
                <a:cs typeface="Times New Roman"/>
                <a:sym typeface="Times New Roman"/>
              </a:rPr>
              <a:t>High and Low Cohesion</a:t>
            </a:r>
            <a:endParaRPr/>
          </a:p>
        </p:txBody>
      </p:sp>
      <p:sp>
        <p:nvSpPr>
          <p:cNvPr id="216" name="Google Shape;216;g262236b1e52_0_178"/>
          <p:cNvSpPr txBox="1"/>
          <p:nvPr/>
        </p:nvSpPr>
        <p:spPr>
          <a:xfrm>
            <a:off x="3509555" y="6250968"/>
            <a:ext cx="6096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https://www.geeksforgeeks.org/cohesion-in-java/</a:t>
            </a:r>
            <a:endParaRPr/>
          </a:p>
        </p:txBody>
      </p:sp>
      <p:sp>
        <p:nvSpPr>
          <p:cNvPr id="217" name="Google Shape;217;g262236b1e52_0_178"/>
          <p:cNvSpPr txBox="1"/>
          <p:nvPr/>
        </p:nvSpPr>
        <p:spPr>
          <a:xfrm>
            <a:off x="1994262" y="1720840"/>
            <a:ext cx="8055300" cy="3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Difference between high cohesion and low cohesion:</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High cohesion is when you have a class that does a well defined job. Low cohesion is when a class does a lot of jobs that don’t have much in common.</a:t>
            </a:r>
            <a:endParaRPr/>
          </a:p>
          <a:p>
            <a:pPr indent="-133350" lvl="0" marL="285750" marR="0" rtl="0" algn="just">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High cohesion gives us better maintaining facility and Low cohesion results in monolithic classes that are difficult to maintain, understand and reduces re-usability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type="title"/>
          </p:nvPr>
        </p:nvSpPr>
        <p:spPr>
          <a:xfrm>
            <a:off x="203200" y="304800"/>
            <a:ext cx="11785500" cy="609600"/>
          </a:xfrm>
          <a:prstGeom prst="rect">
            <a:avLst/>
          </a:prstGeom>
          <a:noFill/>
          <a:ln>
            <a:noFill/>
          </a:ln>
        </p:spPr>
        <p:txBody>
          <a:bodyPr anchorCtr="1" anchor="ctr" bIns="46025" lIns="92075" spcFirstLastPara="1" rIns="92075" wrap="square" tIns="46025">
            <a:noAutofit/>
          </a:bodyPr>
          <a:lstStyle/>
          <a:p>
            <a:pPr indent="0" lvl="0" marL="0" rtl="0" algn="ctr">
              <a:lnSpc>
                <a:spcPct val="90000"/>
              </a:lnSpc>
              <a:spcBef>
                <a:spcPts val="0"/>
              </a:spcBef>
              <a:spcAft>
                <a:spcPts val="0"/>
              </a:spcAft>
              <a:buSzPts val="1400"/>
              <a:buNone/>
            </a:pPr>
            <a:r>
              <a:rPr lang="en-US" sz="3600">
                <a:latin typeface="Times New Roman"/>
                <a:ea typeface="Times New Roman"/>
                <a:cs typeface="Times New Roman"/>
                <a:sym typeface="Times New Roman"/>
              </a:rPr>
              <a:t>Introduction</a:t>
            </a:r>
            <a:endParaRPr/>
          </a:p>
        </p:txBody>
      </p:sp>
      <p:sp>
        <p:nvSpPr>
          <p:cNvPr id="101" name="Google Shape;101;p2"/>
          <p:cNvSpPr/>
          <p:nvPr/>
        </p:nvSpPr>
        <p:spPr>
          <a:xfrm>
            <a:off x="1535836" y="6553200"/>
            <a:ext cx="10227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7F7F7F"/>
                </a:solidFill>
                <a:latin typeface="Times New Roman"/>
                <a:ea typeface="Times New Roman"/>
                <a:cs typeface="Times New Roman"/>
                <a:sym typeface="Times New Roman"/>
              </a:rPr>
              <a:t>Reference: https://howtodoinjava.com/best-practices/solid-principles/</a:t>
            </a:r>
            <a:endParaRPr b="0" i="0" sz="1200" u="none" cap="none" strike="noStrike">
              <a:solidFill>
                <a:srgbClr val="7F7F7F"/>
              </a:solidFill>
              <a:latin typeface="Times New Roman"/>
              <a:ea typeface="Times New Roman"/>
              <a:cs typeface="Times New Roman"/>
              <a:sym typeface="Times New Roman"/>
            </a:endParaRPr>
          </a:p>
        </p:txBody>
      </p:sp>
      <p:sp>
        <p:nvSpPr>
          <p:cNvPr id="102" name="Google Shape;102;p2"/>
          <p:cNvSpPr txBox="1"/>
          <p:nvPr/>
        </p:nvSpPr>
        <p:spPr>
          <a:xfrm>
            <a:off x="1054872" y="1533197"/>
            <a:ext cx="10082400" cy="44022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In object-oriented programming languages, the classes are the building blocks of any application. If these blocks are not strong, the building (i.e. the application) is going to face a tough time in the future.</a:t>
            </a:r>
            <a:endParaRPr b="0" i="0" sz="1400" u="none" cap="none" strike="noStrike">
              <a:solidFill>
                <a:srgbClr val="000000"/>
              </a:solidFill>
              <a:latin typeface="Arial"/>
              <a:ea typeface="Arial"/>
              <a:cs typeface="Arial"/>
              <a:sym typeface="Arial"/>
            </a:endParaRPr>
          </a:p>
          <a:p>
            <a:pPr indent="-215900" lvl="0" marL="342900" marR="0" rtl="0" algn="just">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Poorly designed applications can lead the team to very difficult situations when the application scope goes up, or the implementation faces certain design issues either in production or maintenance.</a:t>
            </a:r>
            <a:endParaRPr b="0" i="0" sz="1400" u="none" cap="none" strike="noStrike">
              <a:solidFill>
                <a:srgbClr val="000000"/>
              </a:solidFill>
              <a:latin typeface="Arial"/>
              <a:ea typeface="Arial"/>
              <a:cs typeface="Arial"/>
              <a:sym typeface="Arial"/>
            </a:endParaRPr>
          </a:p>
          <a:p>
            <a:pPr indent="-215900" lvl="0" marL="342900" marR="0" rtl="0" algn="just">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On the other hand, a set of well designed and written classes can speed up the coding process, while reducing the tech debt and the number of bugs in comparison.</a:t>
            </a:r>
            <a:endParaRPr b="0" i="0" sz="1400" u="none" cap="none" strike="noStrike">
              <a:solidFill>
                <a:srgbClr val="000000"/>
              </a:solidFill>
              <a:latin typeface="Arial"/>
              <a:ea typeface="Arial"/>
              <a:cs typeface="Arial"/>
              <a:sym typeface="Arial"/>
            </a:endParaRPr>
          </a:p>
          <a:p>
            <a:pPr indent="-215900" lvl="0" marL="342900" marR="0" rtl="0" algn="just">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a:t>
            </a:r>
            <a:r>
              <a:rPr b="0" i="0" lang="en-US" sz="2000" u="none" cap="none" strike="noStrike">
                <a:solidFill>
                  <a:schemeClr val="dk1"/>
                </a:solidFill>
                <a:latin typeface="Times New Roman"/>
                <a:ea typeface="Times New Roman"/>
                <a:cs typeface="Times New Roman"/>
                <a:sym typeface="Times New Roman"/>
              </a:rPr>
              <a:t>he </a:t>
            </a:r>
            <a:r>
              <a:rPr b="0" i="1" lang="en-US" sz="2000" u="none" cap="none" strike="noStrike">
                <a:solidFill>
                  <a:schemeClr val="dk1"/>
                </a:solidFill>
                <a:latin typeface="Times New Roman"/>
                <a:ea typeface="Times New Roman"/>
                <a:cs typeface="Times New Roman"/>
                <a:sym typeface="Times New Roman"/>
              </a:rPr>
              <a:t>SOLID principles</a:t>
            </a:r>
            <a:r>
              <a:rPr b="0" i="0" lang="en-US" sz="2000" u="none" cap="none" strike="noStrike">
                <a:solidFill>
                  <a:schemeClr val="dk1"/>
                </a:solidFill>
                <a:latin typeface="Times New Roman"/>
                <a:ea typeface="Times New Roman"/>
                <a:cs typeface="Times New Roman"/>
                <a:sym typeface="Times New Roman"/>
              </a:rPr>
              <a:t> are 5 most recommended design principles, that we should keep in mind while writing our </a:t>
            </a:r>
            <a:r>
              <a:rPr b="1" i="0" lang="en-US" sz="2000" u="none" cap="none" strike="noStrike">
                <a:solidFill>
                  <a:schemeClr val="dk1"/>
                </a:solidFill>
                <a:latin typeface="Times New Roman"/>
                <a:ea typeface="Times New Roman"/>
                <a:cs typeface="Times New Roman"/>
                <a:sym typeface="Times New Roman"/>
              </a:rPr>
              <a:t>classes</a:t>
            </a:r>
            <a:r>
              <a:rPr b="0" i="0" lang="en-US" sz="20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62236b1e52_0_37"/>
          <p:cNvSpPr/>
          <p:nvPr/>
        </p:nvSpPr>
        <p:spPr>
          <a:xfrm>
            <a:off x="1900363" y="2428402"/>
            <a:ext cx="7585500" cy="132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000" u="sng" strike="noStrike">
                <a:solidFill>
                  <a:srgbClr val="7F7F7F"/>
                </a:solidFill>
                <a:latin typeface="Times New Roman"/>
                <a:ea typeface="Times New Roman"/>
                <a:cs typeface="Times New Roman"/>
                <a:sym typeface="Times New Roman"/>
                <a:hlinkClick r:id="rId3">
                  <a:extLst>
                    <a:ext uri="{A12FA001-AC4F-418D-AE19-62706E023703}">
                      <ahyp:hlinkClr val="tx"/>
                    </a:ext>
                  </a:extLst>
                </a:hlinkClick>
              </a:rPr>
              <a:t>https://howtodoinjava.com/best-practices/solid-principles/</a:t>
            </a:r>
            <a:endParaRPr b="1" i="0" sz="2000" u="none" strike="noStrike">
              <a:solidFill>
                <a:srgbClr val="7F7F7F"/>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b="1" i="0" lang="en-US" sz="2000" u="none" strike="noStrike">
                <a:solidFill>
                  <a:srgbClr val="7F7F7F"/>
                </a:solidFill>
                <a:latin typeface="Times New Roman"/>
                <a:ea typeface="Times New Roman"/>
                <a:cs typeface="Times New Roman"/>
                <a:sym typeface="Times New Roman"/>
              </a:rPr>
              <a:t>https: https://www.geeksforgeeks.org/solid-principle-in-programming-understand-with-real-life-examples/</a:t>
            </a:r>
            <a:endParaRPr sz="2000">
              <a:solidFill>
                <a:srgbClr val="7F7F7F"/>
              </a:solidFill>
              <a:latin typeface="Times New Roman"/>
              <a:ea typeface="Times New Roman"/>
              <a:cs typeface="Times New Roman"/>
              <a:sym typeface="Times New Roman"/>
            </a:endParaRPr>
          </a:p>
        </p:txBody>
      </p:sp>
      <p:sp>
        <p:nvSpPr>
          <p:cNvPr id="223" name="Google Shape;223;g262236b1e52_0_37"/>
          <p:cNvSpPr txBox="1"/>
          <p:nvPr>
            <p:ph type="title"/>
          </p:nvPr>
        </p:nvSpPr>
        <p:spPr>
          <a:xfrm>
            <a:off x="203200" y="304800"/>
            <a:ext cx="11785500" cy="609600"/>
          </a:xfrm>
          <a:prstGeom prst="rect">
            <a:avLst/>
          </a:prstGeom>
          <a:noFill/>
          <a:ln>
            <a:noFill/>
          </a:ln>
        </p:spPr>
        <p:txBody>
          <a:bodyPr anchorCtr="1" anchor="ctr" bIns="46025" lIns="92075" spcFirstLastPara="1" rIns="92075" wrap="square" tIns="46025">
            <a:noAutofit/>
          </a:bodyPr>
          <a:lstStyle/>
          <a:p>
            <a:pPr indent="0" lvl="0" marL="0" rtl="0" algn="ctr">
              <a:lnSpc>
                <a:spcPct val="90000"/>
              </a:lnSpc>
              <a:spcBef>
                <a:spcPts val="0"/>
              </a:spcBef>
              <a:spcAft>
                <a:spcPts val="0"/>
              </a:spcAft>
              <a:buNone/>
            </a:pPr>
            <a:r>
              <a:rPr lang="en-US">
                <a:latin typeface="Times New Roman"/>
                <a:ea typeface="Times New Roman"/>
                <a:cs typeface="Times New Roman"/>
                <a:sym typeface="Times New Roman"/>
              </a:rPr>
              <a:t>Key references</a:t>
            </a: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62236b1e52_0_42"/>
          <p:cNvSpPr txBox="1"/>
          <p:nvPr>
            <p:ph type="title"/>
          </p:nvPr>
        </p:nvSpPr>
        <p:spPr>
          <a:xfrm>
            <a:off x="2724150" y="2838450"/>
            <a:ext cx="6038700" cy="1143000"/>
          </a:xfrm>
          <a:prstGeom prst="rect">
            <a:avLst/>
          </a:prstGeom>
          <a:noFill/>
          <a:ln>
            <a:noFill/>
          </a:ln>
        </p:spPr>
        <p:txBody>
          <a:bodyPr anchorCtr="1" anchor="ctr" bIns="46025" lIns="92075" spcFirstLastPara="1" rIns="92075" wrap="square" tIns="46025">
            <a:noAutofit/>
          </a:bodyPr>
          <a:lstStyle/>
          <a:p>
            <a:pPr indent="0" lvl="0" marL="0" rtl="0" algn="ctr">
              <a:lnSpc>
                <a:spcPct val="90000"/>
              </a:lnSpc>
              <a:spcBef>
                <a:spcPts val="0"/>
              </a:spcBef>
              <a:spcAft>
                <a:spcPts val="0"/>
              </a:spcAft>
              <a:buNone/>
            </a:pPr>
            <a:r>
              <a:rPr lang="en-US">
                <a:latin typeface="Times New Roman"/>
                <a:ea typeface="Times New Roman"/>
                <a:cs typeface="Times New Roman"/>
                <a:sym typeface="Times New Roman"/>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203200" y="304800"/>
            <a:ext cx="11785500" cy="609600"/>
          </a:xfrm>
          <a:prstGeom prst="rect">
            <a:avLst/>
          </a:prstGeom>
          <a:noFill/>
          <a:ln>
            <a:noFill/>
          </a:ln>
        </p:spPr>
        <p:txBody>
          <a:bodyPr anchorCtr="1" anchor="ctr" bIns="46025" lIns="92075" spcFirstLastPara="1" rIns="92075" wrap="square" tIns="46025">
            <a:noAutofit/>
          </a:bodyPr>
          <a:lstStyle/>
          <a:p>
            <a:pPr indent="0" lvl="0" marL="0" rtl="0" algn="ctr">
              <a:lnSpc>
                <a:spcPct val="90000"/>
              </a:lnSpc>
              <a:spcBef>
                <a:spcPts val="0"/>
              </a:spcBef>
              <a:spcAft>
                <a:spcPts val="0"/>
              </a:spcAft>
              <a:buSzPts val="1400"/>
              <a:buNone/>
            </a:pPr>
            <a:r>
              <a:rPr lang="en-US" sz="3600">
                <a:latin typeface="Times New Roman"/>
                <a:ea typeface="Times New Roman"/>
                <a:cs typeface="Times New Roman"/>
                <a:sym typeface="Times New Roman"/>
              </a:rPr>
              <a:t>Introduction to SOLID principles</a:t>
            </a:r>
            <a:endParaRPr/>
          </a:p>
        </p:txBody>
      </p:sp>
      <p:sp>
        <p:nvSpPr>
          <p:cNvPr id="108" name="Google Shape;108;p3"/>
          <p:cNvSpPr/>
          <p:nvPr/>
        </p:nvSpPr>
        <p:spPr>
          <a:xfrm>
            <a:off x="1535836" y="6553200"/>
            <a:ext cx="10227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7F7F7F"/>
                </a:solidFill>
                <a:latin typeface="Times New Roman"/>
                <a:ea typeface="Times New Roman"/>
                <a:cs typeface="Times New Roman"/>
                <a:sym typeface="Times New Roman"/>
              </a:rPr>
              <a:t>Reference: https://howtodoinjava.com/best-practices/solid-principles/</a:t>
            </a:r>
            <a:endParaRPr b="0" i="0" sz="1200" u="none" cap="none" strike="noStrike">
              <a:solidFill>
                <a:srgbClr val="7F7F7F"/>
              </a:solidFill>
              <a:latin typeface="Times New Roman"/>
              <a:ea typeface="Times New Roman"/>
              <a:cs typeface="Times New Roman"/>
              <a:sym typeface="Times New Roman"/>
            </a:endParaRPr>
          </a:p>
        </p:txBody>
      </p:sp>
      <p:sp>
        <p:nvSpPr>
          <p:cNvPr id="109" name="Google Shape;109;p3"/>
          <p:cNvSpPr txBox="1"/>
          <p:nvPr/>
        </p:nvSpPr>
        <p:spPr>
          <a:xfrm>
            <a:off x="1170167" y="1795590"/>
            <a:ext cx="9454200" cy="3170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Bob Martin and Micah Martin introduced these concepts in their book </a:t>
            </a:r>
            <a:r>
              <a:rPr b="0" i="1" lang="en-US" sz="2000" u="none" cap="none" strike="noStrike">
                <a:solidFill>
                  <a:schemeClr val="dk1"/>
                </a:solidFill>
                <a:latin typeface="Times New Roman"/>
                <a:ea typeface="Times New Roman"/>
                <a:cs typeface="Times New Roman"/>
                <a:sym typeface="Times New Roman"/>
              </a:rPr>
              <a:t>‘Agile Principles, Patterns, and Practices’</a:t>
            </a:r>
            <a:r>
              <a:rPr b="0" i="0" lang="en-US" sz="20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The acronym SOLID was meant to help us remember these principles easily. These principles also form a vocabulary we can use while discussing with other team members or as a part of technical documentation shared in the community.</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SOLID principles form the fundamental guidelines for building object-oriented applications that are robust, extensible, and maintainable.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p:nvPr/>
        </p:nvSpPr>
        <p:spPr>
          <a:xfrm>
            <a:off x="1535836" y="6553200"/>
            <a:ext cx="10227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7F7F7F"/>
                </a:solidFill>
                <a:latin typeface="Times New Roman"/>
                <a:ea typeface="Times New Roman"/>
                <a:cs typeface="Times New Roman"/>
                <a:sym typeface="Times New Roman"/>
              </a:rPr>
              <a:t>Reference: https://howtodoinjava.com/best-practices/solid-principles/</a:t>
            </a:r>
            <a:endParaRPr b="0" i="0" sz="1200" u="none" cap="none" strike="noStrike">
              <a:solidFill>
                <a:srgbClr val="7F7F7F"/>
              </a:solidFill>
              <a:latin typeface="Times New Roman"/>
              <a:ea typeface="Times New Roman"/>
              <a:cs typeface="Times New Roman"/>
              <a:sym typeface="Times New Roman"/>
            </a:endParaRPr>
          </a:p>
        </p:txBody>
      </p:sp>
      <p:pic>
        <p:nvPicPr>
          <p:cNvPr id="115" name="Google Shape;115;p4"/>
          <p:cNvPicPr preferRelativeResize="0"/>
          <p:nvPr/>
        </p:nvPicPr>
        <p:blipFill rotWithShape="1">
          <a:blip r:embed="rId3">
            <a:alphaModFix/>
          </a:blip>
          <a:srcRect b="0" l="0" r="0" t="0"/>
          <a:stretch/>
        </p:blipFill>
        <p:spPr>
          <a:xfrm>
            <a:off x="1261388" y="1699907"/>
            <a:ext cx="9669225" cy="437258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62236b1e52_0_0"/>
          <p:cNvSpPr/>
          <p:nvPr/>
        </p:nvSpPr>
        <p:spPr>
          <a:xfrm>
            <a:off x="1535836" y="6553200"/>
            <a:ext cx="102270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strike="noStrike">
                <a:solidFill>
                  <a:srgbClr val="7F7F7F"/>
                </a:solidFill>
                <a:latin typeface="Times New Roman"/>
                <a:ea typeface="Times New Roman"/>
                <a:cs typeface="Times New Roman"/>
                <a:sym typeface="Times New Roman"/>
              </a:rPr>
              <a:t>Reference: https://howtodoinjava.com/best-practices/solid-principles/</a:t>
            </a:r>
            <a:endParaRPr sz="1200">
              <a:solidFill>
                <a:srgbClr val="7F7F7F"/>
              </a:solidFill>
              <a:latin typeface="Times New Roman"/>
              <a:ea typeface="Times New Roman"/>
              <a:cs typeface="Times New Roman"/>
              <a:sym typeface="Times New Roman"/>
            </a:endParaRPr>
          </a:p>
        </p:txBody>
      </p:sp>
      <p:sp>
        <p:nvSpPr>
          <p:cNvPr id="121" name="Google Shape;121;g262236b1e52_0_0"/>
          <p:cNvSpPr txBox="1"/>
          <p:nvPr/>
        </p:nvSpPr>
        <p:spPr>
          <a:xfrm>
            <a:off x="685799" y="272525"/>
            <a:ext cx="95223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imes New Roman"/>
                <a:ea typeface="Times New Roman"/>
                <a:cs typeface="Times New Roman"/>
                <a:sym typeface="Times New Roman"/>
              </a:rPr>
              <a:t>Single Responsibility Principle (SRP)</a:t>
            </a:r>
            <a:endParaRPr/>
          </a:p>
        </p:txBody>
      </p:sp>
      <p:sp>
        <p:nvSpPr>
          <p:cNvPr id="122" name="Google Shape;122;g262236b1e52_0_0"/>
          <p:cNvSpPr/>
          <p:nvPr/>
        </p:nvSpPr>
        <p:spPr>
          <a:xfrm>
            <a:off x="1296063" y="1555808"/>
            <a:ext cx="9191700" cy="4247400"/>
          </a:xfrm>
          <a:prstGeom prst="rect">
            <a:avLst/>
          </a:prstGeom>
          <a:noFill/>
          <a:ln>
            <a:noFill/>
          </a:ln>
        </p:spPr>
        <p:txBody>
          <a:bodyPr anchorCtr="0" anchor="ctr" bIns="45700" lIns="91425" spcFirstLastPara="1" rIns="91425" wrap="square" tIns="45700">
            <a:noAutofit/>
          </a:bodyPr>
          <a:lstStyle/>
          <a:p>
            <a:pPr indent="-285750" lvl="0" marL="285750" marR="0" rtl="0" algn="just">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We may come across one of the principles of object-oriented design, </a:t>
            </a:r>
            <a:r>
              <a:rPr b="1" i="0" lang="en-US" sz="1800" u="none" cap="none" strike="noStrike">
                <a:solidFill>
                  <a:schemeClr val="dk1"/>
                </a:solidFill>
                <a:latin typeface="Times New Roman"/>
                <a:ea typeface="Times New Roman"/>
                <a:cs typeface="Times New Roman"/>
                <a:sym typeface="Times New Roman"/>
              </a:rPr>
              <a:t>Separation of Concerns (SoC)</a:t>
            </a:r>
            <a:r>
              <a:rPr b="0" i="0" lang="en-US" sz="1800" u="none" cap="none" strike="noStrike">
                <a:solidFill>
                  <a:schemeClr val="dk1"/>
                </a:solidFill>
                <a:latin typeface="Times New Roman"/>
                <a:ea typeface="Times New Roman"/>
                <a:cs typeface="Times New Roman"/>
                <a:sym typeface="Times New Roman"/>
              </a:rPr>
              <a:t>, that conveys a similar idea. The name of the SRP says it all:</a:t>
            </a:r>
            <a:endParaRPr/>
          </a:p>
          <a:p>
            <a:pPr indent="-171450" lvl="0" marL="28575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chemeClr val="dk1"/>
              </a:buClr>
              <a:buSzPts val="1800"/>
              <a:buFont typeface="Arial"/>
              <a:buChar char="•"/>
            </a:pPr>
            <a:r>
              <a:rPr b="0" i="1" lang="en-US" sz="1800" u="none" cap="none" strike="noStrike">
                <a:solidFill>
                  <a:schemeClr val="dk1"/>
                </a:solidFill>
                <a:latin typeface="Times New Roman"/>
                <a:ea typeface="Times New Roman"/>
                <a:cs typeface="Times New Roman"/>
                <a:sym typeface="Times New Roman"/>
              </a:rPr>
              <a:t>“One class should have one and only one responsibility”</a:t>
            </a:r>
            <a:endParaRPr i="1"/>
          </a:p>
          <a:p>
            <a:pPr indent="-171450" lvl="0" marL="28575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In other words, we should write, change, and maintain a class only for one purpose. A class is like a container. We can add any amount of data, fields, and methods into it. </a:t>
            </a:r>
            <a:endParaRPr/>
          </a:p>
          <a:p>
            <a:pPr indent="-171450" lvl="0" marL="285750" marR="0" rtl="0" algn="just">
              <a:lnSpc>
                <a:spcPct val="100000"/>
              </a:lnSpc>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However, if we try to achieve too much through a single class, soon that class will become bulky. If we follow SRP, the classes will become compact and neat where each class is responsible for a single problem, task, or concern.</a:t>
            </a:r>
            <a:endParaRPr/>
          </a:p>
          <a:p>
            <a:pPr indent="-171450" lvl="0" marL="28575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For example, if a given class is a model class then it should strictly represent only one actor/entity in the application. This kind of design decision will give us the flexibility to make changes in the class, in future without worrying the impacts of changes in other classes.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62236b1e52_0_6"/>
          <p:cNvSpPr/>
          <p:nvPr/>
        </p:nvSpPr>
        <p:spPr>
          <a:xfrm>
            <a:off x="1535836" y="6553200"/>
            <a:ext cx="102270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strike="noStrike">
                <a:solidFill>
                  <a:srgbClr val="7F7F7F"/>
                </a:solidFill>
                <a:latin typeface="Times New Roman"/>
                <a:ea typeface="Times New Roman"/>
                <a:cs typeface="Times New Roman"/>
                <a:sym typeface="Times New Roman"/>
              </a:rPr>
              <a:t>Reference: https://howtodoinjava.com/best-practices/solid-principles/</a:t>
            </a:r>
            <a:endParaRPr sz="1200">
              <a:solidFill>
                <a:srgbClr val="7F7F7F"/>
              </a:solidFill>
              <a:latin typeface="Times New Roman"/>
              <a:ea typeface="Times New Roman"/>
              <a:cs typeface="Times New Roman"/>
              <a:sym typeface="Times New Roman"/>
            </a:endParaRPr>
          </a:p>
        </p:txBody>
      </p:sp>
      <p:sp>
        <p:nvSpPr>
          <p:cNvPr id="128" name="Google Shape;128;g262236b1e52_0_6"/>
          <p:cNvSpPr txBox="1"/>
          <p:nvPr/>
        </p:nvSpPr>
        <p:spPr>
          <a:xfrm>
            <a:off x="964096" y="305813"/>
            <a:ext cx="6094800" cy="5850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3200"/>
              <a:buFont typeface="Times New Roman"/>
              <a:buNone/>
            </a:pPr>
            <a:r>
              <a:rPr i="0" lang="en-US" sz="3200" u="none" cap="none" strike="noStrike">
                <a:solidFill>
                  <a:schemeClr val="dk1"/>
                </a:solidFill>
                <a:latin typeface="Times New Roman"/>
                <a:ea typeface="Times New Roman"/>
                <a:cs typeface="Times New Roman"/>
                <a:sym typeface="Times New Roman"/>
              </a:rPr>
              <a:t>Open Closed Principle (OCP</a:t>
            </a:r>
            <a:r>
              <a:rPr lang="en-US" sz="3200">
                <a:solidFill>
                  <a:schemeClr val="dk1"/>
                </a:solidFill>
                <a:latin typeface="Times New Roman"/>
                <a:ea typeface="Times New Roman"/>
                <a:cs typeface="Times New Roman"/>
                <a:sym typeface="Times New Roman"/>
              </a:rPr>
              <a:t>)</a:t>
            </a:r>
            <a:endParaRPr/>
          </a:p>
        </p:txBody>
      </p:sp>
      <p:sp>
        <p:nvSpPr>
          <p:cNvPr id="129" name="Google Shape;129;g262236b1e52_0_6"/>
          <p:cNvSpPr/>
          <p:nvPr/>
        </p:nvSpPr>
        <p:spPr>
          <a:xfrm>
            <a:off x="604299" y="1443097"/>
            <a:ext cx="10607100" cy="4524300"/>
          </a:xfrm>
          <a:prstGeom prst="rect">
            <a:avLst/>
          </a:prstGeom>
          <a:noFill/>
          <a:ln>
            <a:noFill/>
          </a:ln>
        </p:spPr>
        <p:txBody>
          <a:bodyPr anchorCtr="0" anchor="ctr"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OCP is the second principle which we should keep in mind while designing our application. It states:</a:t>
            </a:r>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Software components should be open for extension, but closed for modification</a:t>
            </a:r>
            <a:r>
              <a:rPr b="0" i="0" lang="en-US" sz="2400" u="none" cap="none" strike="noStrike">
                <a:solidFill>
                  <a:schemeClr val="dk1"/>
                </a:solidFill>
                <a:latin typeface="Times New Roman"/>
                <a:ea typeface="Times New Roman"/>
                <a:cs typeface="Times New Roman"/>
                <a:sym typeface="Times New Roman"/>
              </a:rPr>
              <a:t>”</a:t>
            </a:r>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It means that the application classes should be designed in such a way that whenever fellow developers want to change the flow of control in specific conditions in application, all they need to extend the class and override some functions and that’s it.</a:t>
            </a:r>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If other developers are not able to write the desired behavior due to constraints put by the class, then we should reconsider refactoring the class.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62236b1e52_0_12"/>
          <p:cNvSpPr txBox="1"/>
          <p:nvPr>
            <p:ph type="title"/>
          </p:nvPr>
        </p:nvSpPr>
        <p:spPr>
          <a:xfrm>
            <a:off x="203150" y="271275"/>
            <a:ext cx="11785500" cy="609600"/>
          </a:xfrm>
          <a:prstGeom prst="rect">
            <a:avLst/>
          </a:prstGeom>
        </p:spPr>
        <p:txBody>
          <a:bodyPr anchorCtr="1" anchor="ctr" bIns="46025" lIns="92075" spcFirstLastPara="1" rIns="92075" wrap="square" tIns="46025">
            <a:noAutofit/>
          </a:bodyPr>
          <a:lstStyle/>
          <a:p>
            <a:pPr indent="0" lvl="0" marL="0" rtl="0" algn="ctr">
              <a:spcBef>
                <a:spcPts val="0"/>
              </a:spcBef>
              <a:spcAft>
                <a:spcPts val="0"/>
              </a:spcAft>
              <a:buNone/>
            </a:pPr>
            <a:r>
              <a:rPr lang="en-US"/>
              <a:t>Example</a:t>
            </a:r>
            <a:endParaRPr/>
          </a:p>
        </p:txBody>
      </p:sp>
      <p:sp>
        <p:nvSpPr>
          <p:cNvPr id="136" name="Google Shape;136;g262236b1e52_0_12"/>
          <p:cNvSpPr txBox="1"/>
          <p:nvPr>
            <p:ph idx="1" type="body"/>
          </p:nvPr>
        </p:nvSpPr>
        <p:spPr>
          <a:xfrm>
            <a:off x="1037200" y="1619300"/>
            <a:ext cx="4402500" cy="4876800"/>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Clr>
                <a:schemeClr val="dk1"/>
              </a:buClr>
              <a:buSzPts val="1100"/>
              <a:buFont typeface="Arial"/>
              <a:buNone/>
            </a:pPr>
            <a:r>
              <a:rPr lang="en-US" sz="1000"/>
              <a:t>public class Animal {</a:t>
            </a:r>
            <a:endParaRPr sz="1000"/>
          </a:p>
          <a:p>
            <a:pPr indent="0" lvl="0" marL="0" rtl="0" algn="l">
              <a:spcBef>
                <a:spcPts val="360"/>
              </a:spcBef>
              <a:spcAft>
                <a:spcPts val="0"/>
              </a:spcAft>
              <a:buClr>
                <a:schemeClr val="dk1"/>
              </a:buClr>
              <a:buSzPts val="1100"/>
              <a:buFont typeface="Arial"/>
              <a:buNone/>
            </a:pPr>
            <a:r>
              <a:rPr lang="en-US" sz="1000"/>
              <a:t>   public void makeNoise() {</a:t>
            </a:r>
            <a:endParaRPr sz="1000"/>
          </a:p>
          <a:p>
            <a:pPr indent="0" lvl="0" marL="0" rtl="0" algn="l">
              <a:spcBef>
                <a:spcPts val="360"/>
              </a:spcBef>
              <a:spcAft>
                <a:spcPts val="0"/>
              </a:spcAft>
              <a:buClr>
                <a:schemeClr val="dk1"/>
              </a:buClr>
              <a:buSzPts val="1100"/>
              <a:buFont typeface="Arial"/>
              <a:buNone/>
            </a:pPr>
            <a:r>
              <a:rPr lang="en-US" sz="1000"/>
              <a:t>       System.out.println("I am making noise");</a:t>
            </a:r>
            <a:endParaRPr sz="1000"/>
          </a:p>
          <a:p>
            <a:pPr indent="0" lvl="0" marL="0" rtl="0" algn="l">
              <a:spcBef>
                <a:spcPts val="360"/>
              </a:spcBef>
              <a:spcAft>
                <a:spcPts val="0"/>
              </a:spcAft>
              <a:buClr>
                <a:schemeClr val="dk1"/>
              </a:buClr>
              <a:buSzPts val="1100"/>
              <a:buFont typeface="Arial"/>
              <a:buNone/>
            </a:pPr>
            <a:r>
              <a:rPr lang="en-US" sz="1000"/>
              <a:t>   }</a:t>
            </a:r>
            <a:endParaRPr sz="1000"/>
          </a:p>
          <a:p>
            <a:pPr indent="0" lvl="0" marL="0" rtl="0" algn="l">
              <a:spcBef>
                <a:spcPts val="360"/>
              </a:spcBef>
              <a:spcAft>
                <a:spcPts val="0"/>
              </a:spcAft>
              <a:buClr>
                <a:schemeClr val="dk1"/>
              </a:buClr>
              <a:buSzPts val="1100"/>
              <a:buFont typeface="Arial"/>
              <a:buNone/>
            </a:pPr>
            <a:r>
              <a:rPr lang="en-US" sz="1000"/>
              <a:t>}</a:t>
            </a:r>
            <a:endParaRPr sz="1000"/>
          </a:p>
          <a:p>
            <a:pPr indent="0" lvl="0" marL="0" rtl="0" algn="l">
              <a:spcBef>
                <a:spcPts val="360"/>
              </a:spcBef>
              <a:spcAft>
                <a:spcPts val="0"/>
              </a:spcAft>
              <a:buClr>
                <a:schemeClr val="dk1"/>
              </a:buClr>
              <a:buSzPts val="1100"/>
              <a:buFont typeface="Arial"/>
              <a:buNone/>
            </a:pPr>
            <a:r>
              <a:t/>
            </a:r>
            <a:endParaRPr sz="1000"/>
          </a:p>
          <a:p>
            <a:pPr indent="0" lvl="0" marL="0" rtl="0" algn="l">
              <a:spcBef>
                <a:spcPts val="360"/>
              </a:spcBef>
              <a:spcAft>
                <a:spcPts val="0"/>
              </a:spcAft>
              <a:buClr>
                <a:schemeClr val="dk1"/>
              </a:buClr>
              <a:buSzPts val="1100"/>
              <a:buFont typeface="Arial"/>
              <a:buNone/>
            </a:pPr>
            <a:r>
              <a:rPr lang="en-US" sz="1000"/>
              <a:t>Now let’s consider the Cat and Dog classes which extends Animal.</a:t>
            </a:r>
            <a:endParaRPr sz="1000"/>
          </a:p>
          <a:p>
            <a:pPr indent="0" lvl="0" marL="0" rtl="0" algn="l">
              <a:spcBef>
                <a:spcPts val="360"/>
              </a:spcBef>
              <a:spcAft>
                <a:spcPts val="0"/>
              </a:spcAft>
              <a:buClr>
                <a:schemeClr val="dk1"/>
              </a:buClr>
              <a:buSzPts val="1100"/>
              <a:buFont typeface="Arial"/>
              <a:buNone/>
            </a:pPr>
            <a:r>
              <a:rPr lang="en-US" sz="1000"/>
              <a:t>public class Dog extends Animal {</a:t>
            </a:r>
            <a:endParaRPr sz="1000"/>
          </a:p>
          <a:p>
            <a:pPr indent="0" lvl="0" marL="0" rtl="0" algn="l">
              <a:spcBef>
                <a:spcPts val="360"/>
              </a:spcBef>
              <a:spcAft>
                <a:spcPts val="0"/>
              </a:spcAft>
              <a:buClr>
                <a:schemeClr val="dk1"/>
              </a:buClr>
              <a:buSzPts val="1100"/>
              <a:buFont typeface="Arial"/>
              <a:buNone/>
            </a:pPr>
            <a:r>
              <a:rPr lang="en-US" sz="1000"/>
              <a:t>   @Override</a:t>
            </a:r>
            <a:endParaRPr sz="1000"/>
          </a:p>
          <a:p>
            <a:pPr indent="0" lvl="0" marL="0" rtl="0" algn="l">
              <a:spcBef>
                <a:spcPts val="360"/>
              </a:spcBef>
              <a:spcAft>
                <a:spcPts val="0"/>
              </a:spcAft>
              <a:buClr>
                <a:schemeClr val="dk1"/>
              </a:buClr>
              <a:buSzPts val="1100"/>
              <a:buFont typeface="Arial"/>
              <a:buNone/>
            </a:pPr>
            <a:r>
              <a:rPr lang="en-US" sz="1000"/>
              <a:t>   public void makeNoise() {</a:t>
            </a:r>
            <a:endParaRPr sz="1000"/>
          </a:p>
          <a:p>
            <a:pPr indent="0" lvl="0" marL="0" rtl="0" algn="l">
              <a:spcBef>
                <a:spcPts val="360"/>
              </a:spcBef>
              <a:spcAft>
                <a:spcPts val="0"/>
              </a:spcAft>
              <a:buClr>
                <a:schemeClr val="dk1"/>
              </a:buClr>
              <a:buSzPts val="1100"/>
              <a:buFont typeface="Arial"/>
              <a:buNone/>
            </a:pPr>
            <a:r>
              <a:rPr lang="en-US" sz="1000"/>
              <a:t>       System.out.println("bow wow");</a:t>
            </a:r>
            <a:endParaRPr sz="1000"/>
          </a:p>
          <a:p>
            <a:pPr indent="0" lvl="0" marL="0" rtl="0" algn="l">
              <a:spcBef>
                <a:spcPts val="360"/>
              </a:spcBef>
              <a:spcAft>
                <a:spcPts val="0"/>
              </a:spcAft>
              <a:buClr>
                <a:schemeClr val="dk1"/>
              </a:buClr>
              <a:buSzPts val="1100"/>
              <a:buFont typeface="Arial"/>
              <a:buNone/>
            </a:pPr>
            <a:r>
              <a:rPr lang="en-US" sz="1000"/>
              <a:t>   }</a:t>
            </a:r>
            <a:endParaRPr sz="1000"/>
          </a:p>
          <a:p>
            <a:pPr indent="0" lvl="0" marL="0" rtl="0" algn="l">
              <a:spcBef>
                <a:spcPts val="360"/>
              </a:spcBef>
              <a:spcAft>
                <a:spcPts val="0"/>
              </a:spcAft>
              <a:buClr>
                <a:schemeClr val="dk1"/>
              </a:buClr>
              <a:buSzPts val="1100"/>
              <a:buFont typeface="Arial"/>
              <a:buNone/>
            </a:pPr>
            <a:r>
              <a:rPr lang="en-US" sz="1000"/>
              <a:t>}</a:t>
            </a:r>
            <a:endParaRPr sz="1000"/>
          </a:p>
          <a:p>
            <a:pPr indent="0" lvl="0" marL="0" rtl="0" algn="l">
              <a:spcBef>
                <a:spcPts val="360"/>
              </a:spcBef>
              <a:spcAft>
                <a:spcPts val="0"/>
              </a:spcAft>
              <a:buClr>
                <a:schemeClr val="dk1"/>
              </a:buClr>
              <a:buSzPts val="1100"/>
              <a:buFont typeface="Arial"/>
              <a:buNone/>
            </a:pPr>
            <a:r>
              <a:t/>
            </a:r>
            <a:endParaRPr sz="1000"/>
          </a:p>
          <a:p>
            <a:pPr indent="0" lvl="0" marL="0" rtl="0" algn="l">
              <a:spcBef>
                <a:spcPts val="360"/>
              </a:spcBef>
              <a:spcAft>
                <a:spcPts val="0"/>
              </a:spcAft>
              <a:buNone/>
            </a:pPr>
            <a:r>
              <a:t/>
            </a:r>
            <a:endParaRPr sz="1000"/>
          </a:p>
        </p:txBody>
      </p:sp>
      <p:sp>
        <p:nvSpPr>
          <p:cNvPr id="137" name="Google Shape;137;g262236b1e52_0_12"/>
          <p:cNvSpPr txBox="1"/>
          <p:nvPr/>
        </p:nvSpPr>
        <p:spPr>
          <a:xfrm>
            <a:off x="6176675" y="1340325"/>
            <a:ext cx="3000000" cy="3294000"/>
          </a:xfrm>
          <a:prstGeom prst="rect">
            <a:avLst/>
          </a:prstGeom>
          <a:noFill/>
          <a:ln>
            <a:noFill/>
          </a:ln>
        </p:spPr>
        <p:txBody>
          <a:bodyPr anchorCtr="0" anchor="t" bIns="91425" lIns="91425" spcFirstLastPara="1" rIns="91425" wrap="square" tIns="91425">
            <a:spAutoFit/>
          </a:bodyPr>
          <a:lstStyle/>
          <a:p>
            <a:pPr indent="0" lvl="0" marL="0" rtl="0" algn="l">
              <a:spcBef>
                <a:spcPts val="360"/>
              </a:spcBef>
              <a:spcAft>
                <a:spcPts val="0"/>
              </a:spcAft>
              <a:buNone/>
            </a:pPr>
            <a:r>
              <a:rPr lang="en-US" sz="1000">
                <a:solidFill>
                  <a:schemeClr val="dk1"/>
                </a:solidFill>
              </a:rPr>
              <a:t>public class Cat extends Animal {</a:t>
            </a:r>
            <a:endParaRPr sz="1000">
              <a:solidFill>
                <a:schemeClr val="dk1"/>
              </a:solidFill>
            </a:endParaRPr>
          </a:p>
          <a:p>
            <a:pPr indent="0" lvl="0" marL="0" rtl="0" algn="l">
              <a:spcBef>
                <a:spcPts val="360"/>
              </a:spcBef>
              <a:spcAft>
                <a:spcPts val="0"/>
              </a:spcAft>
              <a:buNone/>
            </a:pPr>
            <a:r>
              <a:rPr lang="en-US" sz="1000">
                <a:solidFill>
                  <a:schemeClr val="dk1"/>
                </a:solidFill>
              </a:rPr>
              <a:t>   @Override</a:t>
            </a:r>
            <a:endParaRPr sz="1000">
              <a:solidFill>
                <a:schemeClr val="dk1"/>
              </a:solidFill>
            </a:endParaRPr>
          </a:p>
          <a:p>
            <a:pPr indent="0" lvl="0" marL="0" rtl="0" algn="l">
              <a:spcBef>
                <a:spcPts val="360"/>
              </a:spcBef>
              <a:spcAft>
                <a:spcPts val="0"/>
              </a:spcAft>
              <a:buNone/>
            </a:pPr>
            <a:r>
              <a:rPr lang="en-US" sz="1000">
                <a:solidFill>
                  <a:schemeClr val="dk1"/>
                </a:solidFill>
              </a:rPr>
              <a:t>   public void makeNoise() {</a:t>
            </a:r>
            <a:endParaRPr sz="1000">
              <a:solidFill>
                <a:schemeClr val="dk1"/>
              </a:solidFill>
            </a:endParaRPr>
          </a:p>
          <a:p>
            <a:pPr indent="0" lvl="0" marL="0" rtl="0" algn="l">
              <a:spcBef>
                <a:spcPts val="360"/>
              </a:spcBef>
              <a:spcAft>
                <a:spcPts val="0"/>
              </a:spcAft>
              <a:buNone/>
            </a:pPr>
            <a:r>
              <a:rPr lang="en-US" sz="1000">
                <a:solidFill>
                  <a:schemeClr val="dk1"/>
                </a:solidFill>
              </a:rPr>
              <a:t>       System.out.println("meow meow");</a:t>
            </a:r>
            <a:endParaRPr sz="1000">
              <a:solidFill>
                <a:schemeClr val="dk1"/>
              </a:solidFill>
            </a:endParaRPr>
          </a:p>
          <a:p>
            <a:pPr indent="0" lvl="0" marL="0" rtl="0" algn="l">
              <a:spcBef>
                <a:spcPts val="360"/>
              </a:spcBef>
              <a:spcAft>
                <a:spcPts val="0"/>
              </a:spcAft>
              <a:buNone/>
            </a:pPr>
            <a:r>
              <a:rPr lang="en-US" sz="1000">
                <a:solidFill>
                  <a:schemeClr val="dk1"/>
                </a:solidFill>
              </a:rPr>
              <a:t>   }</a:t>
            </a:r>
            <a:endParaRPr sz="1000">
              <a:solidFill>
                <a:schemeClr val="dk1"/>
              </a:solidFill>
            </a:endParaRPr>
          </a:p>
          <a:p>
            <a:pPr indent="0" lvl="0" marL="0" rtl="0" algn="l">
              <a:spcBef>
                <a:spcPts val="360"/>
              </a:spcBef>
              <a:spcAft>
                <a:spcPts val="0"/>
              </a:spcAft>
              <a:buNone/>
            </a:pPr>
            <a:r>
              <a:rPr lang="en-US" sz="1000">
                <a:solidFill>
                  <a:schemeClr val="dk1"/>
                </a:solidFill>
              </a:rPr>
              <a:t>}</a:t>
            </a:r>
            <a:endParaRPr sz="1000">
              <a:solidFill>
                <a:schemeClr val="dk1"/>
              </a:solidFill>
            </a:endParaRPr>
          </a:p>
          <a:p>
            <a:pPr indent="0" lvl="0" marL="0" rtl="0" algn="l">
              <a:spcBef>
                <a:spcPts val="360"/>
              </a:spcBef>
              <a:spcAft>
                <a:spcPts val="0"/>
              </a:spcAft>
              <a:buNone/>
            </a:pPr>
            <a:r>
              <a:t/>
            </a:r>
            <a:endParaRPr sz="1000">
              <a:solidFill>
                <a:schemeClr val="dk1"/>
              </a:solidFill>
            </a:endParaRPr>
          </a:p>
          <a:p>
            <a:pPr indent="0" lvl="0" marL="0" rtl="0" algn="l">
              <a:spcBef>
                <a:spcPts val="360"/>
              </a:spcBef>
              <a:spcAft>
                <a:spcPts val="0"/>
              </a:spcAft>
              <a:buNone/>
            </a:pPr>
            <a:r>
              <a:t/>
            </a:r>
            <a:endParaRPr sz="1000">
              <a:solidFill>
                <a:schemeClr val="dk1"/>
              </a:solidFill>
            </a:endParaRPr>
          </a:p>
          <a:p>
            <a:pPr indent="0" lvl="0" marL="0" rtl="0" algn="l">
              <a:spcBef>
                <a:spcPts val="360"/>
              </a:spcBef>
              <a:spcAft>
                <a:spcPts val="0"/>
              </a:spcAft>
              <a:buNone/>
            </a:pPr>
            <a:r>
              <a:rPr lang="en-US" sz="1000">
                <a:solidFill>
                  <a:schemeClr val="dk1"/>
                </a:solidFill>
              </a:rPr>
              <a:t>class DumbDog extends Animal {</a:t>
            </a:r>
            <a:endParaRPr sz="1000">
              <a:solidFill>
                <a:schemeClr val="dk1"/>
              </a:solidFill>
            </a:endParaRPr>
          </a:p>
          <a:p>
            <a:pPr indent="0" lvl="0" marL="0" rtl="0" algn="l">
              <a:spcBef>
                <a:spcPts val="360"/>
              </a:spcBef>
              <a:spcAft>
                <a:spcPts val="0"/>
              </a:spcAft>
              <a:buNone/>
            </a:pPr>
            <a:r>
              <a:rPr lang="en-US" sz="1000">
                <a:solidFill>
                  <a:schemeClr val="dk1"/>
                </a:solidFill>
              </a:rPr>
              <a:t>   @Override</a:t>
            </a:r>
            <a:endParaRPr sz="1000">
              <a:solidFill>
                <a:schemeClr val="dk1"/>
              </a:solidFill>
            </a:endParaRPr>
          </a:p>
          <a:p>
            <a:pPr indent="0" lvl="0" marL="0" rtl="0" algn="l">
              <a:spcBef>
                <a:spcPts val="360"/>
              </a:spcBef>
              <a:spcAft>
                <a:spcPts val="0"/>
              </a:spcAft>
              <a:buNone/>
            </a:pPr>
            <a:r>
              <a:rPr lang="en-US" sz="1000">
                <a:solidFill>
                  <a:schemeClr val="dk1"/>
                </a:solidFill>
              </a:rPr>
              <a:t>   public void makeNoise() {</a:t>
            </a:r>
            <a:endParaRPr sz="1000">
              <a:solidFill>
                <a:schemeClr val="dk1"/>
              </a:solidFill>
            </a:endParaRPr>
          </a:p>
          <a:p>
            <a:pPr indent="0" lvl="0" marL="0" rtl="0" algn="l">
              <a:spcBef>
                <a:spcPts val="360"/>
              </a:spcBef>
              <a:spcAft>
                <a:spcPts val="0"/>
              </a:spcAft>
              <a:buNone/>
            </a:pPr>
            <a:r>
              <a:rPr lang="en-US" sz="1000">
                <a:solidFill>
                  <a:schemeClr val="dk1"/>
                </a:solidFill>
              </a:rPr>
              <a:t>       throw new RuntimeException("I can't make noise");</a:t>
            </a:r>
            <a:endParaRPr sz="1000">
              <a:solidFill>
                <a:schemeClr val="dk1"/>
              </a:solidFill>
            </a:endParaRPr>
          </a:p>
          <a:p>
            <a:pPr indent="0" lvl="0" marL="0" rtl="0" algn="l">
              <a:spcBef>
                <a:spcPts val="360"/>
              </a:spcBef>
              <a:spcAft>
                <a:spcPts val="0"/>
              </a:spcAft>
              <a:buNone/>
            </a:pPr>
            <a:r>
              <a:rPr lang="en-US" sz="1000">
                <a:solidFill>
                  <a:schemeClr val="dk1"/>
                </a:solidFill>
              </a:rPr>
              <a:t>   }</a:t>
            </a:r>
            <a:endParaRPr sz="1000">
              <a:solidFill>
                <a:schemeClr val="dk1"/>
              </a:solidFill>
            </a:endParaRPr>
          </a:p>
          <a:p>
            <a:pPr indent="0" lvl="0" marL="0" rtl="0" algn="l">
              <a:spcBef>
                <a:spcPts val="360"/>
              </a:spcBef>
              <a:spcAft>
                <a:spcPts val="0"/>
              </a:spcAft>
              <a:buNone/>
            </a:pPr>
            <a:r>
              <a:rPr lang="en-US" sz="1000">
                <a:solidFill>
                  <a:schemeClr val="dk1"/>
                </a:solidFill>
              </a:rPr>
              <a:t>}</a:t>
            </a:r>
            <a:endParaRPr sz="1000">
              <a:solidFill>
                <a:schemeClr val="dk1"/>
              </a:solidFill>
            </a:endParaRPr>
          </a:p>
          <a:p>
            <a:pPr indent="0" lvl="0" marL="0" rtl="0" algn="l">
              <a:spcBef>
                <a:spcPts val="360"/>
              </a:spcBef>
              <a:spcAft>
                <a:spcPts val="0"/>
              </a:spcAft>
              <a:buNone/>
            </a:pPr>
            <a:r>
              <a:t/>
            </a:r>
            <a:endParaRPr sz="1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262236b1e52_0_19"/>
          <p:cNvSpPr/>
          <p:nvPr/>
        </p:nvSpPr>
        <p:spPr>
          <a:xfrm>
            <a:off x="1535836" y="6553200"/>
            <a:ext cx="102270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strike="noStrike">
                <a:solidFill>
                  <a:srgbClr val="7F7F7F"/>
                </a:solidFill>
                <a:latin typeface="Times New Roman"/>
                <a:ea typeface="Times New Roman"/>
                <a:cs typeface="Times New Roman"/>
                <a:sym typeface="Times New Roman"/>
              </a:rPr>
              <a:t>Reference: https://howtodoinjava.com/best-practices/solid-principles/</a:t>
            </a:r>
            <a:endParaRPr sz="1200">
              <a:solidFill>
                <a:srgbClr val="7F7F7F"/>
              </a:solidFill>
              <a:latin typeface="Times New Roman"/>
              <a:ea typeface="Times New Roman"/>
              <a:cs typeface="Times New Roman"/>
              <a:sym typeface="Times New Roman"/>
            </a:endParaRPr>
          </a:p>
        </p:txBody>
      </p:sp>
      <p:sp>
        <p:nvSpPr>
          <p:cNvPr id="143" name="Google Shape;143;g262236b1e52_0_19"/>
          <p:cNvSpPr txBox="1"/>
          <p:nvPr/>
        </p:nvSpPr>
        <p:spPr>
          <a:xfrm>
            <a:off x="685800" y="272525"/>
            <a:ext cx="78468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New Roman"/>
              <a:buNone/>
            </a:pPr>
            <a:r>
              <a:rPr i="0" lang="en-US" sz="3200" u="none" cap="none" strike="noStrike">
                <a:solidFill>
                  <a:schemeClr val="dk1"/>
                </a:solidFill>
                <a:latin typeface="Times New Roman"/>
                <a:ea typeface="Times New Roman"/>
                <a:cs typeface="Times New Roman"/>
                <a:sym typeface="Times New Roman"/>
              </a:rPr>
              <a:t>Liskov’s Substitution Principle (LSP)</a:t>
            </a:r>
            <a:endParaRPr/>
          </a:p>
        </p:txBody>
      </p:sp>
      <p:sp>
        <p:nvSpPr>
          <p:cNvPr id="144" name="Google Shape;144;g262236b1e52_0_19"/>
          <p:cNvSpPr/>
          <p:nvPr/>
        </p:nvSpPr>
        <p:spPr>
          <a:xfrm>
            <a:off x="477078" y="1790818"/>
            <a:ext cx="10932900" cy="4155000"/>
          </a:xfrm>
          <a:prstGeom prst="rect">
            <a:avLst/>
          </a:prstGeom>
          <a:noFill/>
          <a:ln>
            <a:noFill/>
          </a:ln>
        </p:spPr>
        <p:txBody>
          <a:bodyPr anchorCtr="0" anchor="ctr"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LSP is a variation of previously discussed open closed principle. It says:</a:t>
            </a:r>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Derived types must be completely substitutable for their base types</a:t>
            </a:r>
            <a:r>
              <a:rPr b="0" i="0" lang="en-US" sz="2400" u="none" cap="none" strike="noStrike">
                <a:solidFill>
                  <a:schemeClr val="dk1"/>
                </a:solidFill>
                <a:latin typeface="Times New Roman"/>
                <a:ea typeface="Times New Roman"/>
                <a:cs typeface="Times New Roman"/>
                <a:sym typeface="Times New Roman"/>
              </a:rPr>
              <a:t>”</a:t>
            </a:r>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LSP means that the classes, fellow developers created by extending our class, should be able to fit in application without failure. This is important when we resort to polymorphic behavior through inheritance.</a:t>
            </a:r>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This requires the objects of the subclasses to behave in the same way as the objects of the superclass. This is mostly seen in places where we do runtime type identification and then cast it to appropriate reference type.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262236b1e52_0_25"/>
          <p:cNvSpPr/>
          <p:nvPr/>
        </p:nvSpPr>
        <p:spPr>
          <a:xfrm>
            <a:off x="1408615" y="6211294"/>
            <a:ext cx="102270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strike="noStrike">
                <a:solidFill>
                  <a:srgbClr val="7F7F7F"/>
                </a:solidFill>
                <a:latin typeface="Times New Roman"/>
                <a:ea typeface="Times New Roman"/>
                <a:cs typeface="Times New Roman"/>
                <a:sym typeface="Times New Roman"/>
              </a:rPr>
              <a:t>Reference: https: https://www.geeksforgeeks.org/solid-principle-in-programming-understand-with-real-life-examples/</a:t>
            </a:r>
            <a:endParaRPr sz="1200">
              <a:solidFill>
                <a:srgbClr val="7F7F7F"/>
              </a:solidFill>
              <a:latin typeface="Times New Roman"/>
              <a:ea typeface="Times New Roman"/>
              <a:cs typeface="Times New Roman"/>
              <a:sym typeface="Times New Roman"/>
            </a:endParaRPr>
          </a:p>
        </p:txBody>
      </p:sp>
      <p:sp>
        <p:nvSpPr>
          <p:cNvPr id="150" name="Google Shape;150;g262236b1e52_0_25"/>
          <p:cNvSpPr txBox="1"/>
          <p:nvPr/>
        </p:nvSpPr>
        <p:spPr>
          <a:xfrm>
            <a:off x="1107227" y="369700"/>
            <a:ext cx="87921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New Roman"/>
              <a:buNone/>
            </a:pPr>
            <a:r>
              <a:rPr lang="en-US" sz="3200">
                <a:solidFill>
                  <a:schemeClr val="dk1"/>
                </a:solidFill>
                <a:latin typeface="Times New Roman"/>
                <a:ea typeface="Times New Roman"/>
                <a:cs typeface="Times New Roman"/>
                <a:sym typeface="Times New Roman"/>
              </a:rPr>
              <a:t>Interface Segregation Principle (ISP)</a:t>
            </a:r>
            <a:endParaRPr i="0" sz="3200" u="none" cap="none" strike="noStrike">
              <a:solidFill>
                <a:schemeClr val="dk1"/>
              </a:solidFill>
              <a:latin typeface="Times New Roman"/>
              <a:ea typeface="Times New Roman"/>
              <a:cs typeface="Times New Roman"/>
              <a:sym typeface="Times New Roman"/>
            </a:endParaRPr>
          </a:p>
        </p:txBody>
      </p:sp>
      <p:sp>
        <p:nvSpPr>
          <p:cNvPr id="151" name="Google Shape;151;g262236b1e52_0_25"/>
          <p:cNvSpPr/>
          <p:nvPr/>
        </p:nvSpPr>
        <p:spPr>
          <a:xfrm>
            <a:off x="703692" y="1435132"/>
            <a:ext cx="10517700" cy="4401300"/>
          </a:xfrm>
          <a:prstGeom prst="rect">
            <a:avLst/>
          </a:prstGeom>
          <a:noFill/>
          <a:ln>
            <a:noFill/>
          </a:ln>
        </p:spPr>
        <p:txBody>
          <a:bodyPr anchorCtr="0" anchor="ctr"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This principle is the first principle that applies to Interfaces instead of classes in SOLID and it is similar to the single responsibility principle. </a:t>
            </a:r>
            <a:endParaRPr/>
          </a:p>
          <a:p>
            <a:pPr indent="-342900" lvl="0" marL="342900" marR="0" rtl="0" algn="just">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It states that “</a:t>
            </a:r>
            <a:r>
              <a:rPr i="1" lang="en-US" sz="2000">
                <a:solidFill>
                  <a:schemeClr val="dk1"/>
                </a:solidFill>
                <a:latin typeface="Times New Roman"/>
                <a:ea typeface="Times New Roman"/>
                <a:cs typeface="Times New Roman"/>
                <a:sym typeface="Times New Roman"/>
              </a:rPr>
              <a:t>do not force any client to implement an interface which is irrelevant to them</a:t>
            </a:r>
            <a:r>
              <a:rPr lang="en-US" sz="2000">
                <a:solidFill>
                  <a:schemeClr val="dk1"/>
                </a:solidFill>
                <a:latin typeface="Times New Roman"/>
                <a:ea typeface="Times New Roman"/>
                <a:cs typeface="Times New Roman"/>
                <a:sym typeface="Times New Roman"/>
              </a:rPr>
              <a:t>“. Here your main goal is to focus on avoiding fat interface and give preference to many small client-specific interfaces. </a:t>
            </a:r>
            <a:endParaRPr/>
          </a:p>
          <a:p>
            <a:pPr indent="-342900" lvl="0" marL="342900" marR="0" rtl="0" algn="just">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You should prefer many client interfaces rather than one general interface and each interface should have a specific responsibility.</a:t>
            </a:r>
            <a:endParaRPr/>
          </a:p>
          <a:p>
            <a:pPr indent="-342900" lvl="0" marL="342900" marR="0" rtl="0" algn="just">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 Suppose if you enter a restaurant and you are pure vegetarian. The waiter in that restaurant gave you the menu card which includes vegetarian items, non-vegetarian items, drinks, and sweets. </a:t>
            </a:r>
            <a:endParaRPr/>
          </a:p>
          <a:p>
            <a:pPr indent="-342900" lvl="0" marL="342900" marR="0" rtl="0" algn="just">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In this case, as a customer, you should have a menu card which includes only vegetarian items, not everything which you don’t eat in your food. </a:t>
            </a:r>
            <a:endParaRPr/>
          </a:p>
          <a:p>
            <a:pPr indent="-342900" lvl="0" marL="342900" marR="0" rtl="0" algn="just">
              <a:lnSpc>
                <a:spcPct val="10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Here the menu should be different for different types of customers. The common or general menu card for everyone can be divided into multiple cards instead of just one. Using this principle helps in reducing the side effects and frequency of required changes.</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pm_siggraph96">
  <a:themeElements>
    <a:clrScheme name="pm_siggraph96 2">
      <a:dk1>
        <a:srgbClr val="000000"/>
      </a:dk1>
      <a:lt1>
        <a:srgbClr val="FFFFFF"/>
      </a:lt1>
      <a:dk2>
        <a:srgbClr val="000000"/>
      </a:dk2>
      <a:lt2>
        <a:srgbClr val="FFFFFF"/>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FF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2020-08-16T12:13:05Z</dcterms:created>
  <dc:creator>amarjeetsanyasi@gmail.com</dc:creator>
</cp:coreProperties>
</file>