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</p:sldMasterIdLst>
  <p:notesMasterIdLst>
    <p:notesMasterId r:id="rId26"/>
  </p:notesMasterIdLst>
  <p:sldIdLst>
    <p:sldId id="256" r:id="rId12"/>
    <p:sldId id="263" r:id="rId13"/>
    <p:sldId id="264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Pc46a4Hex3BDIUr54X3WnVKGw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4A216-EDDD-4947-9542-F85793283109}">
  <a:tblStyle styleId="{35C4A216-EDDD-4947-9542-F857932831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9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daff7b5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5daff7b55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5daff7b55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31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2" name="Google Shape;142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3" name="Google Shape;143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 descr="Laser technology, definition, applications, and challenge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0"/>
            <a:ext cx="79295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0" y="928687"/>
            <a:ext cx="8929687" cy="2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000"/>
              <a:buFont typeface="Georgia"/>
              <a:buNone/>
            </a:pPr>
            <a: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“Laser Technology and Applications”</a:t>
            </a:r>
            <a:b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16B1NPH533</a:t>
            </a:r>
            <a:b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[3 </a:t>
            </a:r>
            <a:r>
              <a:rPr lang="en-US" sz="4000" i="1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0 </a:t>
            </a:r>
            <a:r>
              <a:rPr lang="en-US" sz="4000" b="0" i="1" u="none" dirty="0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0]</a:t>
            </a:r>
            <a:br>
              <a:rPr lang="en-US" sz="4000" b="0" i="0" u="none" dirty="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61" name="Google Shape;361;p33"/>
          <p:cNvSpPr txBox="1"/>
          <p:nvPr/>
        </p:nvSpPr>
        <p:spPr>
          <a:xfrm>
            <a:off x="357187" y="677862"/>
            <a:ext cx="85725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December 1961: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first medical treatment using a laser on a human patient is performed by Dr. Charles J. Campbell and Charles J. Koester. An Optical ruby laser is used to destroy a retinal tumor.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1962: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Fred J McClung, Hellwrath proves his laser theory, generating peak powers 100 times that of ordinary ruby lasers by using electrically switched Kerr cell shutters. The giat pulse formation technique is doubled Q-switching. Important first applications include the welding of springs for watches.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67" name="Google Shape;367;p34"/>
          <p:cNvSpPr txBox="1"/>
          <p:nvPr/>
        </p:nvSpPr>
        <p:spPr>
          <a:xfrm>
            <a:off x="357187" y="677862"/>
            <a:ext cx="85725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October 1962: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Nick Holonyak Jr.publishes his work on the  “visible red” GaAsP (gallium arsenide phosphide) laser diode, a compact , efficient source of visible coherent light that is the basis for today’s red LEDs used in consumer products such as CD, DVD players and cell phones.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June 1962: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Bell Labs reports the first yttrium aluminium garnet (YAG) laser.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1963: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Logan E. Hargrove, Richard L. Fork and M.A. Pollack report the first demonstration of a mode locked laser. Mode locking is fundamental for laser communication and is the basis for femto-second lasers.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357187" y="1143000"/>
            <a:ext cx="85725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1963: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Herbert, and the team of Rudolf Kazarinov and Zhores Alferov, independetly propose ideas to build semiconductor lasers from heterostrucure devices. The work leads to Kroemer and Alferov winning the </a:t>
            </a: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2000 Nobel Prize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Physics.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March 1964 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William B. Bridges discovers the pulsed Argon-ion laser , which, although bulky and inefficient, could produce output at several visible and UV wavelengths.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357187"/>
            <a:ext cx="8494712" cy="578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25daff7b55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50" y="189125"/>
            <a:ext cx="65923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67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295275" y="142875"/>
            <a:ext cx="8777287" cy="677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Acronym  for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 sz="3200" b="0" i="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ight </a:t>
            </a:r>
            <a:r>
              <a:rPr lang="en-US" sz="3200" b="0" i="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mplification by </a:t>
            </a:r>
            <a:r>
              <a:rPr lang="en-US" sz="3200" b="0" i="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timulated </a:t>
            </a:r>
            <a:r>
              <a:rPr lang="en-US" sz="3200" b="0" i="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mission of </a:t>
            </a:r>
            <a:r>
              <a:rPr lang="en-US" sz="3200" b="0" i="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3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adiations”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of the outstanding inventions of 20</a:t>
            </a:r>
            <a:r>
              <a:rPr lang="en-US" sz="2800" b="0" i="1" u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-US" sz="2800" b="0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century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1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light source – but very much different from traditional light sources.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 used for illumination purposes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Widely used as a high power EM beam rather than a light beam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5187" y="3929062"/>
            <a:ext cx="21717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457200" y="3571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Common light source Vs laser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1143000" y="3143250"/>
            <a:ext cx="2624137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wavelengths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Multidirectional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Incoherent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5786437" y="3013075"/>
            <a:ext cx="2255837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Monochromatic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Coherent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Collimated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Directionality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Tunable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Power</a:t>
            </a:r>
            <a:endParaRPr/>
          </a:p>
        </p:txBody>
      </p:sp>
      <p:sp>
        <p:nvSpPr>
          <p:cNvPr id="204" name="Google Shape;204;p9" descr="Image result for laser technology and applications"/>
          <p:cNvSpPr txBox="1"/>
          <p:nvPr/>
        </p:nvSpPr>
        <p:spPr>
          <a:xfrm>
            <a:off x="168275" y="-1825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" descr="Light bulb yellow light source eps10 Royalty Free Vector"/>
          <p:cNvSpPr txBox="1"/>
          <p:nvPr/>
        </p:nvSpPr>
        <p:spPr>
          <a:xfrm>
            <a:off x="168275" y="-1825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0187" y="1285875"/>
            <a:ext cx="16002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9250" y="128587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 descr="Physicists Clear the Air With a Sweet Frickin' Laser Beam | WIRED"/>
          <p:cNvSpPr txBox="1"/>
          <p:nvPr/>
        </p:nvSpPr>
        <p:spPr>
          <a:xfrm>
            <a:off x="168275" y="-1825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000" y="4932362"/>
            <a:ext cx="2714625" cy="192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714375" y="21431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 sz="4400" b="0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Lasers:</a:t>
            </a:r>
            <a:br>
              <a:rPr lang="en-US" sz="4400" b="0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4400" b="0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Walk Through History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1214437"/>
            <a:ext cx="13430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2143125" y="928687"/>
            <a:ext cx="20685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 Planck</a:t>
            </a:r>
            <a:endParaRPr/>
          </a:p>
        </p:txBody>
      </p:sp>
      <p:sp>
        <p:nvSpPr>
          <p:cNvPr id="322" name="Google Shape;322;p28"/>
          <p:cNvSpPr txBox="1"/>
          <p:nvPr/>
        </p:nvSpPr>
        <p:spPr>
          <a:xfrm>
            <a:off x="2143125" y="1500187"/>
            <a:ext cx="6500812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his most important work, published in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1900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Planck deduced the relationship between energy and the frequency of radiation, essentially saying that the energy could be emitted or absorbed only in discrete chunks-which he called quanta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" y="3970337"/>
            <a:ext cx="1857375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 txBox="1"/>
          <p:nvPr/>
        </p:nvSpPr>
        <p:spPr>
          <a:xfrm>
            <a:off x="2286000" y="4500562"/>
            <a:ext cx="57150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In1917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first foundation of laser was set in by Sir Albert Einstein with the concept of Photons and Stimulated emission of radiations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2286000" y="3929062"/>
            <a:ext cx="3230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Sir Albert Einstein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000125"/>
            <a:ext cx="1863725" cy="1928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 txBox="1"/>
          <p:nvPr/>
        </p:nvSpPr>
        <p:spPr>
          <a:xfrm>
            <a:off x="2714625" y="1571625"/>
            <a:ext cx="57150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1954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Working with some of his colleagues Herbert Ziegler and James Gordon, Townes demonstrates the first MASER at Columbia University. The ammonia maser, the first device based on Einstein's predictions.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2714625" y="1000125"/>
            <a:ext cx="30908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Charles H Townes</a:t>
            </a:r>
            <a:endParaRPr/>
          </a:p>
        </p:txBody>
      </p:sp>
      <p:sp>
        <p:nvSpPr>
          <p:cNvPr id="334" name="Google Shape;334;p29"/>
          <p:cNvSpPr txBox="1"/>
          <p:nvPr/>
        </p:nvSpPr>
        <p:spPr>
          <a:xfrm>
            <a:off x="428625" y="3714750"/>
            <a:ext cx="80010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1955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At P.N. Lebedev Physical Institute in Moscow, Nikolai G. Bosov and Alexender M. Prokhorov attempt to design and build oscillators. They propose a method for the production of a negative absorption that was called the pumping method.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571500" y="5670550"/>
            <a:ext cx="80010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1956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Nicolaas Bloembergen of Harvard University develops the microwave solid state maser.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>
            <a:off x="428625" y="1000125"/>
            <a:ext cx="80010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1958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Townes and his brother in law, Aurthur L. Schawlow, in a joint paper published in Physical Review, show that masers could be made to operate in the optical and infrared regions and propose how it could be accomplished.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conference in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1959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Gordon Gould published the term LASER in the paper The Laser, Light Amplification by Stimulated Emission of Radiation. </a:t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142875" y="857250"/>
            <a:ext cx="657225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Finally!!!!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Theodore H Maiman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16, 1960, Maiman, a physicist, constructs the first laser using cylinder of symmetric ruby measuring 1 cm in diameter and 2 cm long, with the ends silver coated to make them reflective and able to serve as Fabry-Perot Resonator. Maiman uses photographic flash lamps as the laser’s pump source.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125" y="785812"/>
            <a:ext cx="19621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4562" y="4714875"/>
            <a:ext cx="32861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/>
        </p:nvSpPr>
        <p:spPr>
          <a:xfrm>
            <a:off x="2928937" y="0"/>
            <a:ext cx="28321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</a:t>
            </a:r>
            <a:r>
              <a:rPr lang="en-US" sz="1600" b="1" i="1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History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357187" y="677862"/>
            <a:ext cx="8572500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November 1960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Peter P. Sorokin and Mirek J. Stevenson demonstrate the Uranium  laser, a four stage solid state device.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December 1960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Ali Jawan, William Bennett Jr. and Donald Herriot develop the He-Ne laser, the first to generate a continuous beam of light at 1.15 μm.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March 1961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At the second International Quantum Electronics meeting, Robert W. Hellwarth presents theoretical work suggesting that a dramatic improvement in the ruby laser could be made by making its pulse more predictable and controllable.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October 1961: 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Elias Snitzer reports the first operation of a neodymium glass(Nd:glass) laser.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Calibri</vt:lpstr>
      <vt:lpstr>Georgia</vt:lpstr>
      <vt:lpstr>Noto Sans Symbols</vt:lpstr>
      <vt:lpstr>Times New Roman</vt:lpstr>
      <vt:lpstr>2_Office Theme</vt:lpstr>
      <vt:lpstr>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“Laser Technology and Applications”  16B1NPH533 [3 0 0] </vt:lpstr>
      <vt:lpstr>PowerPoint Presentation</vt:lpstr>
      <vt:lpstr>Common light source Vs laser</vt:lpstr>
      <vt:lpstr>Lasers: A Walk Through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“Laser Technology and Applications”  16B1NPH533 [3 0 0] </dc:title>
  <dc:creator>E.Popko</dc:creator>
  <cp:lastModifiedBy>Anshu Varshney</cp:lastModifiedBy>
  <cp:revision>1</cp:revision>
  <dcterms:created xsi:type="dcterms:W3CDTF">2002-11-16T19:37:10Z</dcterms:created>
  <dcterms:modified xsi:type="dcterms:W3CDTF">2023-08-03T04:38:45Z</dcterms:modified>
</cp:coreProperties>
</file>