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0" r:id="rId2"/>
    <p:sldId id="256" r:id="rId3"/>
    <p:sldId id="326" r:id="rId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404" autoAdjust="0"/>
    <p:restoredTop sz="85125" autoAdjust="0"/>
  </p:normalViewPr>
  <p:slideViewPr>
    <p:cSldViewPr>
      <p:cViewPr>
        <p:scale>
          <a:sx n="75" d="100"/>
          <a:sy n="75" d="100"/>
        </p:scale>
        <p:origin x="-115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E4AF39A3-947F-4D59-85AB-920C1416B326}" type="datetimeFigureOut">
              <a:rPr lang="en-US"/>
              <a:pPr>
                <a:defRPr/>
              </a:pPr>
              <a:t>17-Sep-20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C19EA62-A282-4025-8925-6BA2BC504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C37D05-88CD-4D6B-B937-C7F639E0EB8B}" type="slidenum">
              <a:rPr lang="pl-PL" smtClean="0"/>
              <a:pPr>
                <a:defRPr/>
              </a:pPr>
              <a:t>1</a:t>
            </a:fld>
            <a:endParaRPr lang="pl-P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348BC-7ED4-4E62-8C20-63057CF131B9}" type="datetimeFigureOut">
              <a:rPr lang="en-US"/>
              <a:pPr>
                <a:defRPr/>
              </a:pPr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0812C-58A8-4F75-A853-72DEBD607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1AF54-AFAD-42ED-B871-F6D51A928924}" type="datetimeFigureOut">
              <a:rPr lang="en-US"/>
              <a:pPr>
                <a:defRPr/>
              </a:pPr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03724-EBB7-4F90-AE4B-3A3AAA8D4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64B65-DD91-4B35-AC3B-968E58D9A65E}" type="datetimeFigureOut">
              <a:rPr lang="en-US"/>
              <a:pPr>
                <a:defRPr/>
              </a:pPr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68DB8-DACF-4E1E-9CB3-52B0B5BD6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5B170-9AA0-418E-B3C3-5C20895DD9C5}" type="datetimeFigureOut">
              <a:rPr lang="en-US"/>
              <a:pPr>
                <a:defRPr/>
              </a:pPr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6AC07-AA04-4BE4-8752-AF90E6B87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A70C8-4C0A-4B1F-B082-5199E879BAFA}" type="datetimeFigureOut">
              <a:rPr lang="en-US"/>
              <a:pPr>
                <a:defRPr/>
              </a:pPr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FA6D0-9147-4CD2-AA9F-026E3DDF8F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CA0A0-5A4B-4C89-9589-1B76CBD13F12}" type="datetimeFigureOut">
              <a:rPr lang="en-US"/>
              <a:pPr>
                <a:defRPr/>
              </a:pPr>
              <a:t>17-Sep-20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3DB06-2E05-4106-9314-23FAE82CE9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5BE32-8A04-4F50-ABE2-5D5667628178}" type="datetimeFigureOut">
              <a:rPr lang="en-US"/>
              <a:pPr>
                <a:defRPr/>
              </a:pPr>
              <a:t>17-Sep-20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0182D-1AD7-4E9F-985C-C0A6EFFE3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8C289-26F6-47B0-AFAD-5B1150B1C1F0}" type="datetimeFigureOut">
              <a:rPr lang="en-US"/>
              <a:pPr>
                <a:defRPr/>
              </a:pPr>
              <a:t>17-Sep-20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0F868-5CA2-492E-B203-C3D671232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7B9B0-B637-47BB-B6AA-675CBA6CD140}" type="datetimeFigureOut">
              <a:rPr lang="en-US"/>
              <a:pPr>
                <a:defRPr/>
              </a:pPr>
              <a:t>17-Sep-20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24F7F-8002-4CBE-ADAE-C009C24C7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C53BA-CD7F-4582-888E-C1F16937BCB9}" type="datetimeFigureOut">
              <a:rPr lang="en-US"/>
              <a:pPr>
                <a:defRPr/>
              </a:pPr>
              <a:t>17-Sep-20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5508-C8AA-4819-AEDA-CF4E7AD2D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1F9C9-FE1C-4A1F-8E06-1D99394BE910}" type="datetimeFigureOut">
              <a:rPr lang="en-US"/>
              <a:pPr>
                <a:defRPr/>
              </a:pPr>
              <a:t>17-Sep-20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B1BFC-38C6-447B-907F-E39BDBD1A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A31202-0AE5-4102-9453-CCE5FF042402}" type="datetimeFigureOut">
              <a:rPr lang="en-US"/>
              <a:pPr>
                <a:defRPr/>
              </a:pPr>
              <a:t>17-Sep-20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AC84A70-205A-43F8-B85C-2B09CB119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Laser technology, definition, applications, and challenges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0"/>
            <a:ext cx="79295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28688"/>
            <a:ext cx="8929688" cy="21431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smtClean="0">
                <a:solidFill>
                  <a:srgbClr val="FFFFCC"/>
                </a:solidFill>
                <a:latin typeface="Georgia" pitchFamily="18" charset="0"/>
              </a:rPr>
              <a:t>“Laser Technology and Applications”</a:t>
            </a:r>
            <a:br>
              <a:rPr lang="en-US" i="1" dirty="0" smtClean="0">
                <a:solidFill>
                  <a:srgbClr val="FFFFCC"/>
                </a:solidFill>
                <a:latin typeface="Georgia" pitchFamily="18" charset="0"/>
              </a:rPr>
            </a:br>
            <a:r>
              <a:rPr lang="en-US" i="1" dirty="0" smtClean="0">
                <a:solidFill>
                  <a:srgbClr val="FFFFCC"/>
                </a:solidFill>
                <a:latin typeface="Georgia" pitchFamily="18" charset="0"/>
              </a:rPr>
              <a:t/>
            </a:r>
            <a:br>
              <a:rPr lang="en-US" i="1" dirty="0" smtClean="0">
                <a:solidFill>
                  <a:srgbClr val="FFFFCC"/>
                </a:solidFill>
                <a:latin typeface="Georgia" pitchFamily="18" charset="0"/>
              </a:rPr>
            </a:br>
            <a:r>
              <a:rPr lang="en-US" i="1" dirty="0" smtClean="0">
                <a:solidFill>
                  <a:srgbClr val="FFFFCC"/>
                </a:solidFill>
                <a:latin typeface="Georgia" pitchFamily="18" charset="0"/>
              </a:rPr>
              <a:t>16B1NPH533</a:t>
            </a:r>
            <a:br>
              <a:rPr lang="en-US" i="1" dirty="0" smtClean="0">
                <a:solidFill>
                  <a:srgbClr val="FFFFCC"/>
                </a:solidFill>
                <a:latin typeface="Georgia" pitchFamily="18" charset="0"/>
              </a:rPr>
            </a:br>
            <a:r>
              <a:rPr lang="en-US" i="1" dirty="0" smtClean="0">
                <a:solidFill>
                  <a:srgbClr val="FFFFCC"/>
                </a:solidFill>
                <a:latin typeface="Georgia" pitchFamily="18" charset="0"/>
              </a:rPr>
              <a:t>Lecture </a:t>
            </a:r>
            <a:r>
              <a:rPr lang="en-US" i="1" dirty="0" smtClean="0">
                <a:solidFill>
                  <a:srgbClr val="FFFFCC"/>
                </a:solidFill>
                <a:latin typeface="Georgia" pitchFamily="18" charset="0"/>
              </a:rPr>
              <a:t>15</a:t>
            </a:r>
            <a:r>
              <a:rPr lang="en-US" dirty="0" smtClean="0">
                <a:solidFill>
                  <a:srgbClr val="FFFFCC"/>
                </a:solidFill>
              </a:rPr>
              <a:t/>
            </a:r>
            <a:br>
              <a:rPr lang="en-US" dirty="0" smtClean="0">
                <a:solidFill>
                  <a:srgbClr val="FFFFCC"/>
                </a:solidFill>
              </a:rPr>
            </a:br>
            <a:endParaRPr lang="en-US" dirty="0" smtClean="0">
              <a:solidFill>
                <a:srgbClr val="FFFF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772400" cy="7651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i="1" u="sng" dirty="0" smtClean="0">
                <a:latin typeface="Georgia" pitchFamily="18" charset="0"/>
              </a:rPr>
              <a:t>Lecture </a:t>
            </a:r>
            <a:r>
              <a:rPr lang="en-US" sz="3600" b="1" i="1" u="sng" dirty="0" smtClean="0">
                <a:latin typeface="Georgia" pitchFamily="18" charset="0"/>
              </a:rPr>
              <a:t>15</a:t>
            </a:r>
            <a:r>
              <a:rPr lang="en-US" sz="3600" b="1" i="1" u="sng" dirty="0" smtClean="0">
                <a:latin typeface="Georgia" pitchFamily="18" charset="0"/>
              </a:rPr>
              <a:t/>
            </a:r>
            <a:br>
              <a:rPr lang="en-US" sz="3600" b="1" i="1" u="sng" dirty="0" smtClean="0">
                <a:latin typeface="Georgia" pitchFamily="18" charset="0"/>
              </a:rPr>
            </a:br>
            <a:r>
              <a:rPr lang="en-US" sz="3600" b="1" i="1" u="sng" dirty="0" smtClean="0">
                <a:latin typeface="Georgia" pitchFamily="18" charset="0"/>
              </a:rPr>
              <a:t>Content Outlines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3400" y="1371600"/>
            <a:ext cx="8229600" cy="5790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i="1" dirty="0" smtClean="0">
                <a:latin typeface="Georgia" pitchFamily="18" charset="0"/>
              </a:rPr>
              <a:t> </a:t>
            </a:r>
            <a:r>
              <a:rPr lang="en-US" sz="2400" i="1" dirty="0" smtClean="0">
                <a:latin typeface="Georgia" pitchFamily="18" charset="0"/>
              </a:rPr>
              <a:t>Comparison of  three level and four-Level </a:t>
            </a:r>
            <a:r>
              <a:rPr lang="en-US" sz="2400" i="1" dirty="0" smtClean="0">
                <a:latin typeface="Georgia" pitchFamily="18" charset="0"/>
              </a:rPr>
              <a:t>Laser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5334000"/>
            <a:ext cx="4191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sz="1400" i="1" dirty="0" smtClean="0">
                <a:latin typeface="Georgia" pitchFamily="18" charset="0"/>
              </a:rPr>
              <a:t>Lasers fundamentals and applications by K. </a:t>
            </a:r>
            <a:r>
              <a:rPr lang="en-US" sz="1400" i="1" dirty="0" err="1" smtClean="0">
                <a:latin typeface="Georgia" pitchFamily="18" charset="0"/>
              </a:rPr>
              <a:t>Thyagarajan</a:t>
            </a:r>
            <a:r>
              <a:rPr lang="en-US" sz="1400" i="1" dirty="0" smtClean="0">
                <a:latin typeface="Georgia" pitchFamily="18" charset="0"/>
              </a:rPr>
              <a:t>, </a:t>
            </a:r>
            <a:r>
              <a:rPr lang="en-US" sz="1400" i="1" dirty="0" err="1" smtClean="0">
                <a:latin typeface="Georgia" pitchFamily="18" charset="0"/>
              </a:rPr>
              <a:t>Ajoy</a:t>
            </a:r>
            <a:r>
              <a:rPr lang="en-US" sz="1400" i="1" dirty="0" smtClean="0">
                <a:latin typeface="Georgia" pitchFamily="18" charset="0"/>
              </a:rPr>
              <a:t> </a:t>
            </a:r>
            <a:r>
              <a:rPr lang="en-US" sz="1400" i="1" dirty="0" err="1" smtClean="0">
                <a:latin typeface="Georgia" pitchFamily="18" charset="0"/>
              </a:rPr>
              <a:t>Ghatak</a:t>
            </a:r>
            <a:r>
              <a:rPr lang="en-US" sz="1400" i="1" dirty="0" smtClean="0">
                <a:latin typeface="Georgia" pitchFamily="18" charset="0"/>
              </a:rPr>
              <a:t> </a:t>
            </a:r>
          </a:p>
          <a:p>
            <a:endParaRPr lang="en-US" sz="1400" i="1" dirty="0" smtClean="0">
              <a:latin typeface="Georgia" pitchFamily="18" charset="0"/>
            </a:endParaRPr>
          </a:p>
          <a:p>
            <a:r>
              <a:rPr lang="en-US" sz="1400" i="1" dirty="0" smtClean="0">
                <a:latin typeface="Georgia" pitchFamily="18" charset="0"/>
              </a:rPr>
              <a:t>Chapter 5 Laser Rate Equations</a:t>
            </a:r>
          </a:p>
          <a:p>
            <a:endParaRPr lang="en-US" sz="1400" i="1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609600"/>
            <a:ext cx="860010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34</Words>
  <Application>Microsoft Office PowerPoint</Application>
  <PresentationFormat>On-screen Show (4:3)</PresentationFormat>
  <Paragraphs>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“Laser Technology and Applications”  16B1NPH533 Lecture 15 </vt:lpstr>
      <vt:lpstr>Lecture 15 Content Outlines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Outlines</dc:title>
  <dc:creator>Dhirendra</dc:creator>
  <cp:lastModifiedBy>Dhirendra</cp:lastModifiedBy>
  <cp:revision>220</cp:revision>
  <dcterms:created xsi:type="dcterms:W3CDTF">2020-08-19T08:00:44Z</dcterms:created>
  <dcterms:modified xsi:type="dcterms:W3CDTF">2020-09-17T16:04:42Z</dcterms:modified>
</cp:coreProperties>
</file>