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0" r:id="rId5"/>
    <p:sldId id="271" r:id="rId6"/>
    <p:sldId id="280" r:id="rId7"/>
    <p:sldId id="281" r:id="rId8"/>
    <p:sldId id="264" r:id="rId9"/>
    <p:sldId id="275" r:id="rId10"/>
    <p:sldId id="265" r:id="rId11"/>
    <p:sldId id="279" r:id="rId12"/>
    <p:sldId id="266" r:id="rId13"/>
    <p:sldId id="262" r:id="rId14"/>
    <p:sldId id="263" r:id="rId15"/>
    <p:sldId id="267" r:id="rId16"/>
    <p:sldId id="283" r:id="rId17"/>
    <p:sldId id="284" r:id="rId18"/>
    <p:sldId id="28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C625-30BD-4C65-B279-A3F82FEEA957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1D7B-4510-4E0B-8D51-0B2E3B0FA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Assembler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Assembler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is a program for converting instructions written in low-level assembly code into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relocatable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machine code and generating along information for the loader.</a:t>
            </a:r>
          </a:p>
        </p:txBody>
      </p:sp>
      <p:pic>
        <p:nvPicPr>
          <p:cNvPr id="8194" name="Picture 2" descr="https://media.geeksforgeeks.org/wp-content/uploads/20190301161722/Screenshot-2019-03-01-at-4.13.08-P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352800"/>
            <a:ext cx="6553200" cy="17576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Assembler…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It generates instructions by evaluating the mnemonics (symbols) in operation field and find the value of symbol and literals to produce machine code.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If assembler do all this work in one scan then it is called single pass assembler, otherwise if it does in multiple scans then called multiple pass assembler. </a:t>
            </a:r>
          </a:p>
          <a:p>
            <a:pPr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Here assembler divide these tasks in two passes:</a:t>
            </a:r>
          </a:p>
          <a:p>
            <a:pPr lvl="1" algn="just" fontAlgn="base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Pass-1: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Define symbols and literals and remember them in symbol table and literal table respectively.</a:t>
            </a: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Keep track of location counter</a:t>
            </a: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Process pseudo-operations</a:t>
            </a:r>
          </a:p>
          <a:p>
            <a:pPr lvl="1" algn="just" fontAlgn="base"/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Pass-2: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 object code by converting symbolic op-code into respective numeric op-code</a:t>
            </a:r>
          </a:p>
          <a:p>
            <a:pPr lvl="2" algn="just" fontAlgn="base"/>
            <a:r>
              <a:rPr lang="en-US" dirty="0">
                <a:latin typeface="Times New Roman" pitchFamily="18" charset="0"/>
                <a:cs typeface="Times New Roman" pitchFamily="18" charset="0"/>
              </a:rPr>
              <a:t>Generate data for literals and look for values of symbols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Linking and 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Linking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Process of merging many object modules to form a single object program is called as linking.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Linker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Linker is the software program which binds many object modules to make a single object program.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Loader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Once the assembler produces an object program, that program must be placed into memory and executed.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It is the purpose of the loader to assure that object programs are placed in memory in an executable form.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assembler could place the object program directly in memory and transfer control to it, thereby causing the machine language program to be executed.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However this would waste memory by leaving the assembler in memory while the user’s program was being executed.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Also the programmer would have to retranslate his program with each execution, thus wasting translation time.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overcome the problem of wasted translation time and wasted memory, system programmers developed another component, called the Loader.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06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Loader is a program that places programs into memory  and prepares them for execution.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simple loading scheme, the assembler outputs the machine language translation of a program on a secondary storage device and a loader is placed in memory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loader places into memory the machine language version of the user’s program &amp; transfers control to it.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Since the loader program is much smaller then the assembler, this makes more memory available to the user’s program.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Loader…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Macro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5287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macro processor is a program that reads a file (or files) and scans them for certain keywords. When a keyword is found, it is replaced by some text. The keyword/text combination is called a macro.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simple example is the C language preprocessor.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you write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Times New Roman" pitchFamily="18" charset="0"/>
              </a:rPr>
              <a:t>#define MAX_BANANAS 6 </a:t>
            </a:r>
          </a:p>
          <a:p>
            <a:pPr lvl="1">
              <a:buNone/>
            </a:pPr>
            <a:r>
              <a:rPr lang="en-US" sz="1800" dirty="0" err="1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800" dirty="0">
                <a:latin typeface="Consolas" pitchFamily="49" charset="0"/>
                <a:cs typeface="Times New Roman" pitchFamily="18" charset="0"/>
              </a:rPr>
              <a:t> banana; </a:t>
            </a: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Times New Roman" pitchFamily="18" charset="0"/>
              </a:rPr>
              <a:t>for (banana = 0; banana &lt; MAX_BANANAS; banana++){ ...; }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a C program, the C preprocessor reads the first line and stores it as a macro definition.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it comes across the later reference to MAX_BANANAS in the for loop, it replaces it with the macro's definition, 6.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output of the C preprocessor is then fed to the C compiler proper.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74E6-7704-46E6-BBA8-E46CF8DC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E910-3204-45D3-8921-606D1EA8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/>
              <a:t>A formal system consists of a language over some alphabet of symbol together with inference rules that distinguish some of the strings in the language s theorems. </a:t>
            </a:r>
          </a:p>
        </p:txBody>
      </p:sp>
    </p:spTree>
    <p:extLst>
      <p:ext uri="{BB962C8B-B14F-4D97-AF65-F5344CB8AC3E}">
        <p14:creationId xmlns:p14="http://schemas.microsoft.com/office/powerpoint/2010/main" val="288496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74E6-7704-46E6-BBA8-E46CF8DC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E910-3204-45D3-8921-606D1EA81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A formal system has the following components: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sz="2600" dirty="0"/>
              <a:t>A finite alphabet of symbols.</a:t>
            </a:r>
          </a:p>
          <a:p>
            <a:pPr algn="just"/>
            <a:endParaRPr lang="en-IN" sz="2600" dirty="0"/>
          </a:p>
          <a:p>
            <a:pPr algn="just"/>
            <a:r>
              <a:rPr lang="en-IN" sz="2600" dirty="0"/>
              <a:t>A syntax that defines which strings of symbols are in the language of our formal system.</a:t>
            </a:r>
          </a:p>
          <a:p>
            <a:pPr algn="just"/>
            <a:endParaRPr lang="en-IN" sz="2600" dirty="0"/>
          </a:p>
          <a:p>
            <a:pPr algn="just"/>
            <a:r>
              <a:rPr lang="en-IN" sz="2600" dirty="0"/>
              <a:t>A decidable set of axioms and a finite set of rules from which the set of the theorem of the system is generated. The rules must take a finite number of steps to apply.</a:t>
            </a:r>
          </a:p>
          <a:p>
            <a:pPr marL="0" indent="0" algn="just">
              <a:buNone/>
            </a:pPr>
            <a:r>
              <a:rPr lang="en-IN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86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</a:t>
            </a:r>
          </a:p>
          <a:p>
            <a:r>
              <a:rPr lang="en-US" dirty="0"/>
              <a:t>https://www.geeksforgeeks.org/</a:t>
            </a:r>
          </a:p>
          <a:p>
            <a:r>
              <a:rPr lang="en-US" dirty="0"/>
              <a:t>https://www.tutorialspoint.com/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System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5259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programming is the activity of programming system software.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Difference b/t System Programming &amp; Application Programming :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Application programming aims to produce software which provides services to the user (e.g. word processor),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whereas Systems programming aims to produce software which provides services to the computer hardware.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436591"/>
          <a:ext cx="8915400" cy="5421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48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Applications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Systems 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92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Deals with abstractions like customers, products, orders, balance sheets, employees, and players in a game.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Deals with concepts extremely close to the hardware level, like registers and memory locations.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Solves problems of interest to humans, usually in application areas like health care, game playing, finance...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Controls and manages computer systems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315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Concerned with anything high-level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Concerned with data transfer, reading from and writing to files, compiling, linking, loading, starting and stopping programs, and even fiddling with the individual bits of a small word of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125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almost always device or platform independent; programs concentrate on general-purpose algorithms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Deals with writing device drivers and operating systems, or at least directly using them; programmers exploit this low-level knowledge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System Programming…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System Software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The system software includes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Compiler 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Assembler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Linker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Loader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Macro processor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cs typeface="Times New Roman" pitchFamily="18" charset="0"/>
              </a:rPr>
              <a:t>Debugging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Need Of 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basic need of system software is to achieve the  following goals 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achieve efficient performance of the system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make effective execution of general user program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make effective utilization of human resources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make available new, better facilities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Language Processing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Computer system is made of hardware and software.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hardware understands a language, which humans cannot understand.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 write programs in high-level language, which is easier to understand and remember.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programs are then fed into a series of tools and OS components to get the desired code that can be used by the machine.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is known as Language Processing 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Language Processing Syste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90189"/>
            <a:ext cx="4038600" cy="55488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266700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compiler is a software program that  transforms  high-level source code that is written by a developer in a high-level programming language  into a low level object code (binary code) in machine language, which can be understood by the processor.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process of converting high-level  programming into machine language is known as  compilation.</a:t>
            </a:r>
          </a:p>
        </p:txBody>
      </p:sp>
      <p:pic>
        <p:nvPicPr>
          <p:cNvPr id="4" name="Picture 2" descr="https://media.geeksforgeeks.org/wp-content/uploads/compileProces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038600"/>
            <a:ext cx="6386941" cy="213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Compiler…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Cross Compiler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Runs on a machine ‘A’ and produces a code for another machine ‘B’. It is capable of creating code for a platform other than the one on which the compiler is running.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Source-to-source Compiler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Compiler that translates source code written in one programming language into source code of another programming language.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1118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Times New Roman</vt:lpstr>
      <vt:lpstr>Office Theme</vt:lpstr>
      <vt:lpstr>System Programming</vt:lpstr>
      <vt:lpstr>System Programming</vt:lpstr>
      <vt:lpstr>System Programming…</vt:lpstr>
      <vt:lpstr>System Software</vt:lpstr>
      <vt:lpstr>Need Of System Software</vt:lpstr>
      <vt:lpstr>Language Processing System</vt:lpstr>
      <vt:lpstr>PowerPoint Presentation</vt:lpstr>
      <vt:lpstr>Compiler</vt:lpstr>
      <vt:lpstr>Compiler…</vt:lpstr>
      <vt:lpstr>Assembler</vt:lpstr>
      <vt:lpstr>Assembler…</vt:lpstr>
      <vt:lpstr>Linking and Linker</vt:lpstr>
      <vt:lpstr>Loader </vt:lpstr>
      <vt:lpstr>Loader… </vt:lpstr>
      <vt:lpstr>Macro processor</vt:lpstr>
      <vt:lpstr>Formal System</vt:lpstr>
      <vt:lpstr>Formal System</vt:lpstr>
      <vt:lpstr>References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amanpreet.kaur</dc:creator>
  <cp:lastModifiedBy>ASHISH MISHRA</cp:lastModifiedBy>
  <cp:revision>48</cp:revision>
  <dcterms:created xsi:type="dcterms:W3CDTF">2016-05-20T03:47:49Z</dcterms:created>
  <dcterms:modified xsi:type="dcterms:W3CDTF">2022-12-05T18:43:32Z</dcterms:modified>
</cp:coreProperties>
</file>