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87" r:id="rId4"/>
    <p:sldId id="288" r:id="rId5"/>
    <p:sldId id="292" r:id="rId6"/>
    <p:sldId id="289" r:id="rId7"/>
    <p:sldId id="291" r:id="rId8"/>
    <p:sldId id="290" r:id="rId9"/>
    <p:sldId id="296" r:id="rId10"/>
    <p:sldId id="297" r:id="rId11"/>
    <p:sldId id="298" r:id="rId12"/>
    <p:sldId id="299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5FCF0-7382-48A1-A3AA-723F01477FB1}" v="942" dt="2021-01-21T14:31:07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09" autoAdjust="0"/>
    <p:restoredTop sz="94660"/>
  </p:normalViewPr>
  <p:slideViewPr>
    <p:cSldViewPr>
      <p:cViewPr varScale="1">
        <p:scale>
          <a:sx n="62" d="100"/>
          <a:sy n="62" d="100"/>
        </p:scale>
        <p:origin x="17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na singh" userId="6cb6ab915d7ba241" providerId="LiveId" clId="{5D75FCF0-7382-48A1-A3AA-723F01477FB1}"/>
    <pc:docChg chg="undo custSel mod addSld delSld modSld">
      <pc:chgData name="rachna singh" userId="6cb6ab915d7ba241" providerId="LiveId" clId="{5D75FCF0-7382-48A1-A3AA-723F01477FB1}" dt="2021-01-22T13:22:33.399" v="2078" actId="255"/>
      <pc:docMkLst>
        <pc:docMk/>
      </pc:docMkLst>
      <pc:sldChg chg="modSp mod">
        <pc:chgData name="rachna singh" userId="6cb6ab915d7ba241" providerId="LiveId" clId="{5D75FCF0-7382-48A1-A3AA-723F01477FB1}" dt="2021-01-16T12:38:08.737" v="24" actId="20577"/>
        <pc:sldMkLst>
          <pc:docMk/>
          <pc:sldMk cId="0" sldId="256"/>
        </pc:sldMkLst>
        <pc:spChg chg="mod">
          <ac:chgData name="rachna singh" userId="6cb6ab915d7ba241" providerId="LiveId" clId="{5D75FCF0-7382-48A1-A3AA-723F01477FB1}" dt="2021-01-16T12:38:08.737" v="24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del mod">
        <pc:chgData name="rachna singh" userId="6cb6ab915d7ba241" providerId="LiveId" clId="{5D75FCF0-7382-48A1-A3AA-723F01477FB1}" dt="2021-01-22T13:21:35.839" v="2075" actId="122"/>
        <pc:sldMkLst>
          <pc:docMk/>
          <pc:sldMk cId="528119650" sldId="257"/>
        </pc:sldMkLst>
        <pc:spChg chg="mod">
          <ac:chgData name="rachna singh" userId="6cb6ab915d7ba241" providerId="LiveId" clId="{5D75FCF0-7382-48A1-A3AA-723F01477FB1}" dt="2021-01-22T13:21:35.839" v="2075" actId="122"/>
          <ac:spMkLst>
            <pc:docMk/>
            <pc:sldMk cId="528119650" sldId="257"/>
            <ac:spMk id="2" creationId="{00000000-0000-0000-0000-000000000000}"/>
          </ac:spMkLst>
        </pc:spChg>
        <pc:spChg chg="mod">
          <ac:chgData name="rachna singh" userId="6cb6ab915d7ba241" providerId="LiveId" clId="{5D75FCF0-7382-48A1-A3AA-723F01477FB1}" dt="2021-01-16T12:38:29.353" v="26" actId="27636"/>
          <ac:spMkLst>
            <pc:docMk/>
            <pc:sldMk cId="528119650" sldId="257"/>
            <ac:spMk id="3" creationId="{00000000-0000-0000-0000-000000000000}"/>
          </ac:spMkLst>
        </pc:spChg>
      </pc:sldChg>
      <pc:sldChg chg="del">
        <pc:chgData name="rachna singh" userId="6cb6ab915d7ba241" providerId="LiveId" clId="{5D75FCF0-7382-48A1-A3AA-723F01477FB1}" dt="2021-01-16T12:38:39.638" v="27" actId="47"/>
        <pc:sldMkLst>
          <pc:docMk/>
          <pc:sldMk cId="0" sldId="266"/>
        </pc:sldMkLst>
      </pc:sldChg>
      <pc:sldChg chg="del">
        <pc:chgData name="rachna singh" userId="6cb6ab915d7ba241" providerId="LiveId" clId="{5D75FCF0-7382-48A1-A3AA-723F01477FB1}" dt="2021-01-16T12:38:48.584" v="37" actId="47"/>
        <pc:sldMkLst>
          <pc:docMk/>
          <pc:sldMk cId="0" sldId="278"/>
        </pc:sldMkLst>
      </pc:sldChg>
      <pc:sldChg chg="del">
        <pc:chgData name="rachna singh" userId="6cb6ab915d7ba241" providerId="LiveId" clId="{5D75FCF0-7382-48A1-A3AA-723F01477FB1}" dt="2021-01-16T12:38:40.419" v="28" actId="47"/>
        <pc:sldMkLst>
          <pc:docMk/>
          <pc:sldMk cId="977222325" sldId="287"/>
        </pc:sldMkLst>
      </pc:sldChg>
      <pc:sldChg chg="addSp modSp new mod">
        <pc:chgData name="rachna singh" userId="6cb6ab915d7ba241" providerId="LiveId" clId="{5D75FCF0-7382-48A1-A3AA-723F01477FB1}" dt="2021-01-22T13:22:33.399" v="2078" actId="255"/>
        <pc:sldMkLst>
          <pc:docMk/>
          <pc:sldMk cId="4003256412" sldId="287"/>
        </pc:sldMkLst>
        <pc:spChg chg="mod">
          <ac:chgData name="rachna singh" userId="6cb6ab915d7ba241" providerId="LiveId" clId="{5D75FCF0-7382-48A1-A3AA-723F01477FB1}" dt="2021-01-22T13:22:12.519" v="2077" actId="255"/>
          <ac:spMkLst>
            <pc:docMk/>
            <pc:sldMk cId="4003256412" sldId="287"/>
            <ac:spMk id="2" creationId="{FF8A71B4-A2B8-47BF-9D10-F2F3D1C5AA96}"/>
          </ac:spMkLst>
        </pc:spChg>
        <pc:spChg chg="mod">
          <ac:chgData name="rachna singh" userId="6cb6ab915d7ba241" providerId="LiveId" clId="{5D75FCF0-7382-48A1-A3AA-723F01477FB1}" dt="2021-01-22T13:22:33.399" v="2078" actId="255"/>
          <ac:spMkLst>
            <pc:docMk/>
            <pc:sldMk cId="4003256412" sldId="287"/>
            <ac:spMk id="3" creationId="{1ACDF8EE-E754-4C52-85B6-DAA48AA09D69}"/>
          </ac:spMkLst>
        </pc:spChg>
        <pc:spChg chg="add mod">
          <ac:chgData name="rachna singh" userId="6cb6ab915d7ba241" providerId="LiveId" clId="{5D75FCF0-7382-48A1-A3AA-723F01477FB1}" dt="2021-01-21T13:00:43.476" v="1150"/>
          <ac:spMkLst>
            <pc:docMk/>
            <pc:sldMk cId="4003256412" sldId="287"/>
            <ac:spMk id="4" creationId="{337077D1-C9EB-434A-9A22-9534180A9A36}"/>
          </ac:spMkLst>
        </pc:spChg>
      </pc:sldChg>
      <pc:sldChg chg="del">
        <pc:chgData name="rachna singh" userId="6cb6ab915d7ba241" providerId="LiveId" clId="{5D75FCF0-7382-48A1-A3AA-723F01477FB1}" dt="2021-01-16T12:38:41.201" v="29" actId="47"/>
        <pc:sldMkLst>
          <pc:docMk/>
          <pc:sldMk cId="44162476" sldId="288"/>
        </pc:sldMkLst>
      </pc:sldChg>
      <pc:sldChg chg="addSp delSp modSp new mod modClrScheme chgLayout">
        <pc:chgData name="rachna singh" userId="6cb6ab915d7ba241" providerId="LiveId" clId="{5D75FCF0-7382-48A1-A3AA-723F01477FB1}" dt="2021-01-21T14:29:05.057" v="2070"/>
        <pc:sldMkLst>
          <pc:docMk/>
          <pc:sldMk cId="1425164843" sldId="288"/>
        </pc:sldMkLst>
        <pc:spChg chg="mod">
          <ac:chgData name="rachna singh" userId="6cb6ab915d7ba241" providerId="LiveId" clId="{5D75FCF0-7382-48A1-A3AA-723F01477FB1}" dt="2021-01-17T11:43:01.750" v="671" actId="27636"/>
          <ac:spMkLst>
            <pc:docMk/>
            <pc:sldMk cId="1425164843" sldId="288"/>
            <ac:spMk id="2" creationId="{175B9F49-0B9B-436F-9383-0BB98AF1C7C0}"/>
          </ac:spMkLst>
        </pc:spChg>
        <pc:spChg chg="del">
          <ac:chgData name="rachna singh" userId="6cb6ab915d7ba241" providerId="LiveId" clId="{5D75FCF0-7382-48A1-A3AA-723F01477FB1}" dt="2021-01-16T12:53:23.156" v="117" actId="931"/>
          <ac:spMkLst>
            <pc:docMk/>
            <pc:sldMk cId="1425164843" sldId="288"/>
            <ac:spMk id="3" creationId="{53287FD9-8D5B-4020-B01F-A93D58236248}"/>
          </ac:spMkLst>
        </pc:spChg>
        <pc:spChg chg="add del mod">
          <ac:chgData name="rachna singh" userId="6cb6ab915d7ba241" providerId="LiveId" clId="{5D75FCF0-7382-48A1-A3AA-723F01477FB1}" dt="2021-01-17T11:37:18.472" v="605" actId="931"/>
          <ac:spMkLst>
            <pc:docMk/>
            <pc:sldMk cId="1425164843" sldId="288"/>
            <ac:spMk id="4" creationId="{15E033F7-1F78-4476-AE6B-227ADD56B8FB}"/>
          </ac:spMkLst>
        </pc:spChg>
        <pc:spChg chg="add mod">
          <ac:chgData name="rachna singh" userId="6cb6ab915d7ba241" providerId="LiveId" clId="{5D75FCF0-7382-48A1-A3AA-723F01477FB1}" dt="2021-01-21T13:01:48.324" v="1159" actId="20577"/>
          <ac:spMkLst>
            <pc:docMk/>
            <pc:sldMk cId="1425164843" sldId="288"/>
            <ac:spMk id="7" creationId="{62CD1781-41C5-429C-917F-0FEDCA97B36A}"/>
          </ac:spMkLst>
        </pc:spChg>
        <pc:spChg chg="add mod">
          <ac:chgData name="rachna singh" userId="6cb6ab915d7ba241" providerId="LiveId" clId="{5D75FCF0-7382-48A1-A3AA-723F01477FB1}" dt="2021-01-17T11:39:54.326" v="640" actId="20577"/>
          <ac:spMkLst>
            <pc:docMk/>
            <pc:sldMk cId="1425164843" sldId="288"/>
            <ac:spMk id="8" creationId="{D7E6DF02-C745-4679-B2B2-D792E25DF4B9}"/>
          </ac:spMkLst>
        </pc:spChg>
        <pc:spChg chg="add del mod">
          <ac:chgData name="rachna singh" userId="6cb6ab915d7ba241" providerId="LiveId" clId="{5D75FCF0-7382-48A1-A3AA-723F01477FB1}" dt="2021-01-16T12:54:11.259" v="121" actId="26606"/>
          <ac:spMkLst>
            <pc:docMk/>
            <pc:sldMk cId="1425164843" sldId="288"/>
            <ac:spMk id="10" creationId="{E67B4FEE-8698-4875-80C5-D24D79E791BE}"/>
          </ac:spMkLst>
        </pc:spChg>
        <pc:spChg chg="add del mod">
          <ac:chgData name="rachna singh" userId="6cb6ab915d7ba241" providerId="LiveId" clId="{5D75FCF0-7382-48A1-A3AA-723F01477FB1}" dt="2021-01-17T11:48:05.679" v="697" actId="931"/>
          <ac:spMkLst>
            <pc:docMk/>
            <pc:sldMk cId="1425164843" sldId="288"/>
            <ac:spMk id="10" creationId="{F2D26FA8-F792-4441-9929-1CBF147578E6}"/>
          </ac:spMkLst>
        </pc:spChg>
        <pc:spChg chg="add mod">
          <ac:chgData name="rachna singh" userId="6cb6ab915d7ba241" providerId="LiveId" clId="{5D75FCF0-7382-48A1-A3AA-723F01477FB1}" dt="2021-01-21T14:29:05.057" v="2070"/>
          <ac:spMkLst>
            <pc:docMk/>
            <pc:sldMk cId="1425164843" sldId="288"/>
            <ac:spMk id="12" creationId="{C1D084CE-14EC-4341-889E-0A6E4CD42792}"/>
          </ac:spMkLst>
        </pc:spChg>
        <pc:spChg chg="add mod">
          <ac:chgData name="rachna singh" userId="6cb6ab915d7ba241" providerId="LiveId" clId="{5D75FCF0-7382-48A1-A3AA-723F01477FB1}" dt="2021-01-17T11:48:36.109" v="710" actId="20577"/>
          <ac:spMkLst>
            <pc:docMk/>
            <pc:sldMk cId="1425164843" sldId="288"/>
            <ac:spMk id="14" creationId="{1B418102-8987-494C-8631-307836A08CFD}"/>
          </ac:spMkLst>
        </pc:spChg>
        <pc:picChg chg="add del mod">
          <ac:chgData name="rachna singh" userId="6cb6ab915d7ba241" providerId="LiveId" clId="{5D75FCF0-7382-48A1-A3AA-723F01477FB1}" dt="2021-01-17T11:37:11.132" v="604" actId="21"/>
          <ac:picMkLst>
            <pc:docMk/>
            <pc:sldMk cId="1425164843" sldId="288"/>
            <ac:picMk id="5" creationId="{0F308340-1B54-40E3-8337-35521DE107BB}"/>
          </ac:picMkLst>
        </pc:picChg>
        <pc:picChg chg="add del mod">
          <ac:chgData name="rachna singh" userId="6cb6ab915d7ba241" providerId="LiveId" clId="{5D75FCF0-7382-48A1-A3AA-723F01477FB1}" dt="2021-01-17T11:47:58.409" v="696" actId="478"/>
          <ac:picMkLst>
            <pc:docMk/>
            <pc:sldMk cId="1425164843" sldId="288"/>
            <ac:picMk id="7" creationId="{F4402B7B-BC9C-410F-A448-34F507F4C7AF}"/>
          </ac:picMkLst>
        </pc:picChg>
        <pc:picChg chg="add mod">
          <ac:chgData name="rachna singh" userId="6cb6ab915d7ba241" providerId="LiveId" clId="{5D75FCF0-7382-48A1-A3AA-723F01477FB1}" dt="2021-01-17T11:48:16.775" v="702" actId="14100"/>
          <ac:picMkLst>
            <pc:docMk/>
            <pc:sldMk cId="1425164843" sldId="288"/>
            <ac:picMk id="13" creationId="{BA3DE093-A93C-4D55-97F6-C2F5A3CDACF4}"/>
          </ac:picMkLst>
        </pc:picChg>
      </pc:sldChg>
      <pc:sldChg chg="del">
        <pc:chgData name="rachna singh" userId="6cb6ab915d7ba241" providerId="LiveId" clId="{5D75FCF0-7382-48A1-A3AA-723F01477FB1}" dt="2021-01-16T12:38:46.214" v="35" actId="47"/>
        <pc:sldMkLst>
          <pc:docMk/>
          <pc:sldMk cId="1038600934" sldId="289"/>
        </pc:sldMkLst>
      </pc:sldChg>
      <pc:sldChg chg="addSp delSp modSp new mod modClrScheme chgLayout">
        <pc:chgData name="rachna singh" userId="6cb6ab915d7ba241" providerId="LiveId" clId="{5D75FCF0-7382-48A1-A3AA-723F01477FB1}" dt="2021-01-21T14:31:07.072" v="2072"/>
        <pc:sldMkLst>
          <pc:docMk/>
          <pc:sldMk cId="2909720191" sldId="289"/>
        </pc:sldMkLst>
        <pc:spChg chg="add del">
          <ac:chgData name="rachna singh" userId="6cb6ab915d7ba241" providerId="LiveId" clId="{5D75FCF0-7382-48A1-A3AA-723F01477FB1}" dt="2021-01-16T12:59:02.144" v="131" actId="26606"/>
          <ac:spMkLst>
            <pc:docMk/>
            <pc:sldMk cId="2909720191" sldId="289"/>
            <ac:spMk id="2" creationId="{00774F81-C6E9-4C48-A191-A51738AB7441}"/>
          </ac:spMkLst>
        </pc:spChg>
        <pc:spChg chg="add del mod">
          <ac:chgData name="rachna singh" userId="6cb6ab915d7ba241" providerId="LiveId" clId="{5D75FCF0-7382-48A1-A3AA-723F01477FB1}" dt="2021-01-16T12:58:50.369" v="130"/>
          <ac:spMkLst>
            <pc:docMk/>
            <pc:sldMk cId="2909720191" sldId="289"/>
            <ac:spMk id="3" creationId="{2415BA6A-0552-4EE8-8983-6AEB9CF71E42}"/>
          </ac:spMkLst>
        </pc:spChg>
        <pc:spChg chg="add del mod ord">
          <ac:chgData name="rachna singh" userId="6cb6ab915d7ba241" providerId="LiveId" clId="{5D75FCF0-7382-48A1-A3AA-723F01477FB1}" dt="2021-01-16T12:58:20.958" v="129"/>
          <ac:spMkLst>
            <pc:docMk/>
            <pc:sldMk cId="2909720191" sldId="289"/>
            <ac:spMk id="4" creationId="{D5C3682F-5430-4E7C-927A-5DE904497EBD}"/>
          </ac:spMkLst>
        </pc:spChg>
        <pc:spChg chg="add mod">
          <ac:chgData name="rachna singh" userId="6cb6ab915d7ba241" providerId="LiveId" clId="{5D75FCF0-7382-48A1-A3AA-723F01477FB1}" dt="2021-01-17T11:49:04.937" v="711" actId="20577"/>
          <ac:spMkLst>
            <pc:docMk/>
            <pc:sldMk cId="2909720191" sldId="289"/>
            <ac:spMk id="5" creationId="{BBD669C0-4A84-4CA3-A0BE-FF64AFB5533C}"/>
          </ac:spMkLst>
        </pc:spChg>
        <pc:spChg chg="add mod">
          <ac:chgData name="rachna singh" userId="6cb6ab915d7ba241" providerId="LiveId" clId="{5D75FCF0-7382-48A1-A3AA-723F01477FB1}" dt="2021-01-21T13:00:59.393" v="1151"/>
          <ac:spMkLst>
            <pc:docMk/>
            <pc:sldMk cId="2909720191" sldId="289"/>
            <ac:spMk id="6" creationId="{3331B4B0-2EF0-40CB-9C0A-B21566E37CBA}"/>
          </ac:spMkLst>
        </pc:spChg>
        <pc:spChg chg="add del mod">
          <ac:chgData name="rachna singh" userId="6cb6ab915d7ba241" providerId="LiveId" clId="{5D75FCF0-7382-48A1-A3AA-723F01477FB1}" dt="2021-01-16T13:06:23.811" v="296" actId="767"/>
          <ac:spMkLst>
            <pc:docMk/>
            <pc:sldMk cId="2909720191" sldId="289"/>
            <ac:spMk id="6" creationId="{E36D1928-C65C-428F-91AE-72367DE06834}"/>
          </ac:spMkLst>
        </pc:spChg>
        <pc:spChg chg="add del mod">
          <ac:chgData name="rachna singh" userId="6cb6ab915d7ba241" providerId="LiveId" clId="{5D75FCF0-7382-48A1-A3AA-723F01477FB1}" dt="2021-01-16T13:16:24.904" v="300" actId="931"/>
          <ac:spMkLst>
            <pc:docMk/>
            <pc:sldMk cId="2909720191" sldId="289"/>
            <ac:spMk id="8" creationId="{883DF441-57E6-4F87-8A2A-3CC557061BA3}"/>
          </ac:spMkLst>
        </pc:spChg>
        <pc:spChg chg="add del">
          <ac:chgData name="rachna singh" userId="6cb6ab915d7ba241" providerId="LiveId" clId="{5D75FCF0-7382-48A1-A3AA-723F01477FB1}" dt="2021-01-16T13:16:17.503" v="299" actId="22"/>
          <ac:spMkLst>
            <pc:docMk/>
            <pc:sldMk cId="2909720191" sldId="289"/>
            <ac:spMk id="16" creationId="{F16906F1-1204-47D5-85B5-698C187F15A8}"/>
          </ac:spMkLst>
        </pc:spChg>
        <pc:spChg chg="add del mod">
          <ac:chgData name="rachna singh" userId="6cb6ab915d7ba241" providerId="LiveId" clId="{5D75FCF0-7382-48A1-A3AA-723F01477FB1}" dt="2021-01-16T12:58:18.480" v="127" actId="26606"/>
          <ac:spMkLst>
            <pc:docMk/>
            <pc:sldMk cId="2909720191" sldId="289"/>
            <ac:spMk id="71" creationId="{5D6D8071-D422-44C2-BAC0-C55C5EE6D9A7}"/>
          </ac:spMkLst>
        </pc:spChg>
        <pc:spChg chg="add del mod">
          <ac:chgData name="rachna singh" userId="6cb6ab915d7ba241" providerId="LiveId" clId="{5D75FCF0-7382-48A1-A3AA-723F01477FB1}" dt="2021-01-16T12:58:18.480" v="127" actId="26606"/>
          <ac:spMkLst>
            <pc:docMk/>
            <pc:sldMk cId="2909720191" sldId="289"/>
            <ac:spMk id="73" creationId="{862B67E3-5C1C-4FFD-BF5F-BC4F8D43E13B}"/>
          </ac:spMkLst>
        </pc:spChg>
        <pc:spChg chg="add mod">
          <ac:chgData name="rachna singh" userId="6cb6ab915d7ba241" providerId="LiveId" clId="{5D75FCF0-7382-48A1-A3AA-723F01477FB1}" dt="2021-01-21T14:31:07.072" v="2072"/>
          <ac:spMkLst>
            <pc:docMk/>
            <pc:sldMk cId="2909720191" sldId="289"/>
            <ac:spMk id="75" creationId="{2DF5F5CB-9CAD-44FF-A140-84B0E7E9A892}"/>
          </ac:spMkLst>
        </pc:spChg>
        <pc:spChg chg="add mod">
          <ac:chgData name="rachna singh" userId="6cb6ab915d7ba241" providerId="LiveId" clId="{5D75FCF0-7382-48A1-A3AA-723F01477FB1}" dt="2021-01-17T11:52:05.572" v="738" actId="255"/>
          <ac:spMkLst>
            <pc:docMk/>
            <pc:sldMk cId="2909720191" sldId="289"/>
            <ac:spMk id="1030" creationId="{B48690B8-DA4D-4C84-A418-3ED684682E72}"/>
          </ac:spMkLst>
        </pc:spChg>
        <pc:picChg chg="add mod">
          <ac:chgData name="rachna singh" userId="6cb6ab915d7ba241" providerId="LiveId" clId="{5D75FCF0-7382-48A1-A3AA-723F01477FB1}" dt="2021-01-16T13:16:30.078" v="303" actId="1076"/>
          <ac:picMkLst>
            <pc:docMk/>
            <pc:sldMk cId="2909720191" sldId="289"/>
            <ac:picMk id="11" creationId="{FCB72994-43A2-4142-8D1B-9D86842C3C0F}"/>
          </ac:picMkLst>
        </pc:picChg>
        <pc:picChg chg="add del mod">
          <ac:chgData name="rachna singh" userId="6cb6ab915d7ba241" providerId="LiveId" clId="{5D75FCF0-7382-48A1-A3AA-723F01477FB1}" dt="2021-01-16T12:58:20.958" v="129"/>
          <ac:picMkLst>
            <pc:docMk/>
            <pc:sldMk cId="2909720191" sldId="289"/>
            <ac:picMk id="1026" creationId="{B78C2CB3-745E-47F2-908E-8D49F0CBFF44}"/>
          </ac:picMkLst>
        </pc:picChg>
        <pc:picChg chg="add del mod">
          <ac:chgData name="rachna singh" userId="6cb6ab915d7ba241" providerId="LiveId" clId="{5D75FCF0-7382-48A1-A3AA-723F01477FB1}" dt="2021-01-16T13:16:09.260" v="297" actId="478"/>
          <ac:picMkLst>
            <pc:docMk/>
            <pc:sldMk cId="2909720191" sldId="289"/>
            <ac:picMk id="1028" creationId="{7B77BD53-E5CE-4CC6-A243-5BE254604D1B}"/>
          </ac:picMkLst>
        </pc:picChg>
      </pc:sldChg>
      <pc:sldChg chg="addSp delSp modSp new mod">
        <pc:chgData name="rachna singh" userId="6cb6ab915d7ba241" providerId="LiveId" clId="{5D75FCF0-7382-48A1-A3AA-723F01477FB1}" dt="2021-01-21T13:02:16.950" v="1165" actId="20577"/>
        <pc:sldMkLst>
          <pc:docMk/>
          <pc:sldMk cId="1492475312" sldId="290"/>
        </pc:sldMkLst>
        <pc:spChg chg="mod">
          <ac:chgData name="rachna singh" userId="6cb6ab915d7ba241" providerId="LiveId" clId="{5D75FCF0-7382-48A1-A3AA-723F01477FB1}" dt="2021-01-17T12:43:55.608" v="1050" actId="20577"/>
          <ac:spMkLst>
            <pc:docMk/>
            <pc:sldMk cId="1492475312" sldId="290"/>
            <ac:spMk id="2" creationId="{413C1336-53F9-4251-8A8C-11535B60A813}"/>
          </ac:spMkLst>
        </pc:spChg>
        <pc:spChg chg="del">
          <ac:chgData name="rachna singh" userId="6cb6ab915d7ba241" providerId="LiveId" clId="{5D75FCF0-7382-48A1-A3AA-723F01477FB1}" dt="2021-01-17T11:27:40.547" v="556"/>
          <ac:spMkLst>
            <pc:docMk/>
            <pc:sldMk cId="1492475312" sldId="290"/>
            <ac:spMk id="3" creationId="{0B4011E5-F5B2-431A-BE6B-5C49D899CBAF}"/>
          </ac:spMkLst>
        </pc:spChg>
        <pc:spChg chg="add del mod">
          <ac:chgData name="rachna singh" userId="6cb6ab915d7ba241" providerId="LiveId" clId="{5D75FCF0-7382-48A1-A3AA-723F01477FB1}" dt="2021-01-17T11:31:56.139" v="562" actId="931"/>
          <ac:spMkLst>
            <pc:docMk/>
            <pc:sldMk cId="1492475312" sldId="290"/>
            <ac:spMk id="4" creationId="{DA648911-83B0-4B7D-9342-08B98A5983CF}"/>
          </ac:spMkLst>
        </pc:spChg>
        <pc:spChg chg="add mod">
          <ac:chgData name="rachna singh" userId="6cb6ab915d7ba241" providerId="LiveId" clId="{5D75FCF0-7382-48A1-A3AA-723F01477FB1}" dt="2021-01-21T13:02:16.950" v="1165" actId="20577"/>
          <ac:spMkLst>
            <pc:docMk/>
            <pc:sldMk cId="1492475312" sldId="290"/>
            <ac:spMk id="4" creationId="{F635DE02-CD66-400D-B1DE-0A27456EF656}"/>
          </ac:spMkLst>
        </pc:spChg>
        <pc:picChg chg="add mod">
          <ac:chgData name="rachna singh" userId="6cb6ab915d7ba241" providerId="LiveId" clId="{5D75FCF0-7382-48A1-A3AA-723F01477FB1}" dt="2021-01-17T11:32:05.668" v="566" actId="14100"/>
          <ac:picMkLst>
            <pc:docMk/>
            <pc:sldMk cId="1492475312" sldId="290"/>
            <ac:picMk id="6" creationId="{ED7ABA00-51D9-4136-BC66-1CDCDDC03B57}"/>
          </ac:picMkLst>
        </pc:picChg>
        <pc:picChg chg="add del mod">
          <ac:chgData name="rachna singh" userId="6cb6ab915d7ba241" providerId="LiveId" clId="{5D75FCF0-7382-48A1-A3AA-723F01477FB1}" dt="2021-01-17T11:31:46.294" v="561" actId="21"/>
          <ac:picMkLst>
            <pc:docMk/>
            <pc:sldMk cId="1492475312" sldId="290"/>
            <ac:picMk id="1026" creationId="{928229B3-C148-478D-829B-8002EE0B9072}"/>
          </ac:picMkLst>
        </pc:picChg>
      </pc:sldChg>
      <pc:sldChg chg="del">
        <pc:chgData name="rachna singh" userId="6cb6ab915d7ba241" providerId="LiveId" clId="{5D75FCF0-7382-48A1-A3AA-723F01477FB1}" dt="2021-01-16T12:38:42.004" v="30" actId="47"/>
        <pc:sldMkLst>
          <pc:docMk/>
          <pc:sldMk cId="4085012437" sldId="290"/>
        </pc:sldMkLst>
      </pc:sldChg>
      <pc:sldChg chg="addSp modSp new mod">
        <pc:chgData name="rachna singh" userId="6cb6ab915d7ba241" providerId="LiveId" clId="{5D75FCF0-7382-48A1-A3AA-723F01477FB1}" dt="2021-01-21T14:27:42.681" v="2061" actId="20577"/>
        <pc:sldMkLst>
          <pc:docMk/>
          <pc:sldMk cId="3945553791" sldId="291"/>
        </pc:sldMkLst>
        <pc:spChg chg="mod">
          <ac:chgData name="rachna singh" userId="6cb6ab915d7ba241" providerId="LiveId" clId="{5D75FCF0-7382-48A1-A3AA-723F01477FB1}" dt="2021-01-21T14:23:52.975" v="2052" actId="120"/>
          <ac:spMkLst>
            <pc:docMk/>
            <pc:sldMk cId="3945553791" sldId="291"/>
            <ac:spMk id="2" creationId="{A4410514-B21D-4320-85D3-3B1A8DA32FD5}"/>
          </ac:spMkLst>
        </pc:spChg>
        <pc:spChg chg="mod">
          <ac:chgData name="rachna singh" userId="6cb6ab915d7ba241" providerId="LiveId" clId="{5D75FCF0-7382-48A1-A3AA-723F01477FB1}" dt="2021-01-21T14:27:42.681" v="2061" actId="20577"/>
          <ac:spMkLst>
            <pc:docMk/>
            <pc:sldMk cId="3945553791" sldId="291"/>
            <ac:spMk id="3" creationId="{D5CC8996-5D74-4309-86F3-499BF1B923DE}"/>
          </ac:spMkLst>
        </pc:spChg>
        <pc:spChg chg="add mod">
          <ac:chgData name="rachna singh" userId="6cb6ab915d7ba241" providerId="LiveId" clId="{5D75FCF0-7382-48A1-A3AA-723F01477FB1}" dt="2021-01-21T13:01:05.446" v="1152"/>
          <ac:spMkLst>
            <pc:docMk/>
            <pc:sldMk cId="3945553791" sldId="291"/>
            <ac:spMk id="4" creationId="{4A1DC633-63EE-4BB6-9AD0-6F9807727412}"/>
          </ac:spMkLst>
        </pc:spChg>
      </pc:sldChg>
      <pc:sldChg chg="del">
        <pc:chgData name="rachna singh" userId="6cb6ab915d7ba241" providerId="LiveId" clId="{5D75FCF0-7382-48A1-A3AA-723F01477FB1}" dt="2021-01-16T12:38:42.832" v="31" actId="47"/>
        <pc:sldMkLst>
          <pc:docMk/>
          <pc:sldMk cId="4092921484" sldId="291"/>
        </pc:sldMkLst>
      </pc:sldChg>
      <pc:sldChg chg="addSp modSp new mod">
        <pc:chgData name="rachna singh" userId="6cb6ab915d7ba241" providerId="LiveId" clId="{5D75FCF0-7382-48A1-A3AA-723F01477FB1}" dt="2021-01-21T14:28:19.616" v="2063"/>
        <pc:sldMkLst>
          <pc:docMk/>
          <pc:sldMk cId="1792046772" sldId="292"/>
        </pc:sldMkLst>
        <pc:spChg chg="mod">
          <ac:chgData name="rachna singh" userId="6cb6ab915d7ba241" providerId="LiveId" clId="{5D75FCF0-7382-48A1-A3AA-723F01477FB1}" dt="2021-01-17T11:51:02.963" v="728" actId="120"/>
          <ac:spMkLst>
            <pc:docMk/>
            <pc:sldMk cId="1792046772" sldId="292"/>
            <ac:spMk id="2" creationId="{69C310BB-FC31-4CDE-843C-1CB48F120F82}"/>
          </ac:spMkLst>
        </pc:spChg>
        <pc:spChg chg="mod">
          <ac:chgData name="rachna singh" userId="6cb6ab915d7ba241" providerId="LiveId" clId="{5D75FCF0-7382-48A1-A3AA-723F01477FB1}" dt="2021-01-21T14:28:19.616" v="2063"/>
          <ac:spMkLst>
            <pc:docMk/>
            <pc:sldMk cId="1792046772" sldId="292"/>
            <ac:spMk id="3" creationId="{D3B20391-78A7-478D-BD4C-6A6F84D1943C}"/>
          </ac:spMkLst>
        </pc:spChg>
        <pc:spChg chg="add mod">
          <ac:chgData name="rachna singh" userId="6cb6ab915d7ba241" providerId="LiveId" clId="{5D75FCF0-7382-48A1-A3AA-723F01477FB1}" dt="2021-01-21T13:02:00.549" v="1162" actId="20577"/>
          <ac:spMkLst>
            <pc:docMk/>
            <pc:sldMk cId="1792046772" sldId="292"/>
            <ac:spMk id="4" creationId="{D43347E2-E01E-439B-BDC8-62FD38A81CEF}"/>
          </ac:spMkLst>
        </pc:spChg>
      </pc:sldChg>
      <pc:sldChg chg="del">
        <pc:chgData name="rachna singh" userId="6cb6ab915d7ba241" providerId="LiveId" clId="{5D75FCF0-7382-48A1-A3AA-723F01477FB1}" dt="2021-01-16T12:38:43.520" v="32" actId="47"/>
        <pc:sldMkLst>
          <pc:docMk/>
          <pc:sldMk cId="4007106551" sldId="292"/>
        </pc:sldMkLst>
      </pc:sldChg>
      <pc:sldChg chg="del">
        <pc:chgData name="rachna singh" userId="6cb6ab915d7ba241" providerId="LiveId" clId="{5D75FCF0-7382-48A1-A3AA-723F01477FB1}" dt="2021-01-16T12:38:44.292" v="33" actId="47"/>
        <pc:sldMkLst>
          <pc:docMk/>
          <pc:sldMk cId="2375757119" sldId="293"/>
        </pc:sldMkLst>
      </pc:sldChg>
      <pc:sldChg chg="addSp delSp modSp new del mod modClrScheme chgLayout">
        <pc:chgData name="rachna singh" userId="6cb6ab915d7ba241" providerId="LiveId" clId="{5D75FCF0-7382-48A1-A3AA-723F01477FB1}" dt="2021-01-21T14:01:16.690" v="1923" actId="47"/>
        <pc:sldMkLst>
          <pc:docMk/>
          <pc:sldMk cId="3547217921" sldId="293"/>
        </pc:sldMkLst>
        <pc:spChg chg="add del">
          <ac:chgData name="rachna singh" userId="6cb6ab915d7ba241" providerId="LiveId" clId="{5D75FCF0-7382-48A1-A3AA-723F01477FB1}" dt="2021-01-17T12:04:09.409" v="754" actId="26606"/>
          <ac:spMkLst>
            <pc:docMk/>
            <pc:sldMk cId="3547217921" sldId="293"/>
            <ac:spMk id="2" creationId="{5651D647-433F-4E1C-BD90-C8622D06B038}"/>
          </ac:spMkLst>
        </pc:spChg>
        <pc:spChg chg="mod">
          <ac:chgData name="rachna singh" userId="6cb6ab915d7ba241" providerId="LiveId" clId="{5D75FCF0-7382-48A1-A3AA-723F01477FB1}" dt="2021-01-17T12:43:39.841" v="1049" actId="14100"/>
          <ac:spMkLst>
            <pc:docMk/>
            <pc:sldMk cId="3547217921" sldId="293"/>
            <ac:spMk id="3" creationId="{6A77C92E-B861-4667-A235-5310D532C68A}"/>
          </ac:spMkLst>
        </pc:spChg>
        <pc:spChg chg="add mod">
          <ac:chgData name="rachna singh" userId="6cb6ab915d7ba241" providerId="LiveId" clId="{5D75FCF0-7382-48A1-A3AA-723F01477FB1}" dt="2021-01-17T12:04:51.711" v="766" actId="20577"/>
          <ac:spMkLst>
            <pc:docMk/>
            <pc:sldMk cId="3547217921" sldId="293"/>
            <ac:spMk id="6" creationId="{F3D8C1B3-D9CB-45FE-91EF-2AED6B1FB179}"/>
          </ac:spMkLst>
        </pc:spChg>
        <pc:spChg chg="add mod">
          <ac:chgData name="rachna singh" userId="6cb6ab915d7ba241" providerId="LiveId" clId="{5D75FCF0-7382-48A1-A3AA-723F01477FB1}" dt="2021-01-21T13:01:17.915" v="1154"/>
          <ac:spMkLst>
            <pc:docMk/>
            <pc:sldMk cId="3547217921" sldId="293"/>
            <ac:spMk id="7" creationId="{A6E11FD6-DFC8-4E2A-8CD9-A2B637644E7B}"/>
          </ac:spMkLst>
        </pc:spChg>
        <pc:spChg chg="add del">
          <ac:chgData name="rachna singh" userId="6cb6ab915d7ba241" providerId="LiveId" clId="{5D75FCF0-7382-48A1-A3AA-723F01477FB1}" dt="2021-01-21T13:54:12.421" v="1920" actId="22"/>
          <ac:spMkLst>
            <pc:docMk/>
            <pc:sldMk cId="3547217921" sldId="293"/>
            <ac:spMk id="8" creationId="{589866DA-F5A6-496C-B82A-0FD4B2C427B8}"/>
          </ac:spMkLst>
        </pc:spChg>
        <pc:spChg chg="add mod">
          <ac:chgData name="rachna singh" userId="6cb6ab915d7ba241" providerId="LiveId" clId="{5D75FCF0-7382-48A1-A3AA-723F01477FB1}" dt="2021-01-17T12:44:02.475" v="1051" actId="20577"/>
          <ac:spMkLst>
            <pc:docMk/>
            <pc:sldMk cId="3547217921" sldId="293"/>
            <ac:spMk id="10" creationId="{32BCA568-61F6-4290-BF73-5D293A145100}"/>
          </ac:spMkLst>
        </pc:spChg>
        <pc:picChg chg="add mod">
          <ac:chgData name="rachna singh" userId="6cb6ab915d7ba241" providerId="LiveId" clId="{5D75FCF0-7382-48A1-A3AA-723F01477FB1}" dt="2021-01-17T12:43:28.949" v="1047" actId="14100"/>
          <ac:picMkLst>
            <pc:docMk/>
            <pc:sldMk cId="3547217921" sldId="293"/>
            <ac:picMk id="5" creationId="{8C34B333-6D87-4763-A1D1-87D50C2BE243}"/>
          </ac:picMkLst>
        </pc:picChg>
      </pc:sldChg>
      <pc:sldChg chg="del">
        <pc:chgData name="rachna singh" userId="6cb6ab915d7ba241" providerId="LiveId" clId="{5D75FCF0-7382-48A1-A3AA-723F01477FB1}" dt="2021-01-16T12:38:45.089" v="34" actId="47"/>
        <pc:sldMkLst>
          <pc:docMk/>
          <pc:sldMk cId="2219578272" sldId="294"/>
        </pc:sldMkLst>
      </pc:sldChg>
      <pc:sldChg chg="addSp modSp new del mod">
        <pc:chgData name="rachna singh" userId="6cb6ab915d7ba241" providerId="LiveId" clId="{5D75FCF0-7382-48A1-A3AA-723F01477FB1}" dt="2021-01-21T14:01:12.049" v="1922" actId="47"/>
        <pc:sldMkLst>
          <pc:docMk/>
          <pc:sldMk cId="4289264040" sldId="294"/>
        </pc:sldMkLst>
        <pc:spChg chg="mod">
          <ac:chgData name="rachna singh" userId="6cb6ab915d7ba241" providerId="LiveId" clId="{5D75FCF0-7382-48A1-A3AA-723F01477FB1}" dt="2021-01-17T12:19:38.455" v="794" actId="20577"/>
          <ac:spMkLst>
            <pc:docMk/>
            <pc:sldMk cId="4289264040" sldId="294"/>
            <ac:spMk id="2" creationId="{7925C8B3-5152-40F6-A619-E09EF1944F7D}"/>
          </ac:spMkLst>
        </pc:spChg>
        <pc:spChg chg="mod">
          <ac:chgData name="rachna singh" userId="6cb6ab915d7ba241" providerId="LiveId" clId="{5D75FCF0-7382-48A1-A3AA-723F01477FB1}" dt="2021-01-17T12:35:36.541" v="978" actId="20577"/>
          <ac:spMkLst>
            <pc:docMk/>
            <pc:sldMk cId="4289264040" sldId="294"/>
            <ac:spMk id="3" creationId="{A724CF72-E062-495D-BA83-7947B99406A7}"/>
          </ac:spMkLst>
        </pc:spChg>
        <pc:spChg chg="add mod">
          <ac:chgData name="rachna singh" userId="6cb6ab915d7ba241" providerId="LiveId" clId="{5D75FCF0-7382-48A1-A3AA-723F01477FB1}" dt="2021-01-21T13:01:21.984" v="1155"/>
          <ac:spMkLst>
            <pc:docMk/>
            <pc:sldMk cId="4289264040" sldId="294"/>
            <ac:spMk id="4" creationId="{F5EAC813-5943-4C95-BFAA-521B80254DCB}"/>
          </ac:spMkLst>
        </pc:spChg>
      </pc:sldChg>
      <pc:sldChg chg="del">
        <pc:chgData name="rachna singh" userId="6cb6ab915d7ba241" providerId="LiveId" clId="{5D75FCF0-7382-48A1-A3AA-723F01477FB1}" dt="2021-01-16T12:38:47.276" v="36" actId="47"/>
        <pc:sldMkLst>
          <pc:docMk/>
          <pc:sldMk cId="2440679365" sldId="295"/>
        </pc:sldMkLst>
      </pc:sldChg>
      <pc:sldChg chg="addSp modSp new del mod">
        <pc:chgData name="rachna singh" userId="6cb6ab915d7ba241" providerId="LiveId" clId="{5D75FCF0-7382-48A1-A3AA-723F01477FB1}" dt="2021-01-21T14:01:05.956" v="1921" actId="47"/>
        <pc:sldMkLst>
          <pc:docMk/>
          <pc:sldMk cId="3227468055" sldId="295"/>
        </pc:sldMkLst>
        <pc:spChg chg="mod">
          <ac:chgData name="rachna singh" userId="6cb6ab915d7ba241" providerId="LiveId" clId="{5D75FCF0-7382-48A1-A3AA-723F01477FB1}" dt="2021-01-17T12:36:13.928" v="986" actId="20577"/>
          <ac:spMkLst>
            <pc:docMk/>
            <pc:sldMk cId="3227468055" sldId="295"/>
            <ac:spMk id="2" creationId="{75A2E07D-9264-4EC3-BCF1-03C1A2E8C9E9}"/>
          </ac:spMkLst>
        </pc:spChg>
        <pc:spChg chg="mod">
          <ac:chgData name="rachna singh" userId="6cb6ab915d7ba241" providerId="LiveId" clId="{5D75FCF0-7382-48A1-A3AA-723F01477FB1}" dt="2021-01-17T12:40:53.735" v="1032" actId="20577"/>
          <ac:spMkLst>
            <pc:docMk/>
            <pc:sldMk cId="3227468055" sldId="295"/>
            <ac:spMk id="3" creationId="{3BB109E2-7784-4424-B89F-99B4320D2FBF}"/>
          </ac:spMkLst>
        </pc:spChg>
        <pc:spChg chg="add mod">
          <ac:chgData name="rachna singh" userId="6cb6ab915d7ba241" providerId="LiveId" clId="{5D75FCF0-7382-48A1-A3AA-723F01477FB1}" dt="2021-01-21T13:01:26.076" v="1156"/>
          <ac:spMkLst>
            <pc:docMk/>
            <pc:sldMk cId="3227468055" sldId="295"/>
            <ac:spMk id="4" creationId="{0A5ABD32-34D2-4A45-B8C2-4C707BF86DEC}"/>
          </ac:spMkLst>
        </pc:spChg>
      </pc:sldChg>
      <pc:sldChg chg="addSp modSp new mod modClrScheme chgLayout">
        <pc:chgData name="rachna singh" userId="6cb6ab915d7ba241" providerId="LiveId" clId="{5D75FCF0-7382-48A1-A3AA-723F01477FB1}" dt="2021-01-21T14:26:32.229" v="2056" actId="20577"/>
        <pc:sldMkLst>
          <pc:docMk/>
          <pc:sldMk cId="180727136" sldId="296"/>
        </pc:sldMkLst>
        <pc:spChg chg="mod">
          <ac:chgData name="rachna singh" userId="6cb6ab915d7ba241" providerId="LiveId" clId="{5D75FCF0-7382-48A1-A3AA-723F01477FB1}" dt="2021-01-21T12:57:55.725" v="1132" actId="20577"/>
          <ac:spMkLst>
            <pc:docMk/>
            <pc:sldMk cId="180727136" sldId="296"/>
            <ac:spMk id="2" creationId="{A55397BF-1567-4F18-A7D1-E9F87E77544F}"/>
          </ac:spMkLst>
        </pc:spChg>
        <pc:spChg chg="mod ord">
          <ac:chgData name="rachna singh" userId="6cb6ab915d7ba241" providerId="LiveId" clId="{5D75FCF0-7382-48A1-A3AA-723F01477FB1}" dt="2021-01-21T14:26:32.229" v="2056" actId="20577"/>
          <ac:spMkLst>
            <pc:docMk/>
            <pc:sldMk cId="180727136" sldId="296"/>
            <ac:spMk id="3" creationId="{5315A3A0-D76E-45FF-84F7-B4217A404172}"/>
          </ac:spMkLst>
        </pc:spChg>
        <pc:spChg chg="add mod">
          <ac:chgData name="rachna singh" userId="6cb6ab915d7ba241" providerId="LiveId" clId="{5D75FCF0-7382-48A1-A3AA-723F01477FB1}" dt="2021-01-21T14:21:45.742" v="2039" actId="20577"/>
          <ac:spMkLst>
            <pc:docMk/>
            <pc:sldMk cId="180727136" sldId="296"/>
            <ac:spMk id="6" creationId="{C3203043-45F1-4926-987F-A980B1F07435}"/>
          </ac:spMkLst>
        </pc:spChg>
        <pc:spChg chg="add mod">
          <ac:chgData name="rachna singh" userId="6cb6ab915d7ba241" providerId="LiveId" clId="{5D75FCF0-7382-48A1-A3AA-723F01477FB1}" dt="2021-01-21T13:01:13" v="1153"/>
          <ac:spMkLst>
            <pc:docMk/>
            <pc:sldMk cId="180727136" sldId="296"/>
            <ac:spMk id="7" creationId="{086376A4-7BE1-4A97-88BB-A10E7A26D127}"/>
          </ac:spMkLst>
        </pc:spChg>
        <pc:picChg chg="add mod">
          <ac:chgData name="rachna singh" userId="6cb6ab915d7ba241" providerId="LiveId" clId="{5D75FCF0-7382-48A1-A3AA-723F01477FB1}" dt="2021-01-21T12:58:34.369" v="1139" actId="14100"/>
          <ac:picMkLst>
            <pc:docMk/>
            <pc:sldMk cId="180727136" sldId="296"/>
            <ac:picMk id="5" creationId="{BA0F7357-4FD6-41EE-A836-4EBCCCC7EE58}"/>
          </ac:picMkLst>
        </pc:picChg>
      </pc:sldChg>
      <pc:sldChg chg="addSp delSp modSp new mod">
        <pc:chgData name="rachna singh" userId="6cb6ab915d7ba241" providerId="LiveId" clId="{5D75FCF0-7382-48A1-A3AA-723F01477FB1}" dt="2021-01-21T14:24:06.007" v="2053" actId="20577"/>
        <pc:sldMkLst>
          <pc:docMk/>
          <pc:sldMk cId="3673713759" sldId="297"/>
        </pc:sldMkLst>
        <pc:spChg chg="mod">
          <ac:chgData name="rachna singh" userId="6cb6ab915d7ba241" providerId="LiveId" clId="{5D75FCF0-7382-48A1-A3AA-723F01477FB1}" dt="2021-01-21T14:24:06.007" v="2053" actId="20577"/>
          <ac:spMkLst>
            <pc:docMk/>
            <pc:sldMk cId="3673713759" sldId="297"/>
            <ac:spMk id="2" creationId="{11F122BD-AB79-42B0-B991-BB482E33CEEB}"/>
          </ac:spMkLst>
        </pc:spChg>
        <pc:spChg chg="mod">
          <ac:chgData name="rachna singh" userId="6cb6ab915d7ba241" providerId="LiveId" clId="{5D75FCF0-7382-48A1-A3AA-723F01477FB1}" dt="2021-01-21T13:26:18.307" v="1574" actId="21"/>
          <ac:spMkLst>
            <pc:docMk/>
            <pc:sldMk cId="3673713759" sldId="297"/>
            <ac:spMk id="3" creationId="{F92EE412-4872-4DF8-BBD7-F1540CF22FCF}"/>
          </ac:spMkLst>
        </pc:spChg>
        <pc:spChg chg="add del mod">
          <ac:chgData name="rachna singh" userId="6cb6ab915d7ba241" providerId="LiveId" clId="{5D75FCF0-7382-48A1-A3AA-723F01477FB1}" dt="2021-01-21T13:07:37.576" v="1172" actId="478"/>
          <ac:spMkLst>
            <pc:docMk/>
            <pc:sldMk cId="3673713759" sldId="297"/>
            <ac:spMk id="4" creationId="{7685DD56-406A-409D-BC23-69F5E8986A3D}"/>
          </ac:spMkLst>
        </pc:spChg>
        <pc:spChg chg="add mod">
          <ac:chgData name="rachna singh" userId="6cb6ab915d7ba241" providerId="LiveId" clId="{5D75FCF0-7382-48A1-A3AA-723F01477FB1}" dt="2021-01-21T13:07:06.123" v="1169" actId="14100"/>
          <ac:spMkLst>
            <pc:docMk/>
            <pc:sldMk cId="3673713759" sldId="297"/>
            <ac:spMk id="5" creationId="{CD211D42-5C48-41CB-8645-B0F270165544}"/>
          </ac:spMkLst>
        </pc:spChg>
        <pc:spChg chg="add mod">
          <ac:chgData name="rachna singh" userId="6cb6ab915d7ba241" providerId="LiveId" clId="{5D75FCF0-7382-48A1-A3AA-723F01477FB1}" dt="2021-01-21T13:07:06.123" v="1169" actId="14100"/>
          <ac:spMkLst>
            <pc:docMk/>
            <pc:sldMk cId="3673713759" sldId="297"/>
            <ac:spMk id="6" creationId="{0DFE089E-6828-4797-A1F1-E6C183324F87}"/>
          </ac:spMkLst>
        </pc:spChg>
        <pc:spChg chg="add mod">
          <ac:chgData name="rachna singh" userId="6cb6ab915d7ba241" providerId="LiveId" clId="{5D75FCF0-7382-48A1-A3AA-723F01477FB1}" dt="2021-01-21T13:07:06.123" v="1169" actId="14100"/>
          <ac:spMkLst>
            <pc:docMk/>
            <pc:sldMk cId="3673713759" sldId="297"/>
            <ac:spMk id="7" creationId="{DA1275F4-20DB-43D1-AD97-63DBD53B98C0}"/>
          </ac:spMkLst>
        </pc:spChg>
        <pc:spChg chg="add mod">
          <ac:chgData name="rachna singh" userId="6cb6ab915d7ba241" providerId="LiveId" clId="{5D75FCF0-7382-48A1-A3AA-723F01477FB1}" dt="2021-01-21T13:07:06.123" v="1169" actId="14100"/>
          <ac:spMkLst>
            <pc:docMk/>
            <pc:sldMk cId="3673713759" sldId="297"/>
            <ac:spMk id="8" creationId="{38333A59-6047-4232-B5EA-4C96D6C8520B}"/>
          </ac:spMkLst>
        </pc:spChg>
        <pc:spChg chg="add mod">
          <ac:chgData name="rachna singh" userId="6cb6ab915d7ba241" providerId="LiveId" clId="{5D75FCF0-7382-48A1-A3AA-723F01477FB1}" dt="2021-01-21T13:07:06.123" v="1169" actId="14100"/>
          <ac:spMkLst>
            <pc:docMk/>
            <pc:sldMk cId="3673713759" sldId="297"/>
            <ac:spMk id="9" creationId="{25046AF6-94BC-499E-A8B1-981F9A229C7C}"/>
          </ac:spMkLst>
        </pc:spChg>
        <pc:spChg chg="add mod">
          <ac:chgData name="rachna singh" userId="6cb6ab915d7ba241" providerId="LiveId" clId="{5D75FCF0-7382-48A1-A3AA-723F01477FB1}" dt="2021-01-21T13:07:06.123" v="1169" actId="14100"/>
          <ac:spMkLst>
            <pc:docMk/>
            <pc:sldMk cId="3673713759" sldId="297"/>
            <ac:spMk id="10" creationId="{95FC7D00-4E93-45D0-BAF0-4E609E679DE0}"/>
          </ac:spMkLst>
        </pc:spChg>
        <pc:spChg chg="add mod">
          <ac:chgData name="rachna singh" userId="6cb6ab915d7ba241" providerId="LiveId" clId="{5D75FCF0-7382-48A1-A3AA-723F01477FB1}" dt="2021-01-21T13:07:06.123" v="1169" actId="14100"/>
          <ac:spMkLst>
            <pc:docMk/>
            <pc:sldMk cId="3673713759" sldId="297"/>
            <ac:spMk id="11" creationId="{A6ED4680-3578-463B-AFAC-5716401ED276}"/>
          </ac:spMkLst>
        </pc:spChg>
        <pc:spChg chg="add del">
          <ac:chgData name="rachna singh" userId="6cb6ab915d7ba241" providerId="LiveId" clId="{5D75FCF0-7382-48A1-A3AA-723F01477FB1}" dt="2021-01-21T13:09:55.383" v="1216"/>
          <ac:spMkLst>
            <pc:docMk/>
            <pc:sldMk cId="3673713759" sldId="297"/>
            <ac:spMk id="12" creationId="{D4126665-2CA5-4308-B06D-E8E79377A3B9}"/>
          </ac:spMkLst>
        </pc:spChg>
        <pc:spChg chg="add del">
          <ac:chgData name="rachna singh" userId="6cb6ab915d7ba241" providerId="LiveId" clId="{5D75FCF0-7382-48A1-A3AA-723F01477FB1}" dt="2021-01-21T13:09:55.383" v="1216"/>
          <ac:spMkLst>
            <pc:docMk/>
            <pc:sldMk cId="3673713759" sldId="297"/>
            <ac:spMk id="13" creationId="{4961E107-6049-47B3-9263-6B7B0DBF6AB5}"/>
          </ac:spMkLst>
        </pc:spChg>
        <pc:spChg chg="add del">
          <ac:chgData name="rachna singh" userId="6cb6ab915d7ba241" providerId="LiveId" clId="{5D75FCF0-7382-48A1-A3AA-723F01477FB1}" dt="2021-01-21T13:09:55.383" v="1216"/>
          <ac:spMkLst>
            <pc:docMk/>
            <pc:sldMk cId="3673713759" sldId="297"/>
            <ac:spMk id="14" creationId="{A9F4B075-349B-4EEC-9C48-0F36E975CDD8}"/>
          </ac:spMkLst>
        </pc:spChg>
        <pc:spChg chg="add del">
          <ac:chgData name="rachna singh" userId="6cb6ab915d7ba241" providerId="LiveId" clId="{5D75FCF0-7382-48A1-A3AA-723F01477FB1}" dt="2021-01-21T13:09:55.383" v="1216"/>
          <ac:spMkLst>
            <pc:docMk/>
            <pc:sldMk cId="3673713759" sldId="297"/>
            <ac:spMk id="15" creationId="{8316EFC0-8984-4357-8595-08E7231BB1C3}"/>
          </ac:spMkLst>
        </pc:spChg>
        <pc:spChg chg="add del">
          <ac:chgData name="rachna singh" userId="6cb6ab915d7ba241" providerId="LiveId" clId="{5D75FCF0-7382-48A1-A3AA-723F01477FB1}" dt="2021-01-21T13:09:55.383" v="1216"/>
          <ac:spMkLst>
            <pc:docMk/>
            <pc:sldMk cId="3673713759" sldId="297"/>
            <ac:spMk id="16" creationId="{9C653B0E-8169-426F-B569-5A224462FA83}"/>
          </ac:spMkLst>
        </pc:spChg>
        <pc:spChg chg="add del">
          <ac:chgData name="rachna singh" userId="6cb6ab915d7ba241" providerId="LiveId" clId="{5D75FCF0-7382-48A1-A3AA-723F01477FB1}" dt="2021-01-21T13:09:55.383" v="1216"/>
          <ac:spMkLst>
            <pc:docMk/>
            <pc:sldMk cId="3673713759" sldId="297"/>
            <ac:spMk id="17" creationId="{4495DBC2-2F3F-4200-8E14-DCD85B7B605D}"/>
          </ac:spMkLst>
        </pc:spChg>
        <pc:spChg chg="add del">
          <ac:chgData name="rachna singh" userId="6cb6ab915d7ba241" providerId="LiveId" clId="{5D75FCF0-7382-48A1-A3AA-723F01477FB1}" dt="2021-01-21T13:09:55.383" v="1216"/>
          <ac:spMkLst>
            <pc:docMk/>
            <pc:sldMk cId="3673713759" sldId="297"/>
            <ac:spMk id="18" creationId="{91F11145-54C9-406F-8EFC-D9DD4CB2DE82}"/>
          </ac:spMkLst>
        </pc:spChg>
        <pc:spChg chg="add del">
          <ac:chgData name="rachna singh" userId="6cb6ab915d7ba241" providerId="LiveId" clId="{5D75FCF0-7382-48A1-A3AA-723F01477FB1}" dt="2021-01-21T13:09:55.383" v="1216"/>
          <ac:spMkLst>
            <pc:docMk/>
            <pc:sldMk cId="3673713759" sldId="297"/>
            <ac:spMk id="19" creationId="{BE40EFA7-E5C0-4735-A51F-17D02719C2F8}"/>
          </ac:spMkLst>
        </pc:spChg>
        <pc:spChg chg="add mod">
          <ac:chgData name="rachna singh" userId="6cb6ab915d7ba241" providerId="LiveId" clId="{5D75FCF0-7382-48A1-A3AA-723F01477FB1}" dt="2021-01-21T14:21:56.381" v="2041" actId="20577"/>
          <ac:spMkLst>
            <pc:docMk/>
            <pc:sldMk cId="3673713759" sldId="297"/>
            <ac:spMk id="20" creationId="{3FD9B561-F7D7-4F09-9568-0D90F82CE1E9}"/>
          </ac:spMkLst>
        </pc:spChg>
        <pc:spChg chg="add mod">
          <ac:chgData name="rachna singh" userId="6cb6ab915d7ba241" providerId="LiveId" clId="{5D75FCF0-7382-48A1-A3AA-723F01477FB1}" dt="2021-01-21T14:22:35.655" v="2044" actId="14100"/>
          <ac:spMkLst>
            <pc:docMk/>
            <pc:sldMk cId="3673713759" sldId="297"/>
            <ac:spMk id="24" creationId="{8C576EE7-32EC-48AF-9EDF-D84F607A65F3}"/>
          </ac:spMkLst>
        </pc:spChg>
        <pc:picChg chg="add mod">
          <ac:chgData name="rachna singh" userId="6cb6ab915d7ba241" providerId="LiveId" clId="{5D75FCF0-7382-48A1-A3AA-723F01477FB1}" dt="2021-01-21T13:08:15.724" v="1178" actId="1076"/>
          <ac:picMkLst>
            <pc:docMk/>
            <pc:sldMk cId="3673713759" sldId="297"/>
            <ac:picMk id="1033" creationId="{C3209867-A5AF-420D-967E-2149B4373606}"/>
          </ac:picMkLst>
        </pc:picChg>
        <pc:picChg chg="add del">
          <ac:chgData name="rachna singh" userId="6cb6ab915d7ba241" providerId="LiveId" clId="{5D75FCF0-7382-48A1-A3AA-723F01477FB1}" dt="2021-01-21T13:09:55.383" v="1216"/>
          <ac:picMkLst>
            <pc:docMk/>
            <pc:sldMk cId="3673713759" sldId="297"/>
            <ac:picMk id="1042" creationId="{7A433F8B-A969-4A6C-A97F-7B085C6DEA3D}"/>
          </ac:picMkLst>
        </pc:picChg>
      </pc:sldChg>
      <pc:sldChg chg="addSp delSp modSp new mod modClrScheme chgLayout">
        <pc:chgData name="rachna singh" userId="6cb6ab915d7ba241" providerId="LiveId" clId="{5D75FCF0-7382-48A1-A3AA-723F01477FB1}" dt="2021-01-21T14:24:45.031" v="2054" actId="120"/>
        <pc:sldMkLst>
          <pc:docMk/>
          <pc:sldMk cId="1429939274" sldId="298"/>
        </pc:sldMkLst>
        <pc:spChg chg="del">
          <ac:chgData name="rachna singh" userId="6cb6ab915d7ba241" providerId="LiveId" clId="{5D75FCF0-7382-48A1-A3AA-723F01477FB1}" dt="2021-01-21T13:30:46.397" v="1618" actId="26606"/>
          <ac:spMkLst>
            <pc:docMk/>
            <pc:sldMk cId="1429939274" sldId="298"/>
            <ac:spMk id="2" creationId="{A8BCACA5-C75E-411E-84B5-A20BBC5E2C7C}"/>
          </ac:spMkLst>
        </pc:spChg>
        <pc:spChg chg="mod">
          <ac:chgData name="rachna singh" userId="6cb6ab915d7ba241" providerId="LiveId" clId="{5D75FCF0-7382-48A1-A3AA-723F01477FB1}" dt="2021-01-21T13:38:12.010" v="1703" actId="20577"/>
          <ac:spMkLst>
            <pc:docMk/>
            <pc:sldMk cId="1429939274" sldId="298"/>
            <ac:spMk id="3" creationId="{405318FF-6D6E-42C4-AE0C-D8945FBC2306}"/>
          </ac:spMkLst>
        </pc:spChg>
        <pc:spChg chg="add mod">
          <ac:chgData name="rachna singh" userId="6cb6ab915d7ba241" providerId="LiveId" clId="{5D75FCF0-7382-48A1-A3AA-723F01477FB1}" dt="2021-01-21T14:22:54.708" v="2048" actId="1076"/>
          <ac:spMkLst>
            <pc:docMk/>
            <pc:sldMk cId="1429939274" sldId="298"/>
            <ac:spMk id="7" creationId="{FC31E6BC-E90C-464D-98AB-82960930086E}"/>
          </ac:spMkLst>
        </pc:spChg>
        <pc:spChg chg="add mod">
          <ac:chgData name="rachna singh" userId="6cb6ab915d7ba241" providerId="LiveId" clId="{5D75FCF0-7382-48A1-A3AA-723F01477FB1}" dt="2021-01-21T14:24:45.031" v="2054" actId="120"/>
          <ac:spMkLst>
            <pc:docMk/>
            <pc:sldMk cId="1429939274" sldId="298"/>
            <ac:spMk id="71" creationId="{9ED7F335-7E59-41E1-AE3A-2AD8EAB787EE}"/>
          </ac:spMkLst>
        </pc:spChg>
        <pc:picChg chg="add mod">
          <ac:chgData name="rachna singh" userId="6cb6ab915d7ba241" providerId="LiveId" clId="{5D75FCF0-7382-48A1-A3AA-723F01477FB1}" dt="2021-01-21T13:31:57.317" v="1649" actId="1076"/>
          <ac:picMkLst>
            <pc:docMk/>
            <pc:sldMk cId="1429939274" sldId="298"/>
            <ac:picMk id="2050" creationId="{FBE11054-3D6D-4128-82E2-F8A0EFFE4D08}"/>
          </ac:picMkLst>
        </pc:picChg>
      </pc:sldChg>
      <pc:sldChg chg="addSp delSp modSp new mod modClrScheme chgLayout">
        <pc:chgData name="rachna singh" userId="6cb6ab915d7ba241" providerId="LiveId" clId="{5D75FCF0-7382-48A1-A3AA-723F01477FB1}" dt="2021-01-21T14:23:15.505" v="2051" actId="14100"/>
        <pc:sldMkLst>
          <pc:docMk/>
          <pc:sldMk cId="2792928" sldId="299"/>
        </pc:sldMkLst>
        <pc:spChg chg="del">
          <ac:chgData name="rachna singh" userId="6cb6ab915d7ba241" providerId="LiveId" clId="{5D75FCF0-7382-48A1-A3AA-723F01477FB1}" dt="2021-01-21T13:38:54.004" v="1706" actId="26606"/>
          <ac:spMkLst>
            <pc:docMk/>
            <pc:sldMk cId="2792928" sldId="299"/>
            <ac:spMk id="2" creationId="{2BA6F6A6-18A7-458F-ACBC-96D67988B26E}"/>
          </ac:spMkLst>
        </pc:spChg>
        <pc:spChg chg="del">
          <ac:chgData name="rachna singh" userId="6cb6ab915d7ba241" providerId="LiveId" clId="{5D75FCF0-7382-48A1-A3AA-723F01477FB1}" dt="2021-01-21T13:38:48.013" v="1705"/>
          <ac:spMkLst>
            <pc:docMk/>
            <pc:sldMk cId="2792928" sldId="299"/>
            <ac:spMk id="3" creationId="{4D44B815-D515-4F0B-A484-811F27656BE6}"/>
          </ac:spMkLst>
        </pc:spChg>
        <pc:spChg chg="add del">
          <ac:chgData name="rachna singh" userId="6cb6ab915d7ba241" providerId="LiveId" clId="{5D75FCF0-7382-48A1-A3AA-723F01477FB1}" dt="2021-01-21T13:40:00.035" v="1708"/>
          <ac:spMkLst>
            <pc:docMk/>
            <pc:sldMk cId="2792928" sldId="299"/>
            <ac:spMk id="4" creationId="{E7416AB8-C63D-4AF6-80EB-B6DBFEC0C196}"/>
          </ac:spMkLst>
        </pc:spChg>
        <pc:spChg chg="add del">
          <ac:chgData name="rachna singh" userId="6cb6ab915d7ba241" providerId="LiveId" clId="{5D75FCF0-7382-48A1-A3AA-723F01477FB1}" dt="2021-01-21T13:40:00.035" v="1708"/>
          <ac:spMkLst>
            <pc:docMk/>
            <pc:sldMk cId="2792928" sldId="299"/>
            <ac:spMk id="5" creationId="{2F0918F3-3CCF-4AB4-8F12-EC7B63FD4097}"/>
          </ac:spMkLst>
        </pc:spChg>
        <pc:spChg chg="add del">
          <ac:chgData name="rachna singh" userId="6cb6ab915d7ba241" providerId="LiveId" clId="{5D75FCF0-7382-48A1-A3AA-723F01477FB1}" dt="2021-01-21T13:40:00.035" v="1708"/>
          <ac:spMkLst>
            <pc:docMk/>
            <pc:sldMk cId="2792928" sldId="299"/>
            <ac:spMk id="6" creationId="{9819759B-BED6-4FDB-8710-08C7D189B2C0}"/>
          </ac:spMkLst>
        </pc:spChg>
        <pc:spChg chg="add del">
          <ac:chgData name="rachna singh" userId="6cb6ab915d7ba241" providerId="LiveId" clId="{5D75FCF0-7382-48A1-A3AA-723F01477FB1}" dt="2021-01-21T13:40:00.035" v="1708"/>
          <ac:spMkLst>
            <pc:docMk/>
            <pc:sldMk cId="2792928" sldId="299"/>
            <ac:spMk id="7" creationId="{E5A1C8E3-8243-426F-BACE-0988EB89588A}"/>
          </ac:spMkLst>
        </pc:spChg>
        <pc:spChg chg="add del">
          <ac:chgData name="rachna singh" userId="6cb6ab915d7ba241" providerId="LiveId" clId="{5D75FCF0-7382-48A1-A3AA-723F01477FB1}" dt="2021-01-21T13:40:00.035" v="1708"/>
          <ac:spMkLst>
            <pc:docMk/>
            <pc:sldMk cId="2792928" sldId="299"/>
            <ac:spMk id="8" creationId="{49FF539E-C77B-4DBF-AB68-2722700464FF}"/>
          </ac:spMkLst>
        </pc:spChg>
        <pc:spChg chg="add del">
          <ac:chgData name="rachna singh" userId="6cb6ab915d7ba241" providerId="LiveId" clId="{5D75FCF0-7382-48A1-A3AA-723F01477FB1}" dt="2021-01-21T13:41:54.715" v="1745"/>
          <ac:spMkLst>
            <pc:docMk/>
            <pc:sldMk cId="2792928" sldId="299"/>
            <ac:spMk id="9" creationId="{2B3B9FA7-106F-4B92-92BD-1A35A4D56E56}"/>
          </ac:spMkLst>
        </pc:spChg>
        <pc:spChg chg="add del">
          <ac:chgData name="rachna singh" userId="6cb6ab915d7ba241" providerId="LiveId" clId="{5D75FCF0-7382-48A1-A3AA-723F01477FB1}" dt="2021-01-21T13:41:54.715" v="1745"/>
          <ac:spMkLst>
            <pc:docMk/>
            <pc:sldMk cId="2792928" sldId="299"/>
            <ac:spMk id="10" creationId="{BF4A1F90-96B5-43AF-9290-E182A61C8109}"/>
          </ac:spMkLst>
        </pc:spChg>
        <pc:spChg chg="add del">
          <ac:chgData name="rachna singh" userId="6cb6ab915d7ba241" providerId="LiveId" clId="{5D75FCF0-7382-48A1-A3AA-723F01477FB1}" dt="2021-01-21T13:41:54.715" v="1745"/>
          <ac:spMkLst>
            <pc:docMk/>
            <pc:sldMk cId="2792928" sldId="299"/>
            <ac:spMk id="11" creationId="{431E900A-4C50-4D7A-902F-B841FEADFA12}"/>
          </ac:spMkLst>
        </pc:spChg>
        <pc:spChg chg="add mod">
          <ac:chgData name="rachna singh" userId="6cb6ab915d7ba241" providerId="LiveId" clId="{5D75FCF0-7382-48A1-A3AA-723F01477FB1}" dt="2021-01-21T14:23:15.505" v="2051" actId="14100"/>
          <ac:spMkLst>
            <pc:docMk/>
            <pc:sldMk cId="2792928" sldId="299"/>
            <ac:spMk id="17" creationId="{FF4624D3-4B92-4EC9-8F73-4EFA03989B69}"/>
          </ac:spMkLst>
        </pc:spChg>
        <pc:spChg chg="add mod">
          <ac:chgData name="rachna singh" userId="6cb6ab915d7ba241" providerId="LiveId" clId="{5D75FCF0-7382-48A1-A3AA-723F01477FB1}" dt="2021-01-21T13:48:42.258" v="1918" actId="120"/>
          <ac:spMkLst>
            <pc:docMk/>
            <pc:sldMk cId="2792928" sldId="299"/>
            <ac:spMk id="71" creationId="{08FBA874-2FA7-458F-B1D7-E4D0C769CE90}"/>
          </ac:spMkLst>
        </pc:spChg>
        <pc:spChg chg="add mod">
          <ac:chgData name="rachna singh" userId="6cb6ab915d7ba241" providerId="LiveId" clId="{5D75FCF0-7382-48A1-A3AA-723F01477FB1}" dt="2021-01-21T13:48:27.908" v="1910" actId="5793"/>
          <ac:spMkLst>
            <pc:docMk/>
            <pc:sldMk cId="2792928" sldId="299"/>
            <ac:spMk id="73" creationId="{63451F2F-1AC9-4F91-9AB1-58CE6844C930}"/>
          </ac:spMkLst>
        </pc:spChg>
        <pc:picChg chg="add mod">
          <ac:chgData name="rachna singh" userId="6cb6ab915d7ba241" providerId="LiveId" clId="{5D75FCF0-7382-48A1-A3AA-723F01477FB1}" dt="2021-01-21T13:45:54.175" v="1877" actId="1076"/>
          <ac:picMkLst>
            <pc:docMk/>
            <pc:sldMk cId="2792928" sldId="299"/>
            <ac:picMk id="3074" creationId="{321B890B-0034-4314-B858-3948916CE180}"/>
          </ac:picMkLst>
        </pc:picChg>
        <pc:picChg chg="add mod">
          <ac:chgData name="rachna singh" userId="6cb6ab915d7ba241" providerId="LiveId" clId="{5D75FCF0-7382-48A1-A3AA-723F01477FB1}" dt="2021-01-21T13:48:00.499" v="1903" actId="1076"/>
          <ac:picMkLst>
            <pc:docMk/>
            <pc:sldMk cId="2792928" sldId="299"/>
            <ac:picMk id="3084" creationId="{8DBAEE81-6BE1-40BB-818C-9F14E810D9CB}"/>
          </ac:picMkLst>
        </pc:picChg>
      </pc:sldChg>
    </pc:docChg>
  </pc:docChgLst>
  <pc:docChgLst>
    <pc:chgData name="rachna singh" userId="6cb6ab915d7ba241" providerId="LiveId" clId="{2ECE0D6F-EFF0-4BA9-B9D7-7B19DE02B784}"/>
    <pc:docChg chg="custSel modSld">
      <pc:chgData name="rachna singh" userId="6cb6ab915d7ba241" providerId="LiveId" clId="{2ECE0D6F-EFF0-4BA9-B9D7-7B19DE02B784}" dt="2021-01-16T07:58:23.928" v="245" actId="113"/>
      <pc:docMkLst>
        <pc:docMk/>
      </pc:docMkLst>
      <pc:sldChg chg="modSp mod">
        <pc:chgData name="rachna singh" userId="6cb6ab915d7ba241" providerId="LiveId" clId="{2ECE0D6F-EFF0-4BA9-B9D7-7B19DE02B784}" dt="2021-01-16T06:48:57.388" v="10" actId="207"/>
        <pc:sldMkLst>
          <pc:docMk/>
          <pc:sldMk cId="0" sldId="256"/>
        </pc:sldMkLst>
        <pc:spChg chg="mod">
          <ac:chgData name="rachna singh" userId="6cb6ab915d7ba241" providerId="LiveId" clId="{2ECE0D6F-EFF0-4BA9-B9D7-7B19DE02B784}" dt="2021-01-16T06:48:57.388" v="10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achna singh" userId="6cb6ab915d7ba241" providerId="LiveId" clId="{2ECE0D6F-EFF0-4BA9-B9D7-7B19DE02B784}" dt="2021-01-16T07:07:53.629" v="194" actId="2711"/>
        <pc:sldMkLst>
          <pc:docMk/>
          <pc:sldMk cId="528119650" sldId="257"/>
        </pc:sldMkLst>
        <pc:spChg chg="mod">
          <ac:chgData name="rachna singh" userId="6cb6ab915d7ba241" providerId="LiveId" clId="{2ECE0D6F-EFF0-4BA9-B9D7-7B19DE02B784}" dt="2021-01-16T07:07:53.629" v="194" actId="2711"/>
          <ac:spMkLst>
            <pc:docMk/>
            <pc:sldMk cId="528119650" sldId="257"/>
            <ac:spMk id="2" creationId="{00000000-0000-0000-0000-000000000000}"/>
          </ac:spMkLst>
        </pc:spChg>
        <pc:spChg chg="mod">
          <ac:chgData name="rachna singh" userId="6cb6ab915d7ba241" providerId="LiveId" clId="{2ECE0D6F-EFF0-4BA9-B9D7-7B19DE02B784}" dt="2021-01-16T06:49:30.164" v="30" actId="20577"/>
          <ac:spMkLst>
            <pc:docMk/>
            <pc:sldMk cId="528119650" sldId="257"/>
            <ac:spMk id="3" creationId="{00000000-0000-0000-0000-000000000000}"/>
          </ac:spMkLst>
        </pc:spChg>
      </pc:sldChg>
      <pc:sldChg chg="modSp mod">
        <pc:chgData name="rachna singh" userId="6cb6ab915d7ba241" providerId="LiveId" clId="{2ECE0D6F-EFF0-4BA9-B9D7-7B19DE02B784}" dt="2021-01-16T07:58:07.063" v="244" actId="20577"/>
        <pc:sldMkLst>
          <pc:docMk/>
          <pc:sldMk cId="0" sldId="266"/>
        </pc:sldMkLst>
        <pc:spChg chg="mod">
          <ac:chgData name="rachna singh" userId="6cb6ab915d7ba241" providerId="LiveId" clId="{2ECE0D6F-EFF0-4BA9-B9D7-7B19DE02B784}" dt="2021-01-16T07:07:43.410" v="193" actId="255"/>
          <ac:spMkLst>
            <pc:docMk/>
            <pc:sldMk cId="0" sldId="266"/>
            <ac:spMk id="2" creationId="{00000000-0000-0000-0000-000000000000}"/>
          </ac:spMkLst>
        </pc:spChg>
        <pc:spChg chg="mod">
          <ac:chgData name="rachna singh" userId="6cb6ab915d7ba241" providerId="LiveId" clId="{2ECE0D6F-EFF0-4BA9-B9D7-7B19DE02B784}" dt="2021-01-16T07:58:07.063" v="244" actId="20577"/>
          <ac:spMkLst>
            <pc:docMk/>
            <pc:sldMk cId="0" sldId="266"/>
            <ac:spMk id="4" creationId="{00000000-0000-0000-0000-000000000000}"/>
          </ac:spMkLst>
        </pc:spChg>
        <pc:spChg chg="mod">
          <ac:chgData name="rachna singh" userId="6cb6ab915d7ba241" providerId="LiveId" clId="{2ECE0D6F-EFF0-4BA9-B9D7-7B19DE02B784}" dt="2021-01-16T06:53:10.242" v="47" actId="20577"/>
          <ac:spMkLst>
            <pc:docMk/>
            <pc:sldMk cId="0" sldId="266"/>
            <ac:spMk id="8" creationId="{00000000-0000-0000-0000-000000000000}"/>
          </ac:spMkLst>
        </pc:spChg>
      </pc:sldChg>
      <pc:sldChg chg="addSp modSp mod">
        <pc:chgData name="rachna singh" userId="6cb6ab915d7ba241" providerId="LiveId" clId="{2ECE0D6F-EFF0-4BA9-B9D7-7B19DE02B784}" dt="2021-01-16T07:12:48.103" v="217" actId="2711"/>
        <pc:sldMkLst>
          <pc:docMk/>
          <pc:sldMk cId="0" sldId="278"/>
        </pc:sldMkLst>
        <pc:spChg chg="mod">
          <ac:chgData name="rachna singh" userId="6cb6ab915d7ba241" providerId="LiveId" clId="{2ECE0D6F-EFF0-4BA9-B9D7-7B19DE02B784}" dt="2021-01-16T07:04:47.577" v="177" actId="113"/>
          <ac:spMkLst>
            <pc:docMk/>
            <pc:sldMk cId="0" sldId="278"/>
            <ac:spMk id="3" creationId="{00000000-0000-0000-0000-000000000000}"/>
          </ac:spMkLst>
        </pc:spChg>
        <pc:spChg chg="add mod">
          <ac:chgData name="rachna singh" userId="6cb6ab915d7ba241" providerId="LiveId" clId="{2ECE0D6F-EFF0-4BA9-B9D7-7B19DE02B784}" dt="2021-01-16T07:12:48.103" v="217" actId="2711"/>
          <ac:spMkLst>
            <pc:docMk/>
            <pc:sldMk cId="0" sldId="278"/>
            <ac:spMk id="5" creationId="{994F9910-191E-4089-945F-C670BCF89E5A}"/>
          </ac:spMkLst>
        </pc:spChg>
        <pc:spChg chg="mod">
          <ac:chgData name="rachna singh" userId="6cb6ab915d7ba241" providerId="LiveId" clId="{2ECE0D6F-EFF0-4BA9-B9D7-7B19DE02B784}" dt="2021-01-16T06:57:48.307" v="120" actId="20577"/>
          <ac:spMkLst>
            <pc:docMk/>
            <pc:sldMk cId="0" sldId="278"/>
            <ac:spMk id="8" creationId="{00000000-0000-0000-0000-000000000000}"/>
          </ac:spMkLst>
        </pc:spChg>
      </pc:sldChg>
      <pc:sldChg chg="delSp modSp mod">
        <pc:chgData name="rachna singh" userId="6cb6ab915d7ba241" providerId="LiveId" clId="{2ECE0D6F-EFF0-4BA9-B9D7-7B19DE02B784}" dt="2021-01-16T07:05:08.641" v="180" actId="113"/>
        <pc:sldMkLst>
          <pc:docMk/>
          <pc:sldMk cId="0" sldId="286"/>
        </pc:sldMkLst>
        <pc:spChg chg="mod">
          <ac:chgData name="rachna singh" userId="6cb6ab915d7ba241" providerId="LiveId" clId="{2ECE0D6F-EFF0-4BA9-B9D7-7B19DE02B784}" dt="2021-01-16T07:05:08.641" v="180" actId="113"/>
          <ac:spMkLst>
            <pc:docMk/>
            <pc:sldMk cId="0" sldId="286"/>
            <ac:spMk id="2" creationId="{00000000-0000-0000-0000-000000000000}"/>
          </ac:spMkLst>
        </pc:spChg>
        <pc:spChg chg="mod">
          <ac:chgData name="rachna singh" userId="6cb6ab915d7ba241" providerId="LiveId" clId="{2ECE0D6F-EFF0-4BA9-B9D7-7B19DE02B784}" dt="2021-01-16T06:58:08.449" v="122" actId="255"/>
          <ac:spMkLst>
            <pc:docMk/>
            <pc:sldMk cId="0" sldId="286"/>
            <ac:spMk id="3" creationId="{BEBDA046-0FAE-403B-AC25-A73EEA88ACA7}"/>
          </ac:spMkLst>
        </pc:spChg>
        <pc:spChg chg="del mod">
          <ac:chgData name="rachna singh" userId="6cb6ab915d7ba241" providerId="LiveId" clId="{2ECE0D6F-EFF0-4BA9-B9D7-7B19DE02B784}" dt="2021-01-16T06:51:45.968" v="35" actId="478"/>
          <ac:spMkLst>
            <pc:docMk/>
            <pc:sldMk cId="0" sldId="286"/>
            <ac:spMk id="4" creationId="{CDAB5374-45F7-4FEE-B161-901F97730245}"/>
          </ac:spMkLst>
        </pc:spChg>
      </pc:sldChg>
      <pc:sldChg chg="modSp mod">
        <pc:chgData name="rachna singh" userId="6cb6ab915d7ba241" providerId="LiveId" clId="{2ECE0D6F-EFF0-4BA9-B9D7-7B19DE02B784}" dt="2021-01-16T07:58:23.928" v="245" actId="113"/>
        <pc:sldMkLst>
          <pc:docMk/>
          <pc:sldMk cId="977222325" sldId="287"/>
        </pc:sldMkLst>
        <pc:spChg chg="mod">
          <ac:chgData name="rachna singh" userId="6cb6ab915d7ba241" providerId="LiveId" clId="{2ECE0D6F-EFF0-4BA9-B9D7-7B19DE02B784}" dt="2021-01-16T07:07:31.144" v="191" actId="2711"/>
          <ac:spMkLst>
            <pc:docMk/>
            <pc:sldMk cId="977222325" sldId="287"/>
            <ac:spMk id="2" creationId="{C7FB977E-4AE1-40D2-BE1D-195F589283D8}"/>
          </ac:spMkLst>
        </pc:spChg>
        <pc:spChg chg="mod">
          <ac:chgData name="rachna singh" userId="6cb6ab915d7ba241" providerId="LiveId" clId="{2ECE0D6F-EFF0-4BA9-B9D7-7B19DE02B784}" dt="2021-01-16T07:58:23.928" v="245" actId="113"/>
          <ac:spMkLst>
            <pc:docMk/>
            <pc:sldMk cId="977222325" sldId="287"/>
            <ac:spMk id="3" creationId="{1388B73F-2770-4705-B1F9-779AC3DFF70B}"/>
          </ac:spMkLst>
        </pc:spChg>
        <pc:spChg chg="mod">
          <ac:chgData name="rachna singh" userId="6cb6ab915d7ba241" providerId="LiveId" clId="{2ECE0D6F-EFF0-4BA9-B9D7-7B19DE02B784}" dt="2021-01-16T06:53:23.123" v="50" actId="20577"/>
          <ac:spMkLst>
            <pc:docMk/>
            <pc:sldMk cId="977222325" sldId="287"/>
            <ac:spMk id="4" creationId="{38794B84-7ED1-4189-8A81-70E52B29DE99}"/>
          </ac:spMkLst>
        </pc:spChg>
      </pc:sldChg>
      <pc:sldChg chg="modSp mod">
        <pc:chgData name="rachna singh" userId="6cb6ab915d7ba241" providerId="LiveId" clId="{2ECE0D6F-EFF0-4BA9-B9D7-7B19DE02B784}" dt="2021-01-16T07:57:12.923" v="221" actId="14100"/>
        <pc:sldMkLst>
          <pc:docMk/>
          <pc:sldMk cId="44162476" sldId="288"/>
        </pc:sldMkLst>
        <pc:spChg chg="mod">
          <ac:chgData name="rachna singh" userId="6cb6ab915d7ba241" providerId="LiveId" clId="{2ECE0D6F-EFF0-4BA9-B9D7-7B19DE02B784}" dt="2021-01-16T07:07:17.033" v="190" actId="14100"/>
          <ac:spMkLst>
            <pc:docMk/>
            <pc:sldMk cId="44162476" sldId="288"/>
            <ac:spMk id="2" creationId="{88F5EB48-C582-400D-9D9A-0A698ADC2018}"/>
          </ac:spMkLst>
        </pc:spChg>
        <pc:spChg chg="mod">
          <ac:chgData name="rachna singh" userId="6cb6ab915d7ba241" providerId="LiveId" clId="{2ECE0D6F-EFF0-4BA9-B9D7-7B19DE02B784}" dt="2021-01-16T07:57:12.923" v="221" actId="14100"/>
          <ac:spMkLst>
            <pc:docMk/>
            <pc:sldMk cId="44162476" sldId="288"/>
            <ac:spMk id="8" creationId="{FAD8AF7F-931E-4139-9368-6D0B72965FC9}"/>
          </ac:spMkLst>
        </pc:spChg>
        <pc:spChg chg="mod">
          <ac:chgData name="rachna singh" userId="6cb6ab915d7ba241" providerId="LiveId" clId="{2ECE0D6F-EFF0-4BA9-B9D7-7B19DE02B784}" dt="2021-01-16T06:53:31.853" v="53" actId="20577"/>
          <ac:spMkLst>
            <pc:docMk/>
            <pc:sldMk cId="44162476" sldId="288"/>
            <ac:spMk id="9" creationId="{8ED9989D-DBC8-4A0A-AD07-D52FB41E08E0}"/>
          </ac:spMkLst>
        </pc:spChg>
      </pc:sldChg>
      <pc:sldChg chg="modSp mod">
        <pc:chgData name="rachna singh" userId="6cb6ab915d7ba241" providerId="LiveId" clId="{2ECE0D6F-EFF0-4BA9-B9D7-7B19DE02B784}" dt="2021-01-16T07:12:32.399" v="216" actId="27636"/>
        <pc:sldMkLst>
          <pc:docMk/>
          <pc:sldMk cId="1038600934" sldId="289"/>
        </pc:sldMkLst>
        <pc:spChg chg="mod">
          <ac:chgData name="rachna singh" userId="6cb6ab915d7ba241" providerId="LiveId" clId="{2ECE0D6F-EFF0-4BA9-B9D7-7B19DE02B784}" dt="2021-01-16T07:02:17.903" v="170" actId="207"/>
          <ac:spMkLst>
            <pc:docMk/>
            <pc:sldMk cId="1038600934" sldId="289"/>
            <ac:spMk id="2" creationId="{13A8E0D4-33A0-47EE-BC3B-C44B1308F3A2}"/>
          </ac:spMkLst>
        </pc:spChg>
        <pc:spChg chg="mod">
          <ac:chgData name="rachna singh" userId="6cb6ab915d7ba241" providerId="LiveId" clId="{2ECE0D6F-EFF0-4BA9-B9D7-7B19DE02B784}" dt="2021-01-16T07:12:32.399" v="216" actId="27636"/>
          <ac:spMkLst>
            <pc:docMk/>
            <pc:sldMk cId="1038600934" sldId="289"/>
            <ac:spMk id="3" creationId="{A89A7860-159A-439E-B530-2A8B5DCC620A}"/>
          </ac:spMkLst>
        </pc:spChg>
        <pc:spChg chg="mod">
          <ac:chgData name="rachna singh" userId="6cb6ab915d7ba241" providerId="LiveId" clId="{2ECE0D6F-EFF0-4BA9-B9D7-7B19DE02B784}" dt="2021-01-16T06:57:30.928" v="118" actId="6549"/>
          <ac:spMkLst>
            <pc:docMk/>
            <pc:sldMk cId="1038600934" sldId="289"/>
            <ac:spMk id="4" creationId="{32855A95-1407-4155-83EF-4C1B86D7F7E6}"/>
          </ac:spMkLst>
        </pc:spChg>
      </pc:sldChg>
      <pc:sldChg chg="modSp mod">
        <pc:chgData name="rachna singh" userId="6cb6ab915d7ba241" providerId="LiveId" clId="{2ECE0D6F-EFF0-4BA9-B9D7-7B19DE02B784}" dt="2021-01-16T07:06:33.262" v="185" actId="2711"/>
        <pc:sldMkLst>
          <pc:docMk/>
          <pc:sldMk cId="4085012437" sldId="290"/>
        </pc:sldMkLst>
        <pc:spChg chg="mod">
          <ac:chgData name="rachna singh" userId="6cb6ab915d7ba241" providerId="LiveId" clId="{2ECE0D6F-EFF0-4BA9-B9D7-7B19DE02B784}" dt="2021-01-16T07:06:33.262" v="185" actId="2711"/>
          <ac:spMkLst>
            <pc:docMk/>
            <pc:sldMk cId="4085012437" sldId="290"/>
            <ac:spMk id="2" creationId="{BA395241-B2C3-4A7E-B2D2-AF5D39D33713}"/>
          </ac:spMkLst>
        </pc:spChg>
        <pc:spChg chg="mod">
          <ac:chgData name="rachna singh" userId="6cb6ab915d7ba241" providerId="LiveId" clId="{2ECE0D6F-EFF0-4BA9-B9D7-7B19DE02B784}" dt="2021-01-16T06:46:34.847" v="2" actId="27636"/>
          <ac:spMkLst>
            <pc:docMk/>
            <pc:sldMk cId="4085012437" sldId="290"/>
            <ac:spMk id="3" creationId="{6D78B53B-4E71-4B94-8DE7-F2BCBDF06B54}"/>
          </ac:spMkLst>
        </pc:spChg>
        <pc:spChg chg="mod">
          <ac:chgData name="rachna singh" userId="6cb6ab915d7ba241" providerId="LiveId" clId="{2ECE0D6F-EFF0-4BA9-B9D7-7B19DE02B784}" dt="2021-01-16T06:53:43.289" v="56" actId="20577"/>
          <ac:spMkLst>
            <pc:docMk/>
            <pc:sldMk cId="4085012437" sldId="290"/>
            <ac:spMk id="4" creationId="{62141EC9-CBAD-40F1-B6E1-1E10F8F70951}"/>
          </ac:spMkLst>
        </pc:spChg>
      </pc:sldChg>
      <pc:sldChg chg="modSp mod">
        <pc:chgData name="rachna singh" userId="6cb6ab915d7ba241" providerId="LiveId" clId="{2ECE0D6F-EFF0-4BA9-B9D7-7B19DE02B784}" dt="2021-01-16T07:06:24.886" v="184" actId="2711"/>
        <pc:sldMkLst>
          <pc:docMk/>
          <pc:sldMk cId="4092921484" sldId="291"/>
        </pc:sldMkLst>
        <pc:spChg chg="mod">
          <ac:chgData name="rachna singh" userId="6cb6ab915d7ba241" providerId="LiveId" clId="{2ECE0D6F-EFF0-4BA9-B9D7-7B19DE02B784}" dt="2021-01-16T07:06:24.886" v="184" actId="2711"/>
          <ac:spMkLst>
            <pc:docMk/>
            <pc:sldMk cId="4092921484" sldId="291"/>
            <ac:spMk id="2" creationId="{6BCB2B8D-C191-4383-97BF-5DDE29A43795}"/>
          </ac:spMkLst>
        </pc:spChg>
        <pc:spChg chg="mod">
          <ac:chgData name="rachna singh" userId="6cb6ab915d7ba241" providerId="LiveId" clId="{2ECE0D6F-EFF0-4BA9-B9D7-7B19DE02B784}" dt="2021-01-16T07:03:34.452" v="173" actId="33524"/>
          <ac:spMkLst>
            <pc:docMk/>
            <pc:sldMk cId="4092921484" sldId="291"/>
            <ac:spMk id="3" creationId="{10C0B584-B436-4520-9CA0-5C5254B6A93A}"/>
          </ac:spMkLst>
        </pc:spChg>
        <pc:spChg chg="mod">
          <ac:chgData name="rachna singh" userId="6cb6ab915d7ba241" providerId="LiveId" clId="{2ECE0D6F-EFF0-4BA9-B9D7-7B19DE02B784}" dt="2021-01-16T06:56:58.386" v="110" actId="20577"/>
          <ac:spMkLst>
            <pc:docMk/>
            <pc:sldMk cId="4092921484" sldId="291"/>
            <ac:spMk id="4" creationId="{DC967575-78C3-4DD8-A6A6-73E845C4398B}"/>
          </ac:spMkLst>
        </pc:spChg>
      </pc:sldChg>
      <pc:sldChg chg="modSp mod">
        <pc:chgData name="rachna singh" userId="6cb6ab915d7ba241" providerId="LiveId" clId="{2ECE0D6F-EFF0-4BA9-B9D7-7B19DE02B784}" dt="2021-01-16T07:05:48.361" v="183" actId="2711"/>
        <pc:sldMkLst>
          <pc:docMk/>
          <pc:sldMk cId="4007106551" sldId="292"/>
        </pc:sldMkLst>
        <pc:spChg chg="mod">
          <ac:chgData name="rachna singh" userId="6cb6ab915d7ba241" providerId="LiveId" clId="{2ECE0D6F-EFF0-4BA9-B9D7-7B19DE02B784}" dt="2021-01-16T07:05:48.361" v="183" actId="2711"/>
          <ac:spMkLst>
            <pc:docMk/>
            <pc:sldMk cId="4007106551" sldId="292"/>
            <ac:spMk id="2" creationId="{8EB68655-D564-4C89-A5BD-D4421230138E}"/>
          </ac:spMkLst>
        </pc:spChg>
        <pc:spChg chg="mod">
          <ac:chgData name="rachna singh" userId="6cb6ab915d7ba241" providerId="LiveId" clId="{2ECE0D6F-EFF0-4BA9-B9D7-7B19DE02B784}" dt="2021-01-16T06:56:06.079" v="106" actId="14100"/>
          <ac:spMkLst>
            <pc:docMk/>
            <pc:sldMk cId="4007106551" sldId="292"/>
            <ac:spMk id="7" creationId="{9C043048-6A98-4B61-8167-D3DB9D8DFE19}"/>
          </ac:spMkLst>
        </pc:spChg>
        <pc:spChg chg="mod">
          <ac:chgData name="rachna singh" userId="6cb6ab915d7ba241" providerId="LiveId" clId="{2ECE0D6F-EFF0-4BA9-B9D7-7B19DE02B784}" dt="2021-01-16T06:57:05.853" v="112" actId="20577"/>
          <ac:spMkLst>
            <pc:docMk/>
            <pc:sldMk cId="4007106551" sldId="292"/>
            <ac:spMk id="9" creationId="{788D41EE-6CCF-4BF8-998A-F8608E3A32A8}"/>
          </ac:spMkLst>
        </pc:spChg>
      </pc:sldChg>
      <pc:sldChg chg="addSp delSp modSp mod">
        <pc:chgData name="rachna singh" userId="6cb6ab915d7ba241" providerId="LiveId" clId="{2ECE0D6F-EFF0-4BA9-B9D7-7B19DE02B784}" dt="2021-01-16T07:10:34.123" v="204"/>
        <pc:sldMkLst>
          <pc:docMk/>
          <pc:sldMk cId="2375757119" sldId="293"/>
        </pc:sldMkLst>
        <pc:spChg chg="mod">
          <ac:chgData name="rachna singh" userId="6cb6ab915d7ba241" providerId="LiveId" clId="{2ECE0D6F-EFF0-4BA9-B9D7-7B19DE02B784}" dt="2021-01-16T07:05:39.088" v="182" actId="2711"/>
          <ac:spMkLst>
            <pc:docMk/>
            <pc:sldMk cId="2375757119" sldId="293"/>
            <ac:spMk id="2" creationId="{FA09BE61-FC3D-455D-84F6-AA0A58E92140}"/>
          </ac:spMkLst>
        </pc:spChg>
        <pc:spChg chg="add del mod">
          <ac:chgData name="rachna singh" userId="6cb6ab915d7ba241" providerId="LiveId" clId="{2ECE0D6F-EFF0-4BA9-B9D7-7B19DE02B784}" dt="2021-01-16T07:10:34.123" v="204"/>
          <ac:spMkLst>
            <pc:docMk/>
            <pc:sldMk cId="2375757119" sldId="293"/>
            <ac:spMk id="3" creationId="{F01FCAB2-92D2-4546-8331-17EB982FA083}"/>
          </ac:spMkLst>
        </pc:spChg>
        <pc:spChg chg="add mod">
          <ac:chgData name="rachna singh" userId="6cb6ab915d7ba241" providerId="LiveId" clId="{2ECE0D6F-EFF0-4BA9-B9D7-7B19DE02B784}" dt="2021-01-16T07:10:13.107" v="199" actId="20577"/>
          <ac:spMkLst>
            <pc:docMk/>
            <pc:sldMk cId="2375757119" sldId="293"/>
            <ac:spMk id="4" creationId="{2387006F-A79D-4619-9481-A6AAB15DE6E1}"/>
          </ac:spMkLst>
        </pc:spChg>
        <pc:spChg chg="mod">
          <ac:chgData name="rachna singh" userId="6cb6ab915d7ba241" providerId="LiveId" clId="{2ECE0D6F-EFF0-4BA9-B9D7-7B19DE02B784}" dt="2021-01-16T06:57:13.241" v="114" actId="20577"/>
          <ac:spMkLst>
            <pc:docMk/>
            <pc:sldMk cId="2375757119" sldId="293"/>
            <ac:spMk id="9" creationId="{39B0ACFB-DFD3-450C-9EE8-FBD469D34873}"/>
          </ac:spMkLst>
        </pc:spChg>
        <pc:spChg chg="add mod">
          <ac:chgData name="rachna singh" userId="6cb6ab915d7ba241" providerId="LiveId" clId="{2ECE0D6F-EFF0-4BA9-B9D7-7B19DE02B784}" dt="2021-01-16T07:10:32.654" v="202" actId="20577"/>
          <ac:spMkLst>
            <pc:docMk/>
            <pc:sldMk cId="2375757119" sldId="293"/>
            <ac:spMk id="10" creationId="{ABBA4996-7256-4E8B-ADB3-BEAE65AF1061}"/>
          </ac:spMkLst>
        </pc:spChg>
        <pc:picChg chg="mod">
          <ac:chgData name="rachna singh" userId="6cb6ab915d7ba241" providerId="LiveId" clId="{2ECE0D6F-EFF0-4BA9-B9D7-7B19DE02B784}" dt="2021-01-16T07:09:49.277" v="196" actId="1076"/>
          <ac:picMkLst>
            <pc:docMk/>
            <pc:sldMk cId="2375757119" sldId="293"/>
            <ac:picMk id="5" creationId="{B46DABB2-4BCE-4BED-818D-1DA2C1EFA993}"/>
          </ac:picMkLst>
        </pc:picChg>
      </pc:sldChg>
      <pc:sldChg chg="addSp modSp mod">
        <pc:chgData name="rachna singh" userId="6cb6ab915d7ba241" providerId="LiveId" clId="{2ECE0D6F-EFF0-4BA9-B9D7-7B19DE02B784}" dt="2021-01-16T07:11:42.658" v="211" actId="1076"/>
        <pc:sldMkLst>
          <pc:docMk/>
          <pc:sldMk cId="2219578272" sldId="294"/>
        </pc:sldMkLst>
        <pc:spChg chg="mod">
          <ac:chgData name="rachna singh" userId="6cb6ab915d7ba241" providerId="LiveId" clId="{2ECE0D6F-EFF0-4BA9-B9D7-7B19DE02B784}" dt="2021-01-16T07:05:26.095" v="181" actId="2711"/>
          <ac:spMkLst>
            <pc:docMk/>
            <pc:sldMk cId="2219578272" sldId="294"/>
            <ac:spMk id="2" creationId="{F3E3BEC0-745A-43ED-B26C-FA09FA678E71}"/>
          </ac:spMkLst>
        </pc:spChg>
        <pc:spChg chg="add mod">
          <ac:chgData name="rachna singh" userId="6cb6ab915d7ba241" providerId="LiveId" clId="{2ECE0D6F-EFF0-4BA9-B9D7-7B19DE02B784}" dt="2021-01-16T07:11:42.658" v="211" actId="1076"/>
          <ac:spMkLst>
            <pc:docMk/>
            <pc:sldMk cId="2219578272" sldId="294"/>
            <ac:spMk id="3" creationId="{9DC33D2D-B292-4CD3-A00F-9A1D20839FE3}"/>
          </ac:spMkLst>
        </pc:spChg>
        <pc:spChg chg="add mod">
          <ac:chgData name="rachna singh" userId="6cb6ab915d7ba241" providerId="LiveId" clId="{2ECE0D6F-EFF0-4BA9-B9D7-7B19DE02B784}" dt="2021-01-16T07:11:35.394" v="210" actId="20577"/>
          <ac:spMkLst>
            <pc:docMk/>
            <pc:sldMk cId="2219578272" sldId="294"/>
            <ac:spMk id="4" creationId="{17BD2DC5-8096-4A01-8D1C-1CA221D94F40}"/>
          </ac:spMkLst>
        </pc:spChg>
        <pc:spChg chg="mod">
          <ac:chgData name="rachna singh" userId="6cb6ab915d7ba241" providerId="LiveId" clId="{2ECE0D6F-EFF0-4BA9-B9D7-7B19DE02B784}" dt="2021-01-16T06:57:20.006" v="116" actId="20577"/>
          <ac:spMkLst>
            <pc:docMk/>
            <pc:sldMk cId="2219578272" sldId="294"/>
            <ac:spMk id="9" creationId="{7A715EC2-D087-4F36-A437-BA0C7D156481}"/>
          </ac:spMkLst>
        </pc:spChg>
      </pc:sldChg>
      <pc:sldChg chg="modSp">
        <pc:chgData name="rachna singh" userId="6cb6ab915d7ba241" providerId="LiveId" clId="{2ECE0D6F-EFF0-4BA9-B9D7-7B19DE02B784}" dt="2021-01-16T06:46:34.370" v="0"/>
        <pc:sldMkLst>
          <pc:docMk/>
          <pc:sldMk cId="2440679365" sldId="295"/>
        </pc:sldMkLst>
        <pc:spChg chg="mod">
          <ac:chgData name="rachna singh" userId="6cb6ab915d7ba241" providerId="LiveId" clId="{2ECE0D6F-EFF0-4BA9-B9D7-7B19DE02B784}" dt="2021-01-16T06:46:34.370" v="0"/>
          <ac:spMkLst>
            <pc:docMk/>
            <pc:sldMk cId="2440679365" sldId="295"/>
            <ac:spMk id="2" creationId="{4004ED7C-4602-431F-82FA-EEA4A47F7100}"/>
          </ac:spMkLst>
        </pc:spChg>
      </pc:sldChg>
    </pc:docChg>
  </pc:docChgLst>
  <pc:docChgLst>
    <pc:chgData name="rachna singh" userId="6cb6ab915d7ba241" providerId="LiveId" clId="{C030D179-04C4-4A21-8213-F5EAF162695E}"/>
    <pc:docChg chg="undo redo custSel addSld delSld modSld">
      <pc:chgData name="rachna singh" userId="6cb6ab915d7ba241" providerId="LiveId" clId="{C030D179-04C4-4A21-8213-F5EAF162695E}" dt="2021-01-15T17:14:26.559" v="1703" actId="20577"/>
      <pc:docMkLst>
        <pc:docMk/>
      </pc:docMkLst>
      <pc:sldChg chg="modSp mod">
        <pc:chgData name="rachna singh" userId="6cb6ab915d7ba241" providerId="LiveId" clId="{C030D179-04C4-4A21-8213-F5EAF162695E}" dt="2021-01-15T06:16:16.955" v="1" actId="20577"/>
        <pc:sldMkLst>
          <pc:docMk/>
          <pc:sldMk cId="0" sldId="256"/>
        </pc:sldMkLst>
        <pc:spChg chg="mod">
          <ac:chgData name="rachna singh" userId="6cb6ab915d7ba241" providerId="LiveId" clId="{C030D179-04C4-4A21-8213-F5EAF162695E}" dt="2021-01-15T06:16:16.955" v="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achna singh" userId="6cb6ab915d7ba241" providerId="LiveId" clId="{C030D179-04C4-4A21-8213-F5EAF162695E}" dt="2021-01-15T16:44:18.044" v="1459" actId="207"/>
        <pc:sldMkLst>
          <pc:docMk/>
          <pc:sldMk cId="528119650" sldId="257"/>
        </pc:sldMkLst>
        <pc:spChg chg="mod">
          <ac:chgData name="rachna singh" userId="6cb6ab915d7ba241" providerId="LiveId" clId="{C030D179-04C4-4A21-8213-F5EAF162695E}" dt="2021-01-15T16:44:18.044" v="1459" actId="207"/>
          <ac:spMkLst>
            <pc:docMk/>
            <pc:sldMk cId="528119650" sldId="257"/>
            <ac:spMk id="2" creationId="{00000000-0000-0000-0000-000000000000}"/>
          </ac:spMkLst>
        </pc:spChg>
        <pc:spChg chg="mod">
          <ac:chgData name="rachna singh" userId="6cb6ab915d7ba241" providerId="LiveId" clId="{C030D179-04C4-4A21-8213-F5EAF162695E}" dt="2021-01-15T16:43:58.663" v="1458" actId="255"/>
          <ac:spMkLst>
            <pc:docMk/>
            <pc:sldMk cId="528119650" sldId="257"/>
            <ac:spMk id="3" creationId="{00000000-0000-0000-0000-000000000000}"/>
          </ac:spMkLst>
        </pc:spChg>
      </pc:sldChg>
      <pc:sldChg chg="modSp mod">
        <pc:chgData name="rachna singh" userId="6cb6ab915d7ba241" providerId="LiveId" clId="{C030D179-04C4-4A21-8213-F5EAF162695E}" dt="2021-01-15T16:46:54.393" v="1475" actId="20577"/>
        <pc:sldMkLst>
          <pc:docMk/>
          <pc:sldMk cId="0" sldId="266"/>
        </pc:sldMkLst>
        <pc:spChg chg="mod">
          <ac:chgData name="rachna singh" userId="6cb6ab915d7ba241" providerId="LiveId" clId="{C030D179-04C4-4A21-8213-F5EAF162695E}" dt="2021-01-15T16:45:00.643" v="1463" actId="255"/>
          <ac:spMkLst>
            <pc:docMk/>
            <pc:sldMk cId="0" sldId="266"/>
            <ac:spMk id="2" creationId="{00000000-0000-0000-0000-000000000000}"/>
          </ac:spMkLst>
        </pc:spChg>
        <pc:spChg chg="mod">
          <ac:chgData name="rachna singh" userId="6cb6ab915d7ba241" providerId="LiveId" clId="{C030D179-04C4-4A21-8213-F5EAF162695E}" dt="2021-01-15T16:46:54.393" v="1475" actId="20577"/>
          <ac:spMkLst>
            <pc:docMk/>
            <pc:sldMk cId="0" sldId="266"/>
            <ac:spMk id="4" creationId="{00000000-0000-0000-0000-000000000000}"/>
          </ac:spMkLst>
        </pc:spChg>
      </pc:sldChg>
      <pc:sldChg chg="delSp modSp mod">
        <pc:chgData name="rachna singh" userId="6cb6ab915d7ba241" providerId="LiveId" clId="{C030D179-04C4-4A21-8213-F5EAF162695E}" dt="2021-01-15T16:36:46.978" v="1386"/>
        <pc:sldMkLst>
          <pc:docMk/>
          <pc:sldMk cId="0" sldId="278"/>
        </pc:sldMkLst>
        <pc:spChg chg="del mod">
          <ac:chgData name="rachna singh" userId="6cb6ab915d7ba241" providerId="LiveId" clId="{C030D179-04C4-4A21-8213-F5EAF162695E}" dt="2021-01-15T16:36:46.962" v="1384"/>
          <ac:spMkLst>
            <pc:docMk/>
            <pc:sldMk cId="0" sldId="278"/>
            <ac:spMk id="5" creationId="{00000000-0000-0000-0000-000000000000}"/>
          </ac:spMkLst>
        </pc:spChg>
        <pc:spChg chg="del mod">
          <ac:chgData name="rachna singh" userId="6cb6ab915d7ba241" providerId="LiveId" clId="{C030D179-04C4-4A21-8213-F5EAF162695E}" dt="2021-01-15T16:36:46.978" v="1386"/>
          <ac:spMkLst>
            <pc:docMk/>
            <pc:sldMk cId="0" sldId="278"/>
            <ac:spMk id="6" creationId="{00000000-0000-0000-0000-000000000000}"/>
          </ac:spMkLst>
        </pc:spChg>
        <pc:spChg chg="del">
          <ac:chgData name="rachna singh" userId="6cb6ab915d7ba241" providerId="LiveId" clId="{C030D179-04C4-4A21-8213-F5EAF162695E}" dt="2021-01-15T16:36:46.962" v="1382" actId="478"/>
          <ac:spMkLst>
            <pc:docMk/>
            <pc:sldMk cId="0" sldId="278"/>
            <ac:spMk id="7" creationId="{00000000-0000-0000-0000-000000000000}"/>
          </ac:spMkLst>
        </pc:spChg>
      </pc:sldChg>
      <pc:sldChg chg="modSp new del mod">
        <pc:chgData name="rachna singh" userId="6cb6ab915d7ba241" providerId="LiveId" clId="{C030D179-04C4-4A21-8213-F5EAF162695E}" dt="2021-01-15T06:19:24.878" v="7" actId="680"/>
        <pc:sldMkLst>
          <pc:docMk/>
          <pc:sldMk cId="636692961" sldId="287"/>
        </pc:sldMkLst>
        <pc:spChg chg="mod">
          <ac:chgData name="rachna singh" userId="6cb6ab915d7ba241" providerId="LiveId" clId="{C030D179-04C4-4A21-8213-F5EAF162695E}" dt="2021-01-15T06:19:22.768" v="6" actId="20577"/>
          <ac:spMkLst>
            <pc:docMk/>
            <pc:sldMk cId="636692961" sldId="287"/>
            <ac:spMk id="2" creationId="{500DF28D-2160-41E6-8C60-D35E888987DB}"/>
          </ac:spMkLst>
        </pc:spChg>
      </pc:sldChg>
      <pc:sldChg chg="addSp modSp mod">
        <pc:chgData name="rachna singh" userId="6cb6ab915d7ba241" providerId="LiveId" clId="{C030D179-04C4-4A21-8213-F5EAF162695E}" dt="2021-01-15T16:47:57.414" v="1482" actId="20577"/>
        <pc:sldMkLst>
          <pc:docMk/>
          <pc:sldMk cId="977222325" sldId="287"/>
        </pc:sldMkLst>
        <pc:spChg chg="mod">
          <ac:chgData name="rachna singh" userId="6cb6ab915d7ba241" providerId="LiveId" clId="{C030D179-04C4-4A21-8213-F5EAF162695E}" dt="2021-01-15T16:45:58.422" v="1466" actId="255"/>
          <ac:spMkLst>
            <pc:docMk/>
            <pc:sldMk cId="977222325" sldId="287"/>
            <ac:spMk id="2" creationId="{C7FB977E-4AE1-40D2-BE1D-195F589283D8}"/>
          </ac:spMkLst>
        </pc:spChg>
        <pc:spChg chg="mod">
          <ac:chgData name="rachna singh" userId="6cb6ab915d7ba241" providerId="LiveId" clId="{C030D179-04C4-4A21-8213-F5EAF162695E}" dt="2021-01-15T16:47:57.414" v="1482" actId="20577"/>
          <ac:spMkLst>
            <pc:docMk/>
            <pc:sldMk cId="977222325" sldId="287"/>
            <ac:spMk id="3" creationId="{1388B73F-2770-4705-B1F9-779AC3DFF70B}"/>
          </ac:spMkLst>
        </pc:spChg>
        <pc:spChg chg="add mod">
          <ac:chgData name="rachna singh" userId="6cb6ab915d7ba241" providerId="LiveId" clId="{C030D179-04C4-4A21-8213-F5EAF162695E}" dt="2021-01-15T16:32:10.333" v="1372"/>
          <ac:spMkLst>
            <pc:docMk/>
            <pc:sldMk cId="977222325" sldId="287"/>
            <ac:spMk id="4" creationId="{38794B84-7ED1-4189-8A81-70E52B29DE99}"/>
          </ac:spMkLst>
        </pc:spChg>
      </pc:sldChg>
      <pc:sldChg chg="new del">
        <pc:chgData name="rachna singh" userId="6cb6ab915d7ba241" providerId="LiveId" clId="{C030D179-04C4-4A21-8213-F5EAF162695E}" dt="2021-01-15T06:19:52.589" v="9" actId="680"/>
        <pc:sldMkLst>
          <pc:docMk/>
          <pc:sldMk cId="1058212659" sldId="287"/>
        </pc:sldMkLst>
      </pc:sldChg>
      <pc:sldChg chg="addSp delSp modSp new mod">
        <pc:chgData name="rachna singh" userId="6cb6ab915d7ba241" providerId="LiveId" clId="{C030D179-04C4-4A21-8213-F5EAF162695E}" dt="2021-01-15T16:50:12.560" v="1498" actId="255"/>
        <pc:sldMkLst>
          <pc:docMk/>
          <pc:sldMk cId="44162476" sldId="288"/>
        </pc:sldMkLst>
        <pc:spChg chg="mod">
          <ac:chgData name="rachna singh" userId="6cb6ab915d7ba241" providerId="LiveId" clId="{C030D179-04C4-4A21-8213-F5EAF162695E}" dt="2021-01-15T16:50:12.560" v="1498" actId="255"/>
          <ac:spMkLst>
            <pc:docMk/>
            <pc:sldMk cId="44162476" sldId="288"/>
            <ac:spMk id="2" creationId="{88F5EB48-C582-400D-9D9A-0A698ADC2018}"/>
          </ac:spMkLst>
        </pc:spChg>
        <pc:spChg chg="add del mod">
          <ac:chgData name="rachna singh" userId="6cb6ab915d7ba241" providerId="LiveId" clId="{C030D179-04C4-4A21-8213-F5EAF162695E}" dt="2021-01-15T07:10:31.447" v="380" actId="931"/>
          <ac:spMkLst>
            <pc:docMk/>
            <pc:sldMk cId="44162476" sldId="288"/>
            <ac:spMk id="3" creationId="{25607DAD-C508-47A1-AF95-C4728752C441}"/>
          </ac:spMkLst>
        </pc:spChg>
        <pc:spChg chg="add mod">
          <ac:chgData name="rachna singh" userId="6cb6ab915d7ba241" providerId="LiveId" clId="{C030D179-04C4-4A21-8213-F5EAF162695E}" dt="2021-01-15T16:48:33.102" v="1485" actId="20577"/>
          <ac:spMkLst>
            <pc:docMk/>
            <pc:sldMk cId="44162476" sldId="288"/>
            <ac:spMk id="3" creationId="{90998A5D-D179-45D0-AE8D-35B88FDE9F31}"/>
          </ac:spMkLst>
        </pc:spChg>
        <pc:spChg chg="add mod">
          <ac:chgData name="rachna singh" userId="6cb6ab915d7ba241" providerId="LiveId" clId="{C030D179-04C4-4A21-8213-F5EAF162695E}" dt="2021-01-15T07:19:46.866" v="442"/>
          <ac:spMkLst>
            <pc:docMk/>
            <pc:sldMk cId="44162476" sldId="288"/>
            <ac:spMk id="8" creationId="{FAD8AF7F-931E-4139-9368-6D0B72965FC9}"/>
          </ac:spMkLst>
        </pc:spChg>
        <pc:spChg chg="add mod">
          <ac:chgData name="rachna singh" userId="6cb6ab915d7ba241" providerId="LiveId" clId="{C030D179-04C4-4A21-8213-F5EAF162695E}" dt="2021-01-15T16:32:17.824" v="1373"/>
          <ac:spMkLst>
            <pc:docMk/>
            <pc:sldMk cId="44162476" sldId="288"/>
            <ac:spMk id="9" creationId="{8ED9989D-DBC8-4A0A-AD07-D52FB41E08E0}"/>
          </ac:spMkLst>
        </pc:spChg>
        <pc:spChg chg="add mod">
          <ac:chgData name="rachna singh" userId="6cb6ab915d7ba241" providerId="LiveId" clId="{C030D179-04C4-4A21-8213-F5EAF162695E}" dt="2021-01-15T07:18:14.933" v="424" actId="1076"/>
          <ac:spMkLst>
            <pc:docMk/>
            <pc:sldMk cId="44162476" sldId="288"/>
            <ac:spMk id="11" creationId="{8AA8B7D4-3CE6-49CC-A032-139DF6030256}"/>
          </ac:spMkLst>
        </pc:spChg>
        <pc:spChg chg="add mod">
          <ac:chgData name="rachna singh" userId="6cb6ab915d7ba241" providerId="LiveId" clId="{C030D179-04C4-4A21-8213-F5EAF162695E}" dt="2021-01-15T07:18:47.945" v="430" actId="20577"/>
          <ac:spMkLst>
            <pc:docMk/>
            <pc:sldMk cId="44162476" sldId="288"/>
            <ac:spMk id="12" creationId="{35F39723-194D-4072-AB85-06AD63D6FC4B}"/>
          </ac:spMkLst>
        </pc:spChg>
        <pc:picChg chg="add del mod">
          <ac:chgData name="rachna singh" userId="6cb6ab915d7ba241" providerId="LiveId" clId="{C030D179-04C4-4A21-8213-F5EAF162695E}" dt="2021-01-15T07:10:08.088" v="379"/>
          <ac:picMkLst>
            <pc:docMk/>
            <pc:sldMk cId="44162476" sldId="288"/>
            <ac:picMk id="5" creationId="{6F0A1891-64AC-48D5-93FD-7D37803A0AB2}"/>
          </ac:picMkLst>
        </pc:picChg>
        <pc:picChg chg="add mod">
          <ac:chgData name="rachna singh" userId="6cb6ab915d7ba241" providerId="LiveId" clId="{C030D179-04C4-4A21-8213-F5EAF162695E}" dt="2021-01-15T07:18:02.673" v="423" actId="1076"/>
          <ac:picMkLst>
            <pc:docMk/>
            <pc:sldMk cId="44162476" sldId="288"/>
            <ac:picMk id="7" creationId="{AE3A1146-8DD7-4B96-A004-E416D01CAB2E}"/>
          </ac:picMkLst>
        </pc:picChg>
        <pc:picChg chg="add mod">
          <ac:chgData name="rachna singh" userId="6cb6ab915d7ba241" providerId="LiveId" clId="{C030D179-04C4-4A21-8213-F5EAF162695E}" dt="2021-01-15T07:18:33.138" v="426" actId="14100"/>
          <ac:picMkLst>
            <pc:docMk/>
            <pc:sldMk cId="44162476" sldId="288"/>
            <ac:picMk id="10" creationId="{0B14B0A1-EA3B-45F5-B68C-EFC2BAC080E9}"/>
          </ac:picMkLst>
        </pc:picChg>
      </pc:sldChg>
      <pc:sldChg chg="addSp modSp new mod">
        <pc:chgData name="rachna singh" userId="6cb6ab915d7ba241" providerId="LiveId" clId="{C030D179-04C4-4A21-8213-F5EAF162695E}" dt="2021-01-15T17:04:12.186" v="1609" actId="20577"/>
        <pc:sldMkLst>
          <pc:docMk/>
          <pc:sldMk cId="1038600934" sldId="289"/>
        </pc:sldMkLst>
        <pc:spChg chg="mod">
          <ac:chgData name="rachna singh" userId="6cb6ab915d7ba241" providerId="LiveId" clId="{C030D179-04C4-4A21-8213-F5EAF162695E}" dt="2021-01-15T13:32:32.954" v="723" actId="207"/>
          <ac:spMkLst>
            <pc:docMk/>
            <pc:sldMk cId="1038600934" sldId="289"/>
            <ac:spMk id="2" creationId="{13A8E0D4-33A0-47EE-BC3B-C44B1308F3A2}"/>
          </ac:spMkLst>
        </pc:spChg>
        <pc:spChg chg="mod">
          <ac:chgData name="rachna singh" userId="6cb6ab915d7ba241" providerId="LiveId" clId="{C030D179-04C4-4A21-8213-F5EAF162695E}" dt="2021-01-15T17:04:12.186" v="1609" actId="20577"/>
          <ac:spMkLst>
            <pc:docMk/>
            <pc:sldMk cId="1038600934" sldId="289"/>
            <ac:spMk id="3" creationId="{A89A7860-159A-439E-B530-2A8B5DCC620A}"/>
          </ac:spMkLst>
        </pc:spChg>
        <pc:spChg chg="add mod">
          <ac:chgData name="rachna singh" userId="6cb6ab915d7ba241" providerId="LiveId" clId="{C030D179-04C4-4A21-8213-F5EAF162695E}" dt="2021-01-15T16:32:47.976" v="1379"/>
          <ac:spMkLst>
            <pc:docMk/>
            <pc:sldMk cId="1038600934" sldId="289"/>
            <ac:spMk id="4" creationId="{32855A95-1407-4155-83EF-4C1B86D7F7E6}"/>
          </ac:spMkLst>
        </pc:spChg>
      </pc:sldChg>
      <pc:sldChg chg="addSp modSp new mod">
        <pc:chgData name="rachna singh" userId="6cb6ab915d7ba241" providerId="LiveId" clId="{C030D179-04C4-4A21-8213-F5EAF162695E}" dt="2021-01-15T16:49:49.965" v="1495" actId="255"/>
        <pc:sldMkLst>
          <pc:docMk/>
          <pc:sldMk cId="4085012437" sldId="290"/>
        </pc:sldMkLst>
        <pc:spChg chg="mod">
          <ac:chgData name="rachna singh" userId="6cb6ab915d7ba241" providerId="LiveId" clId="{C030D179-04C4-4A21-8213-F5EAF162695E}" dt="2021-01-15T16:49:49.965" v="1495" actId="255"/>
          <ac:spMkLst>
            <pc:docMk/>
            <pc:sldMk cId="4085012437" sldId="290"/>
            <ac:spMk id="2" creationId="{BA395241-B2C3-4A7E-B2D2-AF5D39D33713}"/>
          </ac:spMkLst>
        </pc:spChg>
        <pc:spChg chg="mod">
          <ac:chgData name="rachna singh" userId="6cb6ab915d7ba241" providerId="LiveId" clId="{C030D179-04C4-4A21-8213-F5EAF162695E}" dt="2021-01-15T16:49:24.857" v="1493" actId="20577"/>
          <ac:spMkLst>
            <pc:docMk/>
            <pc:sldMk cId="4085012437" sldId="290"/>
            <ac:spMk id="3" creationId="{6D78B53B-4E71-4B94-8DE7-F2BCBDF06B54}"/>
          </ac:spMkLst>
        </pc:spChg>
        <pc:spChg chg="add mod">
          <ac:chgData name="rachna singh" userId="6cb6ab915d7ba241" providerId="LiveId" clId="{C030D179-04C4-4A21-8213-F5EAF162695E}" dt="2021-01-15T16:32:25.029" v="1374"/>
          <ac:spMkLst>
            <pc:docMk/>
            <pc:sldMk cId="4085012437" sldId="290"/>
            <ac:spMk id="4" creationId="{62141EC9-CBAD-40F1-B6E1-1E10F8F70951}"/>
          </ac:spMkLst>
        </pc:spChg>
      </pc:sldChg>
      <pc:sldChg chg="addSp modSp new mod">
        <pc:chgData name="rachna singh" userId="6cb6ab915d7ba241" providerId="LiveId" clId="{C030D179-04C4-4A21-8213-F5EAF162695E}" dt="2021-01-15T16:50:29.634" v="1500" actId="2711"/>
        <pc:sldMkLst>
          <pc:docMk/>
          <pc:sldMk cId="4092921484" sldId="291"/>
        </pc:sldMkLst>
        <pc:spChg chg="mod">
          <ac:chgData name="rachna singh" userId="6cb6ab915d7ba241" providerId="LiveId" clId="{C030D179-04C4-4A21-8213-F5EAF162695E}" dt="2021-01-15T16:50:29.634" v="1500" actId="2711"/>
          <ac:spMkLst>
            <pc:docMk/>
            <pc:sldMk cId="4092921484" sldId="291"/>
            <ac:spMk id="2" creationId="{6BCB2B8D-C191-4383-97BF-5DDE29A43795}"/>
          </ac:spMkLst>
        </pc:spChg>
        <pc:spChg chg="mod">
          <ac:chgData name="rachna singh" userId="6cb6ab915d7ba241" providerId="LiveId" clId="{C030D179-04C4-4A21-8213-F5EAF162695E}" dt="2021-01-15T16:39:55.345" v="1400" actId="5793"/>
          <ac:spMkLst>
            <pc:docMk/>
            <pc:sldMk cId="4092921484" sldId="291"/>
            <ac:spMk id="3" creationId="{10C0B584-B436-4520-9CA0-5C5254B6A93A}"/>
          </ac:spMkLst>
        </pc:spChg>
        <pc:spChg chg="add mod">
          <ac:chgData name="rachna singh" userId="6cb6ab915d7ba241" providerId="LiveId" clId="{C030D179-04C4-4A21-8213-F5EAF162695E}" dt="2021-01-15T16:32:29.535" v="1375"/>
          <ac:spMkLst>
            <pc:docMk/>
            <pc:sldMk cId="4092921484" sldId="291"/>
            <ac:spMk id="4" creationId="{DC967575-78C3-4DD8-A6A6-73E845C4398B}"/>
          </ac:spMkLst>
        </pc:spChg>
      </pc:sldChg>
      <pc:sldChg chg="addSp delSp modSp new mod">
        <pc:chgData name="rachna singh" userId="6cb6ab915d7ba241" providerId="LiveId" clId="{C030D179-04C4-4A21-8213-F5EAF162695E}" dt="2021-01-15T16:53:55.235" v="1528" actId="255"/>
        <pc:sldMkLst>
          <pc:docMk/>
          <pc:sldMk cId="4007106551" sldId="292"/>
        </pc:sldMkLst>
        <pc:spChg chg="mod">
          <ac:chgData name="rachna singh" userId="6cb6ab915d7ba241" providerId="LiveId" clId="{C030D179-04C4-4A21-8213-F5EAF162695E}" dt="2021-01-15T16:52:20.067" v="1513" actId="20577"/>
          <ac:spMkLst>
            <pc:docMk/>
            <pc:sldMk cId="4007106551" sldId="292"/>
            <ac:spMk id="2" creationId="{8EB68655-D564-4C89-A5BD-D4421230138E}"/>
          </ac:spMkLst>
        </pc:spChg>
        <pc:spChg chg="del">
          <ac:chgData name="rachna singh" userId="6cb6ab915d7ba241" providerId="LiveId" clId="{C030D179-04C4-4A21-8213-F5EAF162695E}" dt="2021-01-15T15:36:40.181" v="888"/>
          <ac:spMkLst>
            <pc:docMk/>
            <pc:sldMk cId="4007106551" sldId="292"/>
            <ac:spMk id="3" creationId="{19C95F5D-752D-4E76-9192-3026FF3917EE}"/>
          </ac:spMkLst>
        </pc:spChg>
        <pc:spChg chg="add del mod">
          <ac:chgData name="rachna singh" userId="6cb6ab915d7ba241" providerId="LiveId" clId="{C030D179-04C4-4A21-8213-F5EAF162695E}" dt="2021-01-15T15:40:28.967" v="901"/>
          <ac:spMkLst>
            <pc:docMk/>
            <pc:sldMk cId="4007106551" sldId="292"/>
            <ac:spMk id="6" creationId="{DCC69E93-DCC6-4187-B85D-C555430F0AE9}"/>
          </ac:spMkLst>
        </pc:spChg>
        <pc:spChg chg="add mod">
          <ac:chgData name="rachna singh" userId="6cb6ab915d7ba241" providerId="LiveId" clId="{C030D179-04C4-4A21-8213-F5EAF162695E}" dt="2021-01-15T16:53:55.235" v="1528" actId="255"/>
          <ac:spMkLst>
            <pc:docMk/>
            <pc:sldMk cId="4007106551" sldId="292"/>
            <ac:spMk id="7" creationId="{9C043048-6A98-4B61-8167-D3DB9D8DFE19}"/>
          </ac:spMkLst>
        </pc:spChg>
        <pc:spChg chg="add mod">
          <ac:chgData name="rachna singh" userId="6cb6ab915d7ba241" providerId="LiveId" clId="{C030D179-04C4-4A21-8213-F5EAF162695E}" dt="2021-01-15T16:16:59.855" v="1243" actId="1076"/>
          <ac:spMkLst>
            <pc:docMk/>
            <pc:sldMk cId="4007106551" sldId="292"/>
            <ac:spMk id="8" creationId="{041A5A80-2572-4423-94F3-22DC1B4AA33F}"/>
          </ac:spMkLst>
        </pc:spChg>
        <pc:spChg chg="add mod">
          <ac:chgData name="rachna singh" userId="6cb6ab915d7ba241" providerId="LiveId" clId="{C030D179-04C4-4A21-8213-F5EAF162695E}" dt="2021-01-15T16:32:35.894" v="1376"/>
          <ac:spMkLst>
            <pc:docMk/>
            <pc:sldMk cId="4007106551" sldId="292"/>
            <ac:spMk id="9" creationId="{788D41EE-6CCF-4BF8-998A-F8608E3A32A8}"/>
          </ac:spMkLst>
        </pc:spChg>
        <pc:spChg chg="add mod">
          <ac:chgData name="rachna singh" userId="6cb6ab915d7ba241" providerId="LiveId" clId="{C030D179-04C4-4A21-8213-F5EAF162695E}" dt="2021-01-15T16:53:04.664" v="1524" actId="1076"/>
          <ac:spMkLst>
            <pc:docMk/>
            <pc:sldMk cId="4007106551" sldId="292"/>
            <ac:spMk id="10" creationId="{F5A40E97-4ED4-452E-BD96-4DD351900180}"/>
          </ac:spMkLst>
        </pc:spChg>
        <pc:picChg chg="add mod">
          <ac:chgData name="rachna singh" userId="6cb6ab915d7ba241" providerId="LiveId" clId="{C030D179-04C4-4A21-8213-F5EAF162695E}" dt="2021-01-15T15:36:47.435" v="891" actId="1076"/>
          <ac:picMkLst>
            <pc:docMk/>
            <pc:sldMk cId="4007106551" sldId="292"/>
            <ac:picMk id="5" creationId="{6CAB53E8-8A3D-4EF7-8CC9-7162E8ACDF32}"/>
          </ac:picMkLst>
        </pc:picChg>
      </pc:sldChg>
      <pc:sldChg chg="addSp delSp modSp new mod">
        <pc:chgData name="rachna singh" userId="6cb6ab915d7ba241" providerId="LiveId" clId="{C030D179-04C4-4A21-8213-F5EAF162695E}" dt="2021-01-15T16:58:04.380" v="1556" actId="1076"/>
        <pc:sldMkLst>
          <pc:docMk/>
          <pc:sldMk cId="2375757119" sldId="293"/>
        </pc:sldMkLst>
        <pc:spChg chg="mod">
          <ac:chgData name="rachna singh" userId="6cb6ab915d7ba241" providerId="LiveId" clId="{C030D179-04C4-4A21-8213-F5EAF162695E}" dt="2021-01-15T16:54:25.116" v="1531" actId="255"/>
          <ac:spMkLst>
            <pc:docMk/>
            <pc:sldMk cId="2375757119" sldId="293"/>
            <ac:spMk id="2" creationId="{FA09BE61-FC3D-455D-84F6-AA0A58E92140}"/>
          </ac:spMkLst>
        </pc:spChg>
        <pc:spChg chg="del">
          <ac:chgData name="rachna singh" userId="6cb6ab915d7ba241" providerId="LiveId" clId="{C030D179-04C4-4A21-8213-F5EAF162695E}" dt="2021-01-15T16:02:37.745" v="1145" actId="931"/>
          <ac:spMkLst>
            <pc:docMk/>
            <pc:sldMk cId="2375757119" sldId="293"/>
            <ac:spMk id="3" creationId="{15BECCE7-E6DD-4BCE-9005-87241D0502B7}"/>
          </ac:spMkLst>
        </pc:spChg>
        <pc:spChg chg="add mod">
          <ac:chgData name="rachna singh" userId="6cb6ab915d7ba241" providerId="LiveId" clId="{C030D179-04C4-4A21-8213-F5EAF162695E}" dt="2021-01-15T16:58:04.380" v="1556" actId="1076"/>
          <ac:spMkLst>
            <pc:docMk/>
            <pc:sldMk cId="2375757119" sldId="293"/>
            <ac:spMk id="6" creationId="{879F5280-8282-4A8B-A7AB-D4BD3E48A763}"/>
          </ac:spMkLst>
        </pc:spChg>
        <pc:spChg chg="add mod">
          <ac:chgData name="rachna singh" userId="6cb6ab915d7ba241" providerId="LiveId" clId="{C030D179-04C4-4A21-8213-F5EAF162695E}" dt="2021-01-15T16:56:08.162" v="1541" actId="6549"/>
          <ac:spMkLst>
            <pc:docMk/>
            <pc:sldMk cId="2375757119" sldId="293"/>
            <ac:spMk id="7" creationId="{A51B161A-D5C2-418E-85D3-51A4BD500E86}"/>
          </ac:spMkLst>
        </pc:spChg>
        <pc:spChg chg="add mod">
          <ac:chgData name="rachna singh" userId="6cb6ab915d7ba241" providerId="LiveId" clId="{C030D179-04C4-4A21-8213-F5EAF162695E}" dt="2021-01-15T16:10:46.225" v="1205" actId="1076"/>
          <ac:spMkLst>
            <pc:docMk/>
            <pc:sldMk cId="2375757119" sldId="293"/>
            <ac:spMk id="8" creationId="{718045AD-A2C1-4586-80AC-67EE763ADB58}"/>
          </ac:spMkLst>
        </pc:spChg>
        <pc:spChg chg="add mod">
          <ac:chgData name="rachna singh" userId="6cb6ab915d7ba241" providerId="LiveId" clId="{C030D179-04C4-4A21-8213-F5EAF162695E}" dt="2021-01-15T16:32:39.548" v="1377"/>
          <ac:spMkLst>
            <pc:docMk/>
            <pc:sldMk cId="2375757119" sldId="293"/>
            <ac:spMk id="9" creationId="{39B0ACFB-DFD3-450C-9EE8-FBD469D34873}"/>
          </ac:spMkLst>
        </pc:spChg>
        <pc:picChg chg="add mod">
          <ac:chgData name="rachna singh" userId="6cb6ab915d7ba241" providerId="LiveId" clId="{C030D179-04C4-4A21-8213-F5EAF162695E}" dt="2021-01-15T16:02:43.009" v="1148" actId="1076"/>
          <ac:picMkLst>
            <pc:docMk/>
            <pc:sldMk cId="2375757119" sldId="293"/>
            <ac:picMk id="5" creationId="{B46DABB2-4BCE-4BED-818D-1DA2C1EFA993}"/>
          </ac:picMkLst>
        </pc:picChg>
      </pc:sldChg>
      <pc:sldChg chg="addSp delSp modSp new mod">
        <pc:chgData name="rachna singh" userId="6cb6ab915d7ba241" providerId="LiveId" clId="{C030D179-04C4-4A21-8213-F5EAF162695E}" dt="2021-01-15T16:58:22.173" v="1559" actId="1076"/>
        <pc:sldMkLst>
          <pc:docMk/>
          <pc:sldMk cId="2219578272" sldId="294"/>
        </pc:sldMkLst>
        <pc:spChg chg="mod">
          <ac:chgData name="rachna singh" userId="6cb6ab915d7ba241" providerId="LiveId" clId="{C030D179-04C4-4A21-8213-F5EAF162695E}" dt="2021-01-15T16:56:29.935" v="1543" actId="207"/>
          <ac:spMkLst>
            <pc:docMk/>
            <pc:sldMk cId="2219578272" sldId="294"/>
            <ac:spMk id="2" creationId="{F3E3BEC0-745A-43ED-B26C-FA09FA678E71}"/>
          </ac:spMkLst>
        </pc:spChg>
        <pc:spChg chg="del">
          <ac:chgData name="rachna singh" userId="6cb6ab915d7ba241" providerId="LiveId" clId="{C030D179-04C4-4A21-8213-F5EAF162695E}" dt="2021-01-15T15:41:53.267" v="925"/>
          <ac:spMkLst>
            <pc:docMk/>
            <pc:sldMk cId="2219578272" sldId="294"/>
            <ac:spMk id="3" creationId="{A037F45D-EAB5-4A9A-A592-BC7007351240}"/>
          </ac:spMkLst>
        </pc:spChg>
        <pc:spChg chg="add mod">
          <ac:chgData name="rachna singh" userId="6cb6ab915d7ba241" providerId="LiveId" clId="{C030D179-04C4-4A21-8213-F5EAF162695E}" dt="2021-01-15T16:57:34.523" v="1553" actId="20577"/>
          <ac:spMkLst>
            <pc:docMk/>
            <pc:sldMk cId="2219578272" sldId="294"/>
            <ac:spMk id="6" creationId="{B9E38D9D-9191-4139-8C42-8AE7FF785245}"/>
          </ac:spMkLst>
        </pc:spChg>
        <pc:spChg chg="add mod">
          <ac:chgData name="rachna singh" userId="6cb6ab915d7ba241" providerId="LiveId" clId="{C030D179-04C4-4A21-8213-F5EAF162695E}" dt="2021-01-15T16:58:22.173" v="1559" actId="1076"/>
          <ac:spMkLst>
            <pc:docMk/>
            <pc:sldMk cId="2219578272" sldId="294"/>
            <ac:spMk id="7" creationId="{BE3FFCDA-4FD4-41F9-8569-96B0BC5DCAEE}"/>
          </ac:spMkLst>
        </pc:spChg>
        <pc:spChg chg="add mod">
          <ac:chgData name="rachna singh" userId="6cb6ab915d7ba241" providerId="LiveId" clId="{C030D179-04C4-4A21-8213-F5EAF162695E}" dt="2021-01-15T16:11:10.589" v="1208" actId="1076"/>
          <ac:spMkLst>
            <pc:docMk/>
            <pc:sldMk cId="2219578272" sldId="294"/>
            <ac:spMk id="8" creationId="{4CC517F8-E518-4FE1-8BF5-7ADD7F603D80}"/>
          </ac:spMkLst>
        </pc:spChg>
        <pc:spChg chg="add mod">
          <ac:chgData name="rachna singh" userId="6cb6ab915d7ba241" providerId="LiveId" clId="{C030D179-04C4-4A21-8213-F5EAF162695E}" dt="2021-01-15T16:32:43.890" v="1378"/>
          <ac:spMkLst>
            <pc:docMk/>
            <pc:sldMk cId="2219578272" sldId="294"/>
            <ac:spMk id="9" creationId="{7A715EC2-D087-4F36-A437-BA0C7D156481}"/>
          </ac:spMkLst>
        </pc:spChg>
        <pc:picChg chg="add mod">
          <ac:chgData name="rachna singh" userId="6cb6ab915d7ba241" providerId="LiveId" clId="{C030D179-04C4-4A21-8213-F5EAF162695E}" dt="2021-01-15T15:46:32.332" v="1003" actId="1076"/>
          <ac:picMkLst>
            <pc:docMk/>
            <pc:sldMk cId="2219578272" sldId="294"/>
            <ac:picMk id="5" creationId="{4A8604B7-568B-4F1A-8ECA-2E72EAE46AA9}"/>
          </ac:picMkLst>
        </pc:picChg>
      </pc:sldChg>
      <pc:sldChg chg="modSp new mod">
        <pc:chgData name="rachna singh" userId="6cb6ab915d7ba241" providerId="LiveId" clId="{C030D179-04C4-4A21-8213-F5EAF162695E}" dt="2021-01-15T17:14:26.559" v="1703" actId="20577"/>
        <pc:sldMkLst>
          <pc:docMk/>
          <pc:sldMk cId="2440679365" sldId="295"/>
        </pc:sldMkLst>
        <pc:spChg chg="mod">
          <ac:chgData name="rachna singh" userId="6cb6ab915d7ba241" providerId="LiveId" clId="{C030D179-04C4-4A21-8213-F5EAF162695E}" dt="2021-01-15T17:04:41.391" v="1618" actId="207"/>
          <ac:spMkLst>
            <pc:docMk/>
            <pc:sldMk cId="2440679365" sldId="295"/>
            <ac:spMk id="2" creationId="{4004ED7C-4602-431F-82FA-EEA4A47F7100}"/>
          </ac:spMkLst>
        </pc:spChg>
        <pc:spChg chg="mod">
          <ac:chgData name="rachna singh" userId="6cb6ab915d7ba241" providerId="LiveId" clId="{C030D179-04C4-4A21-8213-F5EAF162695E}" dt="2021-01-15T17:14:26.559" v="1703" actId="20577"/>
          <ac:spMkLst>
            <pc:docMk/>
            <pc:sldMk cId="2440679365" sldId="295"/>
            <ac:spMk id="3" creationId="{B5E9D597-A341-45CE-88DF-0C962493B6E0}"/>
          </ac:spMkLst>
        </pc:spChg>
      </pc:sldChg>
    </pc:docChg>
  </pc:docChgLst>
  <pc:docChgLst>
    <pc:chgData name="rachna100176@gmail.com" userId="6cb6ab915d7ba241" providerId="LiveId" clId="{C030D179-04C4-4A21-8213-F5EAF162695E}"/>
    <pc:docChg chg="undo custSel delSld modSld">
      <pc:chgData name="rachna100176@gmail.com" userId="6cb6ab915d7ba241" providerId="LiveId" clId="{C030D179-04C4-4A21-8213-F5EAF162695E}" dt="2021-01-14T13:56:26.658" v="297" actId="255"/>
      <pc:docMkLst>
        <pc:docMk/>
      </pc:docMkLst>
      <pc:sldChg chg="modSp mod">
        <pc:chgData name="rachna100176@gmail.com" userId="6cb6ab915d7ba241" providerId="LiveId" clId="{C030D179-04C4-4A21-8213-F5EAF162695E}" dt="2021-01-14T13:49:51.308" v="250" actId="27636"/>
        <pc:sldMkLst>
          <pc:docMk/>
          <pc:sldMk cId="0" sldId="256"/>
        </pc:sldMkLst>
        <pc:spChg chg="mod">
          <ac:chgData name="rachna100176@gmail.com" userId="6cb6ab915d7ba241" providerId="LiveId" clId="{C030D179-04C4-4A21-8213-F5EAF162695E}" dt="2021-01-14T12:56:22.548" v="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chna100176@gmail.com" userId="6cb6ab915d7ba241" providerId="LiveId" clId="{C030D179-04C4-4A21-8213-F5EAF162695E}" dt="2021-01-14T13:49:51.308" v="250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achna100176@gmail.com" userId="6cb6ab915d7ba241" providerId="LiveId" clId="{C030D179-04C4-4A21-8213-F5EAF162695E}" dt="2021-01-14T13:50:32.978" v="258" actId="20577"/>
        <pc:sldMkLst>
          <pc:docMk/>
          <pc:sldMk cId="528119650" sldId="257"/>
        </pc:sldMkLst>
        <pc:spChg chg="mod">
          <ac:chgData name="rachna100176@gmail.com" userId="6cb6ab915d7ba241" providerId="LiveId" clId="{C030D179-04C4-4A21-8213-F5EAF162695E}" dt="2021-01-14T13:50:32.978" v="258" actId="20577"/>
          <ac:spMkLst>
            <pc:docMk/>
            <pc:sldMk cId="528119650" sldId="257"/>
            <ac:spMk id="3" creationId="{00000000-0000-0000-0000-000000000000}"/>
          </ac:spMkLst>
        </pc:spChg>
      </pc:sldChg>
      <pc:sldChg chg="addSp delSp modSp mod delAnim modAnim">
        <pc:chgData name="rachna100176@gmail.com" userId="6cb6ab915d7ba241" providerId="LiveId" clId="{C030D179-04C4-4A21-8213-F5EAF162695E}" dt="2021-01-14T13:56:26.658" v="297" actId="255"/>
        <pc:sldMkLst>
          <pc:docMk/>
          <pc:sldMk cId="0" sldId="266"/>
        </pc:sldMkLst>
        <pc:spChg chg="mod">
          <ac:chgData name="rachna100176@gmail.com" userId="6cb6ab915d7ba241" providerId="LiveId" clId="{C030D179-04C4-4A21-8213-F5EAF162695E}" dt="2021-01-14T13:05:50.158" v="76" actId="20577"/>
          <ac:spMkLst>
            <pc:docMk/>
            <pc:sldMk cId="0" sldId="266"/>
            <ac:spMk id="2" creationId="{00000000-0000-0000-0000-000000000000}"/>
          </ac:spMkLst>
        </pc:spChg>
        <pc:spChg chg="del">
          <ac:chgData name="rachna100176@gmail.com" userId="6cb6ab915d7ba241" providerId="LiveId" clId="{C030D179-04C4-4A21-8213-F5EAF162695E}" dt="2021-01-14T13:07:02.675" v="82" actId="478"/>
          <ac:spMkLst>
            <pc:docMk/>
            <pc:sldMk cId="0" sldId="266"/>
            <ac:spMk id="3" creationId="{00000000-0000-0000-0000-000000000000}"/>
          </ac:spMkLst>
        </pc:spChg>
        <pc:spChg chg="mod">
          <ac:chgData name="rachna100176@gmail.com" userId="6cb6ab915d7ba241" providerId="LiveId" clId="{C030D179-04C4-4A21-8213-F5EAF162695E}" dt="2021-01-14T13:56:26.658" v="297" actId="255"/>
          <ac:spMkLst>
            <pc:docMk/>
            <pc:sldMk cId="0" sldId="266"/>
            <ac:spMk id="4" creationId="{00000000-0000-0000-0000-000000000000}"/>
          </ac:spMkLst>
        </pc:spChg>
        <pc:spChg chg="del mod">
          <ac:chgData name="rachna100176@gmail.com" userId="6cb6ab915d7ba241" providerId="LiveId" clId="{C030D179-04C4-4A21-8213-F5EAF162695E}" dt="2021-01-14T13:06:28.229" v="78" actId="21"/>
          <ac:spMkLst>
            <pc:docMk/>
            <pc:sldMk cId="0" sldId="266"/>
            <ac:spMk id="5" creationId="{00000000-0000-0000-0000-000000000000}"/>
          </ac:spMkLst>
        </pc:spChg>
        <pc:spChg chg="del">
          <ac:chgData name="rachna100176@gmail.com" userId="6cb6ab915d7ba241" providerId="LiveId" clId="{C030D179-04C4-4A21-8213-F5EAF162695E}" dt="2021-01-14T13:06:43.877" v="79" actId="478"/>
          <ac:spMkLst>
            <pc:docMk/>
            <pc:sldMk cId="0" sldId="266"/>
            <ac:spMk id="6" creationId="{00000000-0000-0000-0000-000000000000}"/>
          </ac:spMkLst>
        </pc:spChg>
        <pc:spChg chg="del mod">
          <ac:chgData name="rachna100176@gmail.com" userId="6cb6ab915d7ba241" providerId="LiveId" clId="{C030D179-04C4-4A21-8213-F5EAF162695E}" dt="2021-01-14T13:06:55.300" v="81" actId="478"/>
          <ac:spMkLst>
            <pc:docMk/>
            <pc:sldMk cId="0" sldId="266"/>
            <ac:spMk id="7" creationId="{00000000-0000-0000-0000-000000000000}"/>
          </ac:spMkLst>
        </pc:spChg>
        <pc:spChg chg="add del mod">
          <ac:chgData name="rachna100176@gmail.com" userId="6cb6ab915d7ba241" providerId="LiveId" clId="{C030D179-04C4-4A21-8213-F5EAF162695E}" dt="2021-01-14T13:07:20.652" v="84"/>
          <ac:spMkLst>
            <pc:docMk/>
            <pc:sldMk cId="0" sldId="266"/>
            <ac:spMk id="9" creationId="{9FC5E059-672F-42CE-B855-F91DBE596291}"/>
          </ac:spMkLst>
        </pc:spChg>
      </pc:sldChg>
      <pc:sldChg chg="del">
        <pc:chgData name="rachna100176@gmail.com" userId="6cb6ab915d7ba241" providerId="LiveId" clId="{C030D179-04C4-4A21-8213-F5EAF162695E}" dt="2021-01-14T13:08:13.054" v="103" actId="47"/>
        <pc:sldMkLst>
          <pc:docMk/>
          <pc:sldMk cId="0" sldId="271"/>
        </pc:sldMkLst>
      </pc:sldChg>
      <pc:sldChg chg="del">
        <pc:chgData name="rachna100176@gmail.com" userId="6cb6ab915d7ba241" providerId="LiveId" clId="{C030D179-04C4-4A21-8213-F5EAF162695E}" dt="2021-01-14T13:08:11.976" v="101" actId="47"/>
        <pc:sldMkLst>
          <pc:docMk/>
          <pc:sldMk cId="0" sldId="272"/>
        </pc:sldMkLst>
      </pc:sldChg>
      <pc:sldChg chg="del">
        <pc:chgData name="rachna100176@gmail.com" userId="6cb6ab915d7ba241" providerId="LiveId" clId="{C030D179-04C4-4A21-8213-F5EAF162695E}" dt="2021-01-14T13:08:11.258" v="100" actId="47"/>
        <pc:sldMkLst>
          <pc:docMk/>
          <pc:sldMk cId="0" sldId="273"/>
        </pc:sldMkLst>
      </pc:sldChg>
      <pc:sldChg chg="del">
        <pc:chgData name="rachna100176@gmail.com" userId="6cb6ab915d7ba241" providerId="LiveId" clId="{C030D179-04C4-4A21-8213-F5EAF162695E}" dt="2021-01-14T13:08:09.336" v="98" actId="47"/>
        <pc:sldMkLst>
          <pc:docMk/>
          <pc:sldMk cId="0" sldId="274"/>
        </pc:sldMkLst>
      </pc:sldChg>
      <pc:sldChg chg="del">
        <pc:chgData name="rachna100176@gmail.com" userId="6cb6ab915d7ba241" providerId="LiveId" clId="{C030D179-04C4-4A21-8213-F5EAF162695E}" dt="2021-01-14T13:08:10.054" v="99" actId="47"/>
        <pc:sldMkLst>
          <pc:docMk/>
          <pc:sldMk cId="0" sldId="275"/>
        </pc:sldMkLst>
      </pc:sldChg>
      <pc:sldChg chg="del">
        <pc:chgData name="rachna100176@gmail.com" userId="6cb6ab915d7ba241" providerId="LiveId" clId="{C030D179-04C4-4A21-8213-F5EAF162695E}" dt="2021-01-14T13:08:12.508" v="102" actId="47"/>
        <pc:sldMkLst>
          <pc:docMk/>
          <pc:sldMk cId="0" sldId="276"/>
        </pc:sldMkLst>
      </pc:sldChg>
      <pc:sldChg chg="del">
        <pc:chgData name="rachna100176@gmail.com" userId="6cb6ab915d7ba241" providerId="LiveId" clId="{C030D179-04C4-4A21-8213-F5EAF162695E}" dt="2021-01-14T13:08:13.546" v="104" actId="47"/>
        <pc:sldMkLst>
          <pc:docMk/>
          <pc:sldMk cId="0" sldId="277"/>
        </pc:sldMkLst>
      </pc:sldChg>
      <pc:sldChg chg="del">
        <pc:chgData name="rachna100176@gmail.com" userId="6cb6ab915d7ba241" providerId="LiveId" clId="{C030D179-04C4-4A21-8213-F5EAF162695E}" dt="2021-01-14T13:08:16.246" v="111" actId="47"/>
        <pc:sldMkLst>
          <pc:docMk/>
          <pc:sldMk cId="0" sldId="279"/>
        </pc:sldMkLst>
      </pc:sldChg>
      <pc:sldChg chg="del">
        <pc:chgData name="rachna100176@gmail.com" userId="6cb6ab915d7ba241" providerId="LiveId" clId="{C030D179-04C4-4A21-8213-F5EAF162695E}" dt="2021-01-14T13:08:13.953" v="105" actId="47"/>
        <pc:sldMkLst>
          <pc:docMk/>
          <pc:sldMk cId="0" sldId="281"/>
        </pc:sldMkLst>
      </pc:sldChg>
      <pc:sldChg chg="del">
        <pc:chgData name="rachna100176@gmail.com" userId="6cb6ab915d7ba241" providerId="LiveId" clId="{C030D179-04C4-4A21-8213-F5EAF162695E}" dt="2021-01-14T13:08:14.356" v="106" actId="47"/>
        <pc:sldMkLst>
          <pc:docMk/>
          <pc:sldMk cId="0" sldId="282"/>
        </pc:sldMkLst>
      </pc:sldChg>
      <pc:sldChg chg="del">
        <pc:chgData name="rachna100176@gmail.com" userId="6cb6ab915d7ba241" providerId="LiveId" clId="{C030D179-04C4-4A21-8213-F5EAF162695E}" dt="2021-01-14T13:08:14.700" v="107" actId="47"/>
        <pc:sldMkLst>
          <pc:docMk/>
          <pc:sldMk cId="0" sldId="283"/>
        </pc:sldMkLst>
      </pc:sldChg>
      <pc:sldChg chg="del">
        <pc:chgData name="rachna100176@gmail.com" userId="6cb6ab915d7ba241" providerId="LiveId" clId="{C030D179-04C4-4A21-8213-F5EAF162695E}" dt="2021-01-14T13:08:15.465" v="109" actId="47"/>
        <pc:sldMkLst>
          <pc:docMk/>
          <pc:sldMk cId="0" sldId="284"/>
        </pc:sldMkLst>
      </pc:sldChg>
      <pc:sldChg chg="del">
        <pc:chgData name="rachna100176@gmail.com" userId="6cb6ab915d7ba241" providerId="LiveId" clId="{C030D179-04C4-4A21-8213-F5EAF162695E}" dt="2021-01-14T13:08:15.856" v="110" actId="47"/>
        <pc:sldMkLst>
          <pc:docMk/>
          <pc:sldMk cId="0" sldId="285"/>
        </pc:sldMkLst>
      </pc:sldChg>
      <pc:sldChg chg="del">
        <pc:chgData name="rachna100176@gmail.com" userId="6cb6ab915d7ba241" providerId="LiveId" clId="{C030D179-04C4-4A21-8213-F5EAF162695E}" dt="2021-01-14T13:08:15.043" v="108" actId="47"/>
        <pc:sldMkLst>
          <pc:docMk/>
          <pc:sldMk cId="977222325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548F9-98C6-4E0D-B584-AF83B71B4501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FAFA-5C95-4778-B23F-B0E5A512A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DFAFA-5C95-4778-B23F-B0E5A512A2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DFAFA-5C95-4778-B23F-B0E5A512A2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8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8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5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6881-57BB-4935-B572-F8B96716A3D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ved-problems.com/wp-content/uploads/2013/09/Untitled-Diagram-1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6868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Electrical Science-1 (15B11EC111)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7010400" cy="2514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Unit-1 </a:t>
            </a: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Divider Rule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Lecture-6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22BD-AB79-42B0-B991-BB482E33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EE412-4872-4DF8-BBD7-F1540CF22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4343400" cy="51020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sz="2400" dirty="0"/>
                  <a:t>Determine the voltage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/>
                  <a:t> using voltage division rule.</a:t>
                </a:r>
              </a:p>
              <a:p>
                <a:pPr marL="0" indent="0">
                  <a:buNone/>
                </a:pPr>
                <a:r>
                  <a:rPr lang="en-IN" sz="2400" dirty="0"/>
                  <a:t>Assume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l-GR" sz="2400" b="0" i="1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i="1" dirty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Solution:</a:t>
                </a:r>
              </a:p>
              <a:p>
                <a:pPr marL="0" indent="0">
                  <a:buNone/>
                </a:pPr>
                <a:r>
                  <a:rPr lang="en-IN" sz="2400" dirty="0"/>
                  <a:t>Directly voltage division rule cannot be applied, so first we need to find the equivalent resistance, </a:t>
                </a:r>
                <a:r>
                  <a:rPr lang="en-IN" sz="2400" dirty="0" err="1"/>
                  <a:t>ie</a:t>
                </a:r>
                <a:r>
                  <a:rPr lang="en-IN" sz="2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/>
                  <a:t> are in series 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= 5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IN" sz="2400" b="0" i="0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l-GR" sz="2400" i="1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	           </a:t>
                </a:r>
                <a14:m>
                  <m:oMath xmlns:m="http://schemas.openxmlformats.org/officeDocument/2006/math"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Ω </m:t>
                    </m:r>
                  </m:oMath>
                </a14:m>
                <a:r>
                  <a:rPr lang="en-IN" sz="2400" dirty="0"/>
                  <a:t>	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EE412-4872-4DF8-BBD7-F1540CF22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4343400" cy="5102060"/>
              </a:xfrm>
              <a:blipFill>
                <a:blip r:embed="rId2"/>
                <a:stretch>
                  <a:fillRect l="-1823" t="-836" r="-18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R_2">
            <a:extLst>
              <a:ext uri="{FF2B5EF4-FFF2-40B4-BE49-F238E27FC236}">
                <a16:creationId xmlns:a16="http://schemas.microsoft.com/office/drawing/2014/main" id="{CD211D42-5C48-41CB-8645-B0F2701655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3511" y="1618920"/>
            <a:ext cx="190500" cy="20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3" descr="R_4">
            <a:extLst>
              <a:ext uri="{FF2B5EF4-FFF2-40B4-BE49-F238E27FC236}">
                <a16:creationId xmlns:a16="http://schemas.microsoft.com/office/drawing/2014/main" id="{0DFE089E-6828-4797-A1F1-E6C183324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6923" y="1618920"/>
            <a:ext cx="190500" cy="20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V_1=20 V">
            <a:extLst>
              <a:ext uri="{FF2B5EF4-FFF2-40B4-BE49-F238E27FC236}">
                <a16:creationId xmlns:a16="http://schemas.microsoft.com/office/drawing/2014/main" id="{DA1275F4-20DB-43D1-AD97-63DBD53B9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173" y="2106283"/>
            <a:ext cx="704850" cy="20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5" descr="R_1=10 \Omega">
            <a:extLst>
              <a:ext uri="{FF2B5EF4-FFF2-40B4-BE49-F238E27FC236}">
                <a16:creationId xmlns:a16="http://schemas.microsoft.com/office/drawing/2014/main" id="{38333A59-6047-4232-B5EA-4C96D6C852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6536" y="2106283"/>
            <a:ext cx="714375" cy="20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R_2=5 \Omega">
            <a:extLst>
              <a:ext uri="{FF2B5EF4-FFF2-40B4-BE49-F238E27FC236}">
                <a16:creationId xmlns:a16="http://schemas.microsoft.com/office/drawing/2014/main" id="{25046AF6-94BC-499E-A8B1-981F9A229C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44898" y="2102450"/>
            <a:ext cx="628650" cy="21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7" descr="R_3=30 \Omega">
            <a:extLst>
              <a:ext uri="{FF2B5EF4-FFF2-40B4-BE49-F238E27FC236}">
                <a16:creationId xmlns:a16="http://schemas.microsoft.com/office/drawing/2014/main" id="{95FC7D00-4E93-45D0-BAF0-4E609E679D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8011" y="2106283"/>
            <a:ext cx="714375" cy="20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8" descr="R_4=10 \Omega">
            <a:extLst>
              <a:ext uri="{FF2B5EF4-FFF2-40B4-BE49-F238E27FC236}">
                <a16:creationId xmlns:a16="http://schemas.microsoft.com/office/drawing/2014/main" id="{A6ED4680-3578-463B-AFAC-5716401ED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1173" y="2106283"/>
            <a:ext cx="714375" cy="20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solve using voltage division rule">
            <a:hlinkClick r:id="rId3"/>
            <a:extLst>
              <a:ext uri="{FF2B5EF4-FFF2-40B4-BE49-F238E27FC236}">
                <a16:creationId xmlns:a16="http://schemas.microsoft.com/office/drawing/2014/main" id="{C3209867-A5AF-420D-967E-2149B4373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18920"/>
            <a:ext cx="2857500" cy="243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FD9B561-F7D7-4F09-9568-0D90F82CE1E9}"/>
              </a:ext>
            </a:extLst>
          </p:cNvPr>
          <p:cNvSpPr txBox="1"/>
          <p:nvPr/>
        </p:nvSpPr>
        <p:spPr>
          <a:xfrm>
            <a:off x="6705600" y="4551362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576EE7-32EC-48AF-9EDF-D84F607A65F3}"/>
              </a:ext>
            </a:extLst>
          </p:cNvPr>
          <p:cNvSpPr txBox="1"/>
          <p:nvPr/>
        </p:nvSpPr>
        <p:spPr>
          <a:xfrm>
            <a:off x="7543800" y="6214030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Ref:2</a:t>
            </a:r>
          </a:p>
        </p:txBody>
      </p:sp>
    </p:spTree>
    <p:extLst>
      <p:ext uri="{BB962C8B-B14F-4D97-AF65-F5344CB8AC3E}">
        <p14:creationId xmlns:p14="http://schemas.microsoft.com/office/powerpoint/2010/main" val="367371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9ED7F335-7E59-41E1-AE3A-2AD8EAB7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Contd..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318FF-6D6E-42C4-AE0C-D8945FBC230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17638"/>
                <a:ext cx="4419600" cy="4708527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ǁ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324</m:t>
                          </m:r>
                        </m:sub>
                      </m:sSub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IN" dirty="0">
                          <a:latin typeface="Cambria Math" panose="02040503050406030204" pitchFamily="18" charset="0"/>
                        </a:rPr>
                        <m:t>ǁ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      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Ω 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b="0" i="0" dirty="0">
                    <a:solidFill>
                      <a:srgbClr val="111111"/>
                    </a:solidFill>
                    <a:effectLst/>
                    <a:latin typeface="NonBreakingSpaceOverride"/>
                  </a:rPr>
                  <a:t>So, the circuit is simplified to the level shown in figure</a:t>
                </a:r>
              </a:p>
              <a:p>
                <a:pPr marL="0" indent="0">
                  <a:buNone/>
                </a:pPr>
                <a:r>
                  <a:rPr lang="en-US" b="0" i="0" dirty="0">
                    <a:solidFill>
                      <a:srgbClr val="111111"/>
                    </a:solidFill>
                    <a:effectLst/>
                    <a:latin typeface="NonBreakingSpaceOverride"/>
                  </a:rPr>
                  <a:t>And the voltage division rule can be applied directly: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324</m:t>
                            </m:r>
                          </m:sub>
                        </m:sSub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324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324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rgbClr val="111111"/>
                  </a:solidFill>
                  <a:latin typeface="NonBreakingSpaceOverride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318FF-6D6E-42C4-AE0C-D8945FBC2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17638"/>
                <a:ext cx="4419600" cy="4708527"/>
              </a:xfrm>
              <a:blipFill>
                <a:blip r:embed="rId2"/>
                <a:stretch>
                  <a:fillRect l="-2759" t="-1295" r="-2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324">
            <a:extLst>
              <a:ext uri="{FF2B5EF4-FFF2-40B4-BE49-F238E27FC236}">
                <a16:creationId xmlns:a16="http://schemas.microsoft.com/office/drawing/2014/main" id="{FBE11054-3D6D-4128-82E2-F8A0EFFE4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9700" y="990600"/>
            <a:ext cx="3124200" cy="305938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31E6BC-E90C-464D-98AB-82960930086E}"/>
              </a:ext>
            </a:extLst>
          </p:cNvPr>
          <p:cNvSpPr txBox="1"/>
          <p:nvPr/>
        </p:nvSpPr>
        <p:spPr>
          <a:xfrm>
            <a:off x="7620000" y="6202362"/>
            <a:ext cx="12192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Ref:2</a:t>
            </a:r>
          </a:p>
        </p:txBody>
      </p:sp>
    </p:spTree>
    <p:extLst>
      <p:ext uri="{BB962C8B-B14F-4D97-AF65-F5344CB8AC3E}">
        <p14:creationId xmlns:p14="http://schemas.microsoft.com/office/powerpoint/2010/main" val="142993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8FBA874-2FA7-458F-B1D7-E4D0C769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Contd..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3451F2F-1AC9-4F91-9AB1-58CE6844C9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2"/>
                <a:ext cx="43434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324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is the voltage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and the series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/>
                  <a:t> as shown in Figure</a:t>
                </a:r>
              </a:p>
              <a:p>
                <a:r>
                  <a:rPr lang="en-IN" sz="2400" dirty="0"/>
                  <a:t>Now voltage division rule can be used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r>
                  <a:rPr lang="en-IN" sz="2400" dirty="0"/>
                  <a:t>Ans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63451F2F-1AC9-4F91-9AB1-58CE6844C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2"/>
                <a:ext cx="4343400" cy="4525963"/>
              </a:xfrm>
              <a:blipFill>
                <a:blip r:embed="rId2"/>
                <a:stretch>
                  <a:fillRect l="-1823" t="-1617" r="-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321B890B-0034-4314-B858-3948916CE1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1499914"/>
            <a:ext cx="3429000" cy="196761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DBAEE81-6BE1-40BB-818C-9F14E810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94005"/>
            <a:ext cx="22383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4624D3-4B92-4EC9-8F73-4EFA03989B69}"/>
              </a:ext>
            </a:extLst>
          </p:cNvPr>
          <p:cNvSpPr txBox="1"/>
          <p:nvPr/>
        </p:nvSpPr>
        <p:spPr>
          <a:xfrm>
            <a:off x="7391400" y="6398696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Ref:2</a:t>
            </a:r>
          </a:p>
        </p:txBody>
      </p:sp>
    </p:spTree>
    <p:extLst>
      <p:ext uri="{BB962C8B-B14F-4D97-AF65-F5344CB8AC3E}">
        <p14:creationId xmlns:p14="http://schemas.microsoft.com/office/powerpoint/2010/main" val="279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152400"/>
            <a:ext cx="27496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+mj-lt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DA046-0FAE-403B-AC25-A73EEA88ACA7}"/>
              </a:ext>
            </a:extLst>
          </p:cNvPr>
          <p:cNvSpPr txBox="1"/>
          <p:nvPr/>
        </p:nvSpPr>
        <p:spPr>
          <a:xfrm>
            <a:off x="304800" y="9144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R.C. Dorf and James A. Svoboda, “Introduction to Electric Circuits”,9th ed, John Wiley &amp; Sons, 2013.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D.C.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Kulshreshtha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Basic Electrical Engineering, Revised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ed, Tata Mc Graw Hill, 2017 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IN" sz="2800" dirty="0"/>
              <a:t>Voltage Divider Rule</a:t>
            </a:r>
          </a:p>
          <a:p>
            <a:r>
              <a:rPr lang="en-IN" sz="2800" dirty="0"/>
              <a:t>Voltage Divider Calculation for two series resistors</a:t>
            </a:r>
          </a:p>
          <a:p>
            <a:r>
              <a:rPr lang="en-IN" sz="2800" dirty="0"/>
              <a:t> </a:t>
            </a:r>
            <a:r>
              <a:rPr lang="en-US" sz="2800" b="0" dirty="0"/>
              <a:t>Voltage Divider Rule Using more than two Resistor</a:t>
            </a:r>
          </a:p>
          <a:p>
            <a:r>
              <a:rPr lang="en-US" sz="2800" dirty="0"/>
              <a:t>Example1</a:t>
            </a:r>
          </a:p>
          <a:p>
            <a:r>
              <a:rPr lang="en-US" sz="2800" dirty="0"/>
              <a:t>Example2</a:t>
            </a:r>
            <a:endParaRPr lang="en-IN" sz="2800" dirty="0"/>
          </a:p>
          <a:p>
            <a:r>
              <a:rPr lang="en-IN" sz="2800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Practice Problem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2811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71B4-A2B8-47BF-9D10-F2F3D1C5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Voltage Divider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F8EE-E754-4C52-85B6-DAA48AA09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voltage divider is a basic circuit, used to generate a part of its input voltage like an output. This circuit can be designed with two resistors otherwise any passive components along with a voltage source. </a:t>
            </a: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resistors in the circuit can be connected in series whereas a voltage source is connected across these resistors. This circuit is also called a potential divider. </a:t>
            </a: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input voltage can be transmitted between the two resistors in the circuit so that the division of voltage takes place.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077D1-C9EB-434A-9A22-9534180A9A36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  <p:extLst>
      <p:ext uri="{BB962C8B-B14F-4D97-AF65-F5344CB8AC3E}">
        <p14:creationId xmlns:p14="http://schemas.microsoft.com/office/powerpoint/2010/main" val="400325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9F49-0B9B-436F-9383-0BB98AF1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IN" sz="3200" dirty="0"/>
              <a:t>Voltage Divider Calculation for two series resistor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D084CE-14EC-4341-889E-0A6E4CD427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2"/>
                <a:ext cx="4038600" cy="4525963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connection of resistors in Figure 1 is said to be a series connection because all the elements carry the same current.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calculate the voltage across each resistance, we need to find the current in the loop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use KVL around the loop to obtain </a:t>
                </a:r>
              </a:p>
              <a:p>
                <a:pPr marL="0" indent="0">
                  <a:buNone/>
                </a:pPr>
                <a:endParaRPr lang="en-I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D084CE-14EC-4341-889E-0A6E4CD42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2"/>
                <a:ext cx="4038600" cy="4525963"/>
              </a:xfrm>
              <a:blipFill>
                <a:blip r:embed="rId2"/>
                <a:stretch>
                  <a:fillRect l="-1357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E6DF02-C745-4679-B2B2-D792E25DF4B9}"/>
              </a:ext>
            </a:extLst>
          </p:cNvPr>
          <p:cNvSpPr txBox="1"/>
          <p:nvPr/>
        </p:nvSpPr>
        <p:spPr>
          <a:xfrm>
            <a:off x="5715000" y="27432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i1</a:t>
            </a:r>
          </a:p>
        </p:txBody>
      </p:sp>
      <p:pic>
        <p:nvPicPr>
          <p:cNvPr id="13" name="Content Placeholder 12" descr="Diagram, schematic&#10;&#10;Description automatically generated">
            <a:extLst>
              <a:ext uri="{FF2B5EF4-FFF2-40B4-BE49-F238E27FC236}">
                <a16:creationId xmlns:a16="http://schemas.microsoft.com/office/drawing/2014/main" id="{BA3DE093-A93C-4D55-97F6-C2F5A3CDAC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52600"/>
            <a:ext cx="3886200" cy="311393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418102-8987-494C-8631-307836A08CFD}"/>
              </a:ext>
            </a:extLst>
          </p:cNvPr>
          <p:cNvSpPr txBox="1"/>
          <p:nvPr/>
        </p:nvSpPr>
        <p:spPr>
          <a:xfrm>
            <a:off x="6069584" y="4866533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D1781-41C5-429C-917F-0FEDCA97B36A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Ref:2</a:t>
            </a:r>
          </a:p>
        </p:txBody>
      </p:sp>
    </p:spTree>
    <p:extLst>
      <p:ext uri="{BB962C8B-B14F-4D97-AF65-F5344CB8AC3E}">
        <p14:creationId xmlns:p14="http://schemas.microsoft.com/office/powerpoint/2010/main" val="142516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10BB-FC31-4CDE-843C-1CB48F12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Contd..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B20391-78A7-478D-BD4C-6A6F84D19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Eq3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the voltage across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Eq 4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</a:t>
                </a:r>
              </a:p>
              <a:p>
                <a:pPr marL="0" indent="0">
                  <a:buNone/>
                </a:pPr>
                <a:r>
                  <a:rPr lang="en-IN" sz="2400" b="0" dirty="0"/>
                  <a:t>	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Eq 4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B20391-78A7-478D-BD4C-6A6F84D19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43347E2-E01E-439B-BDC8-62FD38A81CEF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Ref:2</a:t>
            </a:r>
          </a:p>
        </p:txBody>
      </p:sp>
    </p:spTree>
    <p:extLst>
      <p:ext uri="{BB962C8B-B14F-4D97-AF65-F5344CB8AC3E}">
        <p14:creationId xmlns:p14="http://schemas.microsoft.com/office/powerpoint/2010/main" val="179204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1">
            <a:extLst>
              <a:ext uri="{FF2B5EF4-FFF2-40B4-BE49-F238E27FC236}">
                <a16:creationId xmlns:a16="http://schemas.microsoft.com/office/drawing/2014/main" id="{B48690B8-DA4D-4C84-A418-3ED68468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73050"/>
            <a:ext cx="4571999" cy="1162050"/>
          </a:xfrm>
        </p:spPr>
        <p:txBody>
          <a:bodyPr>
            <a:normAutofit/>
          </a:bodyPr>
          <a:lstStyle/>
          <a:p>
            <a:pPr algn="ctr"/>
            <a:r>
              <a:rPr lang="en-US" sz="2400" b="0" dirty="0"/>
              <a:t>Voltage Divider Rule Using more than two Resistor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Placeholder 3">
                <a:extLst>
                  <a:ext uri="{FF2B5EF4-FFF2-40B4-BE49-F238E27FC236}">
                    <a16:creationId xmlns:a16="http://schemas.microsoft.com/office/drawing/2014/main" id="{2DF5F5CB-9CAD-44FF-A140-84B0E7E9A89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435102"/>
                <a:ext cx="4571999" cy="504189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connection of resistors in Figure 2 is said to be a series connection because all the elements carry the same current.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calculate the voltage across each resistance, we need to find the current in the loop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use KVL around the loop to obtain </a:t>
                </a:r>
              </a:p>
              <a:p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Eq1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voltage across the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Using Ohm’s law for each resistor,</a:t>
                </a:r>
              </a:p>
              <a:p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Eq2</a:t>
                </a:r>
              </a:p>
            </p:txBody>
          </p:sp>
        </mc:Choice>
        <mc:Fallback xmlns="">
          <p:sp>
            <p:nvSpPr>
              <p:cNvPr id="75" name="Text Placeholder 3">
                <a:extLst>
                  <a:ext uri="{FF2B5EF4-FFF2-40B4-BE49-F238E27FC236}">
                    <a16:creationId xmlns:a16="http://schemas.microsoft.com/office/drawing/2014/main" id="{2DF5F5CB-9CAD-44FF-A140-84B0E7E9A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435102"/>
                <a:ext cx="4571999" cy="5041898"/>
              </a:xfrm>
              <a:blipFill>
                <a:blip r:embed="rId2"/>
                <a:stretch>
                  <a:fillRect l="-800" t="-604" r="-1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D669C0-4A84-4CA3-A0BE-FF64AFB5533C}"/>
              </a:ext>
            </a:extLst>
          </p:cNvPr>
          <p:cNvSpPr txBox="1"/>
          <p:nvPr/>
        </p:nvSpPr>
        <p:spPr>
          <a:xfrm>
            <a:off x="6448176" y="44958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 2</a:t>
            </a:r>
          </a:p>
        </p:txBody>
      </p:sp>
      <p:pic>
        <p:nvPicPr>
          <p:cNvPr id="11" name="Content Placeholder 10" descr="Diagram, schematic&#10;&#10;Description automatically generated">
            <a:extLst>
              <a:ext uri="{FF2B5EF4-FFF2-40B4-BE49-F238E27FC236}">
                <a16:creationId xmlns:a16="http://schemas.microsoft.com/office/drawing/2014/main" id="{FCB72994-43A2-4142-8D1B-9D86842C3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762000"/>
            <a:ext cx="2895600" cy="3457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1B4B0-2EF0-40CB-9C0A-B21566E37CBA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  <p:extLst>
      <p:ext uri="{BB962C8B-B14F-4D97-AF65-F5344CB8AC3E}">
        <p14:creationId xmlns:p14="http://schemas.microsoft.com/office/powerpoint/2010/main" val="290972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0514-B21D-4320-85D3-3B1A8DA3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Contd..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C8996-5D74-4309-86F3-499BF1B92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Eq3</a:t>
                </a:r>
              </a:p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the voltage across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Eq 4</a:t>
                </a:r>
              </a:p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other voltages can also be determined</a:t>
                </a:r>
              </a:p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the voltage across the nth resistor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can be obtained as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…+</m:t>
                        </m:r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C8996-5D74-4309-86F3-499BF1B92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A1DC633-63EE-4BB6-9AD0-6F9807727412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  <p:extLst>
      <p:ext uri="{BB962C8B-B14F-4D97-AF65-F5344CB8AC3E}">
        <p14:creationId xmlns:p14="http://schemas.microsoft.com/office/powerpoint/2010/main" val="394555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1336-53F9-4251-8A8C-11535B60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Example1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ED7ABA00-51D9-4136-BC66-1CDCDDC0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57650"/>
            <a:ext cx="8153400" cy="506894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35DE02-CD66-400D-B1DE-0A27456EF656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Ref:2</a:t>
            </a:r>
          </a:p>
        </p:txBody>
      </p:sp>
    </p:spTree>
    <p:extLst>
      <p:ext uri="{BB962C8B-B14F-4D97-AF65-F5344CB8AC3E}">
        <p14:creationId xmlns:p14="http://schemas.microsoft.com/office/powerpoint/2010/main" val="149247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97BF-1567-4F18-A7D1-E9F87E77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IN" dirty="0"/>
              <a:t>Practice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5A3A0-D76E-45FF-84F7-B4217A4041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2"/>
                <a:ext cx="4038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voltage measured by the voltmeter in the circuit shown in Figure 3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𝑉𝑚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5A3A0-D76E-45FF-84F7-B4217A404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2"/>
                <a:ext cx="4038600" cy="4525963"/>
              </a:xfrm>
              <a:blipFill>
                <a:blip r:embed="rId2"/>
                <a:stretch>
                  <a:fillRect l="-226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0F7357-4FD6-41EE-A836-4EBCCCC7E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038600" cy="2286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03043-45F1-4926-987F-A980B1F07435}"/>
              </a:ext>
            </a:extLst>
          </p:cNvPr>
          <p:cNvSpPr txBox="1"/>
          <p:nvPr/>
        </p:nvSpPr>
        <p:spPr>
          <a:xfrm>
            <a:off x="6629400" y="48006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376A4-7BE1-4A97-88BB-A10E7A26D127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  <p:extLst>
      <p:ext uri="{BB962C8B-B14F-4D97-AF65-F5344CB8AC3E}">
        <p14:creationId xmlns:p14="http://schemas.microsoft.com/office/powerpoint/2010/main" val="180727136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707</Words>
  <Application>Microsoft Office PowerPoint</Application>
  <PresentationFormat>On-screen Show (4:3)</PresentationFormat>
  <Paragraphs>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NonBreakingSpaceOverride</vt:lpstr>
      <vt:lpstr>Times New Roman</vt:lpstr>
      <vt:lpstr>Lecture2</vt:lpstr>
      <vt:lpstr>Electrical Science-1 (15B11EC111) </vt:lpstr>
      <vt:lpstr>Contents</vt:lpstr>
      <vt:lpstr>Voltage Divider Rule</vt:lpstr>
      <vt:lpstr>Voltage Divider Calculation for two series resistor </vt:lpstr>
      <vt:lpstr>Contd..</vt:lpstr>
      <vt:lpstr>Voltage Divider Rule Using more than two Resistor</vt:lpstr>
      <vt:lpstr>Contd..</vt:lpstr>
      <vt:lpstr>Example1</vt:lpstr>
      <vt:lpstr>Practice Problem</vt:lpstr>
      <vt:lpstr>Example2</vt:lpstr>
      <vt:lpstr>Contd..</vt:lpstr>
      <vt:lpstr>Contd..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Science-1 (15B11EC111) </dc:title>
  <dc:creator>rachna singh</dc:creator>
  <cp:lastModifiedBy>rachna singh</cp:lastModifiedBy>
  <cp:revision>1</cp:revision>
  <dcterms:created xsi:type="dcterms:W3CDTF">2021-01-21T12:53:42Z</dcterms:created>
  <dcterms:modified xsi:type="dcterms:W3CDTF">2021-01-22T13:23:01Z</dcterms:modified>
</cp:coreProperties>
</file>