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autoCompressPictures="0">
  <p:sldMasterIdLst>
    <p:sldMasterId id="2147483648" r:id="rId1"/>
    <p:sldMasterId id="2147483651" r:id="rId3"/>
    <p:sldMasterId id="2147483656" r:id="rId4"/>
    <p:sldMasterId id="2147483658" r:id="rId5"/>
    <p:sldMasterId id="2147483660" r:id="rId6"/>
    <p:sldMasterId id="2147483662" r:id="rId7"/>
    <p:sldMasterId id="2147483664" r:id="rId8"/>
    <p:sldMasterId id="2147483666" r:id="rId9"/>
  </p:sldMasterIdLst>
  <p:notesMasterIdLst>
    <p:notesMasterId r:id="rId11"/>
  </p:notesMasterIdLst>
  <p:sldIdLst>
    <p:sldId id="256" r:id="rId10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</p:sldIdLst>
  <p:sldSz cx="9144000" cy="6858000" type="screen4x3"/>
  <p:notesSz cx="6989445" cy="927544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1464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0" Type="http://schemas.openxmlformats.org/officeDocument/2006/relationships/slide" Target="slides/slide10.xml"/><Relationship Id="rId2" Type="http://schemas.openxmlformats.org/officeDocument/2006/relationships/theme" Target="theme/theme1.xml"/><Relationship Id="rId19" Type="http://schemas.openxmlformats.org/officeDocument/2006/relationships/slide" Target="slides/slide9.xml"/><Relationship Id="rId18" Type="http://schemas.openxmlformats.org/officeDocument/2006/relationships/slide" Target="slides/slide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28950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25" tIns="46450" rIns="92925" bIns="464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59225" y="0"/>
            <a:ext cx="3028950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25" tIns="46450" rIns="92925" bIns="4645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76337" y="695325"/>
            <a:ext cx="4637087" cy="34782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98500" y="4405312"/>
            <a:ext cx="5592762" cy="417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25" tIns="46450" rIns="92925" bIns="464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10625"/>
            <a:ext cx="3028950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25" tIns="46450" rIns="92925" bIns="464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59225" y="8810625"/>
            <a:ext cx="3028950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25" tIns="46450" rIns="92925" bIns="464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:notes"/>
          <p:cNvSpPr txBox="1">
            <a:spLocks noGrp="1"/>
          </p:cNvSpPr>
          <p:nvPr>
            <p:ph type="body" idx="1"/>
          </p:nvPr>
        </p:nvSpPr>
        <p:spPr>
          <a:xfrm>
            <a:off x="698500" y="4405312"/>
            <a:ext cx="5592762" cy="4175125"/>
          </a:xfrm>
          <a:prstGeom prst="rect">
            <a:avLst/>
          </a:prstGeom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8" name="Google Shape;1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6337" y="695325"/>
            <a:ext cx="4637087" cy="34782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 txBox="1">
            <a:spLocks noGrp="1"/>
          </p:cNvSpPr>
          <p:nvPr>
            <p:ph type="body" idx="1"/>
          </p:nvPr>
        </p:nvSpPr>
        <p:spPr>
          <a:xfrm>
            <a:off x="698500" y="4405312"/>
            <a:ext cx="5592762" cy="4175125"/>
          </a:xfrm>
          <a:prstGeom prst="rect">
            <a:avLst/>
          </a:prstGeom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3" name="Google Shape;2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6337" y="695325"/>
            <a:ext cx="4637087" cy="34782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 txBox="1">
            <a:spLocks noGrp="1"/>
          </p:cNvSpPr>
          <p:nvPr>
            <p:ph type="body" idx="1"/>
          </p:nvPr>
        </p:nvSpPr>
        <p:spPr>
          <a:xfrm>
            <a:off x="698500" y="4405312"/>
            <a:ext cx="5592762" cy="4175125"/>
          </a:xfrm>
          <a:prstGeom prst="rect">
            <a:avLst/>
          </a:prstGeom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9" name="Google Shape;22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6337" y="695325"/>
            <a:ext cx="4637087" cy="34782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/>
          <p:cNvSpPr txBox="1">
            <a:spLocks noGrp="1"/>
          </p:cNvSpPr>
          <p:nvPr>
            <p:ph type="body" idx="1"/>
          </p:nvPr>
        </p:nvSpPr>
        <p:spPr>
          <a:xfrm>
            <a:off x="698500" y="4405312"/>
            <a:ext cx="5592762" cy="4175125"/>
          </a:xfrm>
          <a:prstGeom prst="rect">
            <a:avLst/>
          </a:prstGeom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5" name="Google Shape;23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6337" y="695325"/>
            <a:ext cx="4637087" cy="34782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:notes"/>
          <p:cNvSpPr txBox="1">
            <a:spLocks noGrp="1"/>
          </p:cNvSpPr>
          <p:nvPr>
            <p:ph type="body" idx="1"/>
          </p:nvPr>
        </p:nvSpPr>
        <p:spPr>
          <a:xfrm>
            <a:off x="698500" y="4405312"/>
            <a:ext cx="5592762" cy="4175125"/>
          </a:xfrm>
          <a:prstGeom prst="rect">
            <a:avLst/>
          </a:prstGeom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1" name="Google Shape;24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695325"/>
            <a:ext cx="4637087" cy="3478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:notes"/>
          <p:cNvSpPr txBox="1">
            <a:spLocks noGrp="1"/>
          </p:cNvSpPr>
          <p:nvPr>
            <p:ph type="body" idx="1"/>
          </p:nvPr>
        </p:nvSpPr>
        <p:spPr>
          <a:xfrm>
            <a:off x="698500" y="4405312"/>
            <a:ext cx="5592762" cy="4175125"/>
          </a:xfrm>
          <a:prstGeom prst="rect">
            <a:avLst/>
          </a:prstGeom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7" name="Google Shape;24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695325"/>
            <a:ext cx="4637087" cy="3478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:notes"/>
          <p:cNvSpPr txBox="1">
            <a:spLocks noGrp="1"/>
          </p:cNvSpPr>
          <p:nvPr>
            <p:ph type="body" idx="1"/>
          </p:nvPr>
        </p:nvSpPr>
        <p:spPr>
          <a:xfrm>
            <a:off x="698500" y="4405312"/>
            <a:ext cx="5592762" cy="4175125"/>
          </a:xfrm>
          <a:prstGeom prst="rect">
            <a:avLst/>
          </a:prstGeom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3" name="Google Shape;25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695325"/>
            <a:ext cx="4637087" cy="3478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:notes"/>
          <p:cNvSpPr txBox="1">
            <a:spLocks noGrp="1"/>
          </p:cNvSpPr>
          <p:nvPr>
            <p:ph type="body" idx="1"/>
          </p:nvPr>
        </p:nvSpPr>
        <p:spPr>
          <a:xfrm>
            <a:off x="698500" y="4405312"/>
            <a:ext cx="5592762" cy="4175125"/>
          </a:xfrm>
          <a:prstGeom prst="rect">
            <a:avLst/>
          </a:prstGeom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0" name="Google Shape;26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695325"/>
            <a:ext cx="4637087" cy="3478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 txBox="1">
            <a:spLocks noGrp="1"/>
          </p:cNvSpPr>
          <p:nvPr>
            <p:ph type="body" idx="1"/>
          </p:nvPr>
        </p:nvSpPr>
        <p:spPr>
          <a:xfrm>
            <a:off x="698500" y="4405312"/>
            <a:ext cx="5592762" cy="4175125"/>
          </a:xfrm>
          <a:prstGeom prst="rect">
            <a:avLst/>
          </a:prstGeom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9" name="Google Shape;1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695325"/>
            <a:ext cx="4637087" cy="3478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 txBox="1">
            <a:spLocks noGrp="1"/>
          </p:cNvSpPr>
          <p:nvPr>
            <p:ph type="body" idx="1"/>
          </p:nvPr>
        </p:nvSpPr>
        <p:spPr>
          <a:xfrm>
            <a:off x="698500" y="4405312"/>
            <a:ext cx="5592762" cy="4175125"/>
          </a:xfrm>
          <a:prstGeom prst="rect">
            <a:avLst/>
          </a:prstGeom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" name="Google Shape;1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6337" y="695325"/>
            <a:ext cx="4637087" cy="34782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:notes"/>
          <p:cNvSpPr txBox="1">
            <a:spLocks noGrp="1"/>
          </p:cNvSpPr>
          <p:nvPr>
            <p:ph type="body" idx="1"/>
          </p:nvPr>
        </p:nvSpPr>
        <p:spPr>
          <a:xfrm>
            <a:off x="698500" y="4405312"/>
            <a:ext cx="5592762" cy="4175125"/>
          </a:xfrm>
          <a:prstGeom prst="rect">
            <a:avLst/>
          </a:prstGeom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1" name="Google Shape;1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6337" y="695325"/>
            <a:ext cx="4637087" cy="34782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 txBox="1">
            <a:spLocks noGrp="1"/>
          </p:cNvSpPr>
          <p:nvPr>
            <p:ph type="body" idx="1"/>
          </p:nvPr>
        </p:nvSpPr>
        <p:spPr>
          <a:xfrm>
            <a:off x="698500" y="4405312"/>
            <a:ext cx="5592762" cy="4175125"/>
          </a:xfrm>
          <a:prstGeom prst="rect">
            <a:avLst/>
          </a:prstGeom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695325"/>
            <a:ext cx="4637087" cy="3478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98500" y="4405312"/>
            <a:ext cx="5592762" cy="4175125"/>
          </a:xfrm>
          <a:prstGeom prst="rect">
            <a:avLst/>
          </a:prstGeom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695325"/>
            <a:ext cx="4637087" cy="34782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 txBox="1">
            <a:spLocks noGrp="1"/>
          </p:cNvSpPr>
          <p:nvPr>
            <p:ph type="body" idx="1"/>
          </p:nvPr>
        </p:nvSpPr>
        <p:spPr>
          <a:xfrm>
            <a:off x="698500" y="4405312"/>
            <a:ext cx="5592762" cy="4175125"/>
          </a:xfrm>
          <a:prstGeom prst="rect">
            <a:avLst/>
          </a:prstGeom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6337" y="695325"/>
            <a:ext cx="4637087" cy="34782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 txBox="1">
            <a:spLocks noGrp="1"/>
          </p:cNvSpPr>
          <p:nvPr>
            <p:ph type="body" idx="1"/>
          </p:nvPr>
        </p:nvSpPr>
        <p:spPr>
          <a:xfrm>
            <a:off x="698500" y="4405312"/>
            <a:ext cx="5592762" cy="4175125"/>
          </a:xfrm>
          <a:prstGeom prst="rect">
            <a:avLst/>
          </a:prstGeom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5" name="Google Shape;20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6337" y="695325"/>
            <a:ext cx="4637087" cy="34782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:notes"/>
          <p:cNvSpPr txBox="1">
            <a:spLocks noGrp="1"/>
          </p:cNvSpPr>
          <p:nvPr>
            <p:ph type="body" idx="1"/>
          </p:nvPr>
        </p:nvSpPr>
        <p:spPr>
          <a:xfrm>
            <a:off x="698500" y="4405312"/>
            <a:ext cx="5592762" cy="4175125"/>
          </a:xfrm>
          <a:prstGeom prst="rect">
            <a:avLst/>
          </a:prstGeom>
        </p:spPr>
        <p:txBody>
          <a:bodyPr spcFirstLastPara="1" wrap="square" lIns="92925" tIns="46450" rIns="92925" bIns="4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1" name="Google Shape;2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76337" y="695325"/>
            <a:ext cx="4637087" cy="34782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R="64135" lvl="0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5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4" name="Google Shape;24;p2"/>
          <p:cNvSpPr txBox="1">
            <a:spLocks noGrp="1"/>
          </p:cNvSpPr>
          <p:nvPr>
            <p:ph type="dt" idx="10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>
            <a:spLocks noGrp="1"/>
          </p:cNvSpPr>
          <p:nvPr>
            <p:ph type="ftr" idx="11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E8F0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19-</a:t>
            </a: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5"/>
          <p:cNvSpPr txBox="1">
            <a:spLocks noGrp="1"/>
          </p:cNvSpPr>
          <p:nvPr>
            <p:ph type="dt" idx="10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>
            <a:spLocks noGrp="1"/>
          </p:cNvSpPr>
          <p:nvPr>
            <p:ph type="ftr" idx="11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5"/>
          <p:cNvSpPr txBox="1">
            <a:spLocks noGrp="1"/>
          </p:cNvSpPr>
          <p:nvPr>
            <p:ph type="sldNum" idx="12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19-</a:t>
            </a: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showMasterSp="0" matchingName="Content with Caption">
  <p:cSld name="OBJECT_WITH_CAPTION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 panose="020B0602030504020204"/>
              <a:buNone/>
              <a:defRPr sz="25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>
            <a:spLocks noGrp="1"/>
          </p:cNvSpPr>
          <p:nvPr>
            <p:ph type="body" idx="1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marL="914400" lvl="1" indent="-228600" algn="l">
              <a:spcBef>
                <a:spcPts val="325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3" name="Google Shape;133;p17"/>
          <p:cNvSpPr txBox="1">
            <a:spLocks noGrp="1"/>
          </p:cNvSpPr>
          <p:nvPr>
            <p:ph type="body" idx="2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7030" algn="l">
              <a:spcBef>
                <a:spcPts val="400"/>
              </a:spcBef>
              <a:spcAft>
                <a:spcPts val="0"/>
              </a:spcAft>
              <a:buSzPts val="2176"/>
              <a:defRPr sz="3200"/>
            </a:lvl1pPr>
            <a:lvl2pPr marL="914400" lvl="1" indent="-406400" algn="l">
              <a:spcBef>
                <a:spcPts val="325"/>
              </a:spcBef>
              <a:spcAft>
                <a:spcPts val="0"/>
              </a:spcAft>
              <a:buSzPts val="2800"/>
              <a:buChar char="◦"/>
              <a:defRPr sz="2800"/>
            </a:lvl2pPr>
            <a:lvl3pPr marL="1371600" lvl="2" indent="-3810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marL="1828800" lvl="3" indent="-355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4" name="Google Shape;134;p17"/>
          <p:cNvSpPr txBox="1">
            <a:spLocks noGrp="1"/>
          </p:cNvSpPr>
          <p:nvPr>
            <p:ph type="dt" idx="10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>
            <a:spLocks noGrp="1"/>
          </p:cNvSpPr>
          <p:nvPr>
            <p:ph type="ftr" idx="11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7"/>
          <p:cNvSpPr txBox="1">
            <a:spLocks noGrp="1"/>
          </p:cNvSpPr>
          <p:nvPr>
            <p:ph type="sldNum" idx="12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19-</a:t>
            </a: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showMasterSp="0" matchingName="Picture with Caption">
  <p:cSld name="PICTURE_WITH_CAPTION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>
            <a:spLocks noGrp="1"/>
          </p:cNvSpPr>
          <p:nvPr>
            <p:ph type="body" idx="1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marR="18415" lvl="0" indent="-228600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marL="914400" lvl="1" indent="-304800" algn="l">
              <a:spcBef>
                <a:spcPts val="325"/>
              </a:spcBef>
              <a:spcAft>
                <a:spcPts val="0"/>
              </a:spcAft>
              <a:buSzPts val="1200"/>
              <a:buChar char="◦"/>
              <a:defRPr sz="1200"/>
            </a:lvl2pPr>
            <a:lvl3pPr marL="1371600" lvl="2" indent="-2921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marL="1828800" lvl="3" indent="-28575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1" name="Google Shape;151;p19"/>
          <p:cNvSpPr>
            <a:spLocks noGrp="1"/>
          </p:cNvSpPr>
          <p:nvPr>
            <p:ph type="pic" idx="2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 panose="020B0602030504020204"/>
              <a:buNone/>
              <a:defRPr sz="30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9"/>
          <p:cNvSpPr txBox="1">
            <a:spLocks noGrp="1"/>
          </p:cNvSpPr>
          <p:nvPr>
            <p:ph type="dt" idx="10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9"/>
          <p:cNvSpPr txBox="1">
            <a:spLocks noGrp="1"/>
          </p:cNvSpPr>
          <p:nvPr>
            <p:ph type="ftr" idx="11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9"/>
          <p:cNvSpPr txBox="1">
            <a:spLocks noGrp="1"/>
          </p:cNvSpPr>
          <p:nvPr>
            <p:ph type="sldNum" idx="12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19-</a:t>
            </a: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914400" y="2746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75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5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40" algn="l">
              <a:spcBef>
                <a:spcPts val="375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Libre Baskerville" panose="02000000000000000000"/>
                <a:ea typeface="Libre Baskerville" panose="02000000000000000000"/>
                <a:cs typeface="Libre Baskerville" panose="02000000000000000000"/>
                <a:sym typeface="Libre Baskerville" panose="0200000000000000000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>
            <a:spLocks noGrp="1"/>
          </p:cNvSpPr>
          <p:nvPr>
            <p:ph type="sldNum" idx="12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sz="1400" b="0" i="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6070" algn="l">
              <a:spcBef>
                <a:spcPts val="400"/>
              </a:spcBef>
              <a:spcAft>
                <a:spcPts val="0"/>
              </a:spcAft>
              <a:buSzPts val="1224"/>
              <a:defRPr/>
            </a:lvl1pPr>
            <a:lvl2pPr marL="914400" lvl="1" indent="-3429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19-</a:t>
            </a: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 rot="5400000">
            <a:off x="4936367" y="2182286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6070" algn="l">
              <a:spcBef>
                <a:spcPts val="400"/>
              </a:spcBef>
              <a:spcAft>
                <a:spcPts val="0"/>
              </a:spcAft>
              <a:buSzPts val="1224"/>
              <a:defRPr/>
            </a:lvl1pPr>
            <a:lvl2pPr marL="914400" lvl="1" indent="-3429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6" name="Google Shape;46;p5"/>
          <p:cNvSpPr txBox="1">
            <a:spLocks noGrp="1"/>
          </p:cNvSpPr>
          <p:nvPr>
            <p:ph type="dt" idx="10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>
            <a:spLocks noGrp="1"/>
          </p:cNvSpPr>
          <p:nvPr>
            <p:ph type="ftr" idx="11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>
            <a:spLocks noGrp="1"/>
          </p:cNvSpPr>
          <p:nvPr>
            <p:ph type="sldNum" idx="12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19-</a:t>
            </a: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>
            <a:spLocks noGrp="1"/>
          </p:cNvSpPr>
          <p:nvPr>
            <p:ph type="body" idx="1"/>
          </p:nvPr>
        </p:nvSpPr>
        <p:spPr>
          <a:xfrm rot="5400000">
            <a:off x="2378965" y="-440435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6070" algn="l">
              <a:spcBef>
                <a:spcPts val="400"/>
              </a:spcBef>
              <a:spcAft>
                <a:spcPts val="0"/>
              </a:spcAft>
              <a:buSzPts val="1224"/>
              <a:defRPr/>
            </a:lvl1pPr>
            <a:lvl2pPr marL="914400" lvl="1" indent="-3429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6"/>
          <p:cNvSpPr txBox="1">
            <a:spLocks noGrp="1"/>
          </p:cNvSpPr>
          <p:nvPr>
            <p:ph type="dt" idx="10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>
            <a:spLocks noGrp="1"/>
          </p:cNvSpPr>
          <p:nvPr>
            <p:ph type="ftr" idx="11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19-</a:t>
            </a: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19-</a:t>
            </a: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 panose="020B0602030504020204"/>
              <a:buNone/>
              <a:defRPr sz="48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25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4" name="Google Shape;74;p9"/>
          <p:cNvSpPr txBox="1">
            <a:spLocks noGrp="1"/>
          </p:cNvSpPr>
          <p:nvPr>
            <p:ph type="dt" idx="10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>
            <a:spLocks noGrp="1"/>
          </p:cNvSpPr>
          <p:nvPr>
            <p:ph type="ftr" idx="11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19-</a:t>
            </a: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SzPts val="1904"/>
              <a:defRPr sz="2800"/>
            </a:lvl1pPr>
            <a:lvl2pPr marL="914400" lvl="1" indent="-381000" algn="l"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9" name="Google Shape;89;p11"/>
          <p:cNvSpPr txBox="1">
            <a:spLocks noGrp="1"/>
          </p:cNvSpPr>
          <p:nvPr>
            <p:ph type="body" idx="2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9250" algn="l">
              <a:spcBef>
                <a:spcPts val="400"/>
              </a:spcBef>
              <a:spcAft>
                <a:spcPts val="0"/>
              </a:spcAft>
              <a:buSzPts val="1904"/>
              <a:defRPr sz="2800"/>
            </a:lvl1pPr>
            <a:lvl2pPr marL="914400" lvl="1" indent="-381000" algn="l"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0" name="Google Shape;90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>
            <a:spLocks noGrp="1"/>
          </p:cNvSpPr>
          <p:nvPr>
            <p:ph type="dt" idx="10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>
            <a:spLocks noGrp="1"/>
          </p:cNvSpPr>
          <p:nvPr>
            <p:ph type="ftr" idx="11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>
            <a:spLocks noGrp="1"/>
          </p:cNvSpPr>
          <p:nvPr>
            <p:ph type="sldNum" idx="12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19-</a:t>
            </a: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showMasterSp="0" matchingName="Comparison">
  <p:cSld name="TWO_OBJECTS_WITH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w="96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45700" rIns="91425" bIns="45700" anchor="ctr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32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25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3" name="Google Shape;103;p13"/>
          <p:cNvSpPr txBox="1">
            <a:spLocks noGrp="1"/>
          </p:cNvSpPr>
          <p:nvPr>
            <p:ph type="body" idx="2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w="96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45700" rIns="91425" bIns="45700" anchor="ctr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32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325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4" name="Google Shape;104;p13"/>
          <p:cNvSpPr txBox="1">
            <a:spLocks noGrp="1"/>
          </p:cNvSpPr>
          <p:nvPr>
            <p:ph type="body" idx="3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2105" algn="l">
              <a:spcBef>
                <a:spcPts val="400"/>
              </a:spcBef>
              <a:spcAft>
                <a:spcPts val="0"/>
              </a:spcAft>
              <a:buSzPts val="1632"/>
              <a:defRPr sz="2400"/>
            </a:lvl1pPr>
            <a:lvl2pPr marL="914400" lvl="1" indent="-355600" algn="l"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5" name="Google Shape;105;p13"/>
          <p:cNvSpPr txBox="1">
            <a:spLocks noGrp="1"/>
          </p:cNvSpPr>
          <p:nvPr>
            <p:ph type="body" idx="4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2105" algn="l">
              <a:spcBef>
                <a:spcPts val="0"/>
              </a:spcBef>
              <a:spcAft>
                <a:spcPts val="0"/>
              </a:spcAft>
              <a:buSzPts val="1632"/>
              <a:defRPr sz="2400"/>
            </a:lvl1pPr>
            <a:lvl2pPr marL="914400" lvl="1" indent="-355600" algn="l"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6" name="Google Shape;106;p13"/>
          <p:cNvSpPr txBox="1">
            <a:spLocks noGrp="1"/>
          </p:cNvSpPr>
          <p:nvPr>
            <p:ph type="dt" idx="10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>
            <a:spLocks noGrp="1"/>
          </p:cNvSpPr>
          <p:nvPr>
            <p:ph type="ftr" idx="11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3"/>
          <p:cNvSpPr txBox="1">
            <a:spLocks noGrp="1"/>
          </p:cNvSpPr>
          <p:nvPr>
            <p:ph type="sldNum" idx="12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19-</a:t>
            </a: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2.png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3.png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5" Type="http://schemas.openxmlformats.org/officeDocument/2006/relationships/theme" Target="../theme/theme3.xml"/><Relationship Id="rId4" Type="http://schemas.openxmlformats.org/officeDocument/2006/relationships/image" Target="../media/image3.png"/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5" Type="http://schemas.openxmlformats.org/officeDocument/2006/relationships/theme" Target="../theme/theme4.xml"/><Relationship Id="rId4" Type="http://schemas.openxmlformats.org/officeDocument/2006/relationships/image" Target="../media/image3.png"/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5" Type="http://schemas.openxmlformats.org/officeDocument/2006/relationships/theme" Target="../theme/theme6.xml"/><Relationship Id="rId4" Type="http://schemas.openxmlformats.org/officeDocument/2006/relationships/image" Target="../media/image3.png"/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Masters/_rels/slideMaster8.xml.rels><?xml version="1.0" encoding="UTF-8" standalone="yes"?>
<Relationships xmlns="http://schemas.openxmlformats.org/package/2006/relationships"><Relationship Id="rId5" Type="http://schemas.openxmlformats.org/officeDocument/2006/relationships/theme" Target="../theme/theme8.xml"/><Relationship Id="rId4" Type="http://schemas.openxmlformats.org/officeDocument/2006/relationships/image" Target="../media/image3.png"/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>
            <a:gsLst>
              <a:gs pos="0">
                <a:srgbClr val="007897"/>
              </a:gs>
              <a:gs pos="55000">
                <a:srgbClr val="4ABBE0"/>
              </a:gs>
              <a:gs pos="100000">
                <a:srgbClr val="007897"/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-12192" y="4953000"/>
            <a:ext cx="9162288" cy="1911350"/>
            <a:chOff x="-12783" y="4832896"/>
            <a:chExt cx="9162879" cy="2032192"/>
          </a:xfrm>
        </p:grpSpPr>
        <p:sp>
          <p:nvSpPr>
            <p:cNvPr id="12" name="Google Shape;12;p1"/>
            <p:cNvSpPr/>
            <p:nvPr/>
          </p:nvSpPr>
          <p:spPr>
            <a:xfrm>
              <a:off x="1687032" y="4832896"/>
              <a:ext cx="7456968" cy="518176"/>
            </a:xfrm>
            <a:custGeom>
              <a:avLst/>
              <a:gdLst/>
              <a:ahLst/>
              <a:cxnLst/>
              <a:rect l="l" t="t" r="r" b="b"/>
              <a:pathLst>
                <a:path w="4697" h="367" extrusionOk="0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FCBDC">
                <a:alpha val="39607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5926" y="5135025"/>
              <a:ext cx="9108074" cy="838869"/>
            </a:xfrm>
            <a:custGeom>
              <a:avLst/>
              <a:gdLst/>
              <a:ahLst/>
              <a:cxnLst/>
              <a:rect l="l" t="t" r="r" b="b"/>
              <a:pathLst>
                <a:path w="5760" h="528" extrusionOk="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0" y="4883888"/>
              <a:ext cx="9144000" cy="1981200"/>
            </a:xfrm>
            <a:custGeom>
              <a:avLst/>
              <a:gdLst/>
              <a:ahLst/>
              <a:cxnLst/>
              <a:rect l="l" t="t" r="r" b="b"/>
              <a:pathLst>
                <a:path w="5760" h="1248" extrusionOk="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tile tx="0" ty="0" sx="50000" sy="50000" flip="none" algn="t"/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endParaRPr>
            </a:p>
          </p:txBody>
        </p:sp>
        <p:pic>
          <p:nvPicPr>
            <p:cNvPr id="15" name="Google Shape;15;p1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-12783" y="4868544"/>
              <a:ext cx="9162879" cy="86850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9pPr>
          </a:lstStyle>
          <a:p/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544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defRPr sz="27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1pPr>
            <a:lvl2pPr marL="914400" marR="0" lvl="1" indent="-374650" algn="l" rtl="0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 panose="020B0604030504040204"/>
              <a:buChar char="◦"/>
              <a:defRPr sz="23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2pPr>
            <a:lvl3pPr marL="1371600" marR="0" lvl="2" indent="-36195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3pPr>
            <a:lvl4pPr marL="1828800" marR="0" lvl="3" indent="-34925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sz="19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4pPr>
            <a:lvl5pPr marL="2286000" marR="0" lvl="4" indent="-3556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5pPr>
            <a:lvl6pPr marL="2743200" marR="0" lvl="5" indent="-3429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6pPr>
            <a:lvl7pPr marL="3200400" marR="0" lvl="6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7pPr>
            <a:lvl8pPr marL="3657600" marR="0" lvl="7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8pPr>
            <a:lvl9pPr marL="4114800" marR="0" lvl="8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9pPr>
          </a:lstStyle>
          <a:p/>
        </p:txBody>
      </p:sp>
      <p:sp>
        <p:nvSpPr>
          <p:cNvPr id="18" name="Google Shape;18;p1"/>
          <p:cNvSpPr txBox="1">
            <a:spLocks noGrp="1"/>
          </p:cNvSpPr>
          <p:nvPr>
            <p:ph type="dt" idx="10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" name="Google Shape;19;p1"/>
          <p:cNvSpPr txBox="1">
            <a:spLocks noGrp="1"/>
          </p:cNvSpPr>
          <p:nvPr>
            <p:ph type="ftr" idx="11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rgbClr val="E8F0F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" name="Google Shape;20;p1"/>
          <p:cNvSpPr txBox="1">
            <a:spLocks noGrp="1"/>
          </p:cNvSpPr>
          <p:nvPr>
            <p:ph type="sldNum" idx="12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20204"/>
              <a:buNone/>
              <a:defRPr sz="1000" b="0" i="0" u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19-</a:t>
            </a: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715962" y="5002212"/>
            <a:ext cx="3802062" cy="1443037"/>
          </a:xfrm>
          <a:custGeom>
            <a:avLst/>
            <a:gdLst/>
            <a:ahLst/>
            <a:cxnLst/>
            <a:rect l="l" t="t" r="r" b="b"/>
            <a:pathLst>
              <a:path w="5760" h="528" extrusionOk="0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-53975" y="5784850"/>
            <a:ext cx="3802062" cy="838200"/>
          </a:xfrm>
          <a:custGeom>
            <a:avLst/>
            <a:gdLst/>
            <a:ahLst/>
            <a:cxnLst/>
            <a:rect l="l" t="t" r="r" b="b"/>
            <a:pathLst>
              <a:path w="5760" h="528" extrusionOk="0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5">
              <a:alphaModFix amt="50000"/>
            </a:blip>
            <a:tile tx="0" ty="0" sx="50000" sy="50000" flip="none" algn="t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</p:txBody>
      </p:sp>
      <p:pic>
        <p:nvPicPr>
          <p:cNvPr id="31" name="Google Shape;31;p3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-19050" y="5772150"/>
            <a:ext cx="3421062" cy="110966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9pPr>
          </a:lstStyle>
          <a:p/>
        </p:txBody>
      </p:sp>
      <p:sp>
        <p:nvSpPr>
          <p:cNvPr id="33" name="Google Shape;33;p3"/>
          <p:cNvSpPr txBox="1"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544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defRPr sz="27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1pPr>
            <a:lvl2pPr marL="914400" marR="0" lvl="1" indent="-374650" algn="l" rtl="0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 panose="020B0604030504040204"/>
              <a:buChar char="◦"/>
              <a:defRPr sz="23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2pPr>
            <a:lvl3pPr marL="1371600" marR="0" lvl="2" indent="-36195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3pPr>
            <a:lvl4pPr marL="1828800" marR="0" lvl="3" indent="-34925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sz="19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4pPr>
            <a:lvl5pPr marL="2286000" marR="0" lvl="4" indent="-3556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5pPr>
            <a:lvl6pPr marL="2743200" marR="0" lvl="5" indent="-3429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6pPr>
            <a:lvl7pPr marL="3200400" marR="0" lvl="6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7pPr>
            <a:lvl8pPr marL="3657600" marR="0" lvl="7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8pPr>
            <a:lvl9pPr marL="4114800" marR="0" lvl="8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9pPr>
          </a:lstStyle>
          <a:p/>
        </p:txBody>
      </p:sp>
      <p:sp>
        <p:nvSpPr>
          <p:cNvPr id="34" name="Google Shape;34;p3"/>
          <p:cNvSpPr txBox="1">
            <a:spLocks noGrp="1"/>
          </p:cNvSpPr>
          <p:nvPr>
            <p:ph type="dt" idx="10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" name="Google Shape;35;p3"/>
          <p:cNvSpPr txBox="1">
            <a:spLocks noGrp="1"/>
          </p:cNvSpPr>
          <p:nvPr>
            <p:ph type="ftr" idx="11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" name="Google Shape;36;p3"/>
          <p:cNvSpPr txBox="1">
            <a:spLocks noGrp="1"/>
          </p:cNvSpPr>
          <p:nvPr>
            <p:ph type="sldNum" idx="12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19-</a:t>
            </a: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715962" y="5002212"/>
            <a:ext cx="3802062" cy="1443037"/>
          </a:xfrm>
          <a:custGeom>
            <a:avLst/>
            <a:gdLst/>
            <a:ahLst/>
            <a:cxnLst/>
            <a:rect l="l" t="t" r="r" b="b"/>
            <a:pathLst>
              <a:path w="5760" h="528" extrusionOk="0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1" name="Google Shape;61;p8"/>
          <p:cNvSpPr/>
          <p:nvPr/>
        </p:nvSpPr>
        <p:spPr>
          <a:xfrm>
            <a:off x="-53975" y="5784850"/>
            <a:ext cx="3802062" cy="838200"/>
          </a:xfrm>
          <a:custGeom>
            <a:avLst/>
            <a:gdLst/>
            <a:ahLst/>
            <a:cxnLst/>
            <a:rect l="l" t="t" r="r" b="b"/>
            <a:pathLst>
              <a:path w="5760" h="528" extrusionOk="0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2" name="Google Shape;62;p8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3">
              <a:alphaModFix amt="50000"/>
            </a:blip>
            <a:tile tx="0" ty="0" sx="50000" sy="50000" flip="none" algn="t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</p:txBody>
      </p:sp>
      <p:pic>
        <p:nvPicPr>
          <p:cNvPr id="63" name="Google Shape;63;p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-19050" y="5772150"/>
            <a:ext cx="3421062" cy="110966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8"/>
          <p:cNvSpPr/>
          <p:nvPr/>
        </p:nvSpPr>
        <p:spPr>
          <a:xfrm>
            <a:off x="3636962" y="3005137"/>
            <a:ext cx="182562" cy="228600"/>
          </a:xfrm>
          <a:prstGeom prst="chevron">
            <a:avLst>
              <a:gd name="adj" fmla="val 10800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w="9525" cap="rnd" cmpd="sng">
            <a:solidFill>
              <a:srgbClr val="1E768C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5400" dir="54000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5" name="Google Shape;65;p8"/>
          <p:cNvSpPr/>
          <p:nvPr/>
        </p:nvSpPr>
        <p:spPr>
          <a:xfrm>
            <a:off x="3449637" y="3005137"/>
            <a:ext cx="184150" cy="228600"/>
          </a:xfrm>
          <a:prstGeom prst="chevron">
            <a:avLst>
              <a:gd name="adj" fmla="val 10800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w="9525" cap="rnd" cmpd="sng">
            <a:solidFill>
              <a:srgbClr val="1E768C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5400" dir="54000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9pPr>
          </a:lstStyle>
          <a:p/>
        </p:txBody>
      </p:sp>
      <p:sp>
        <p:nvSpPr>
          <p:cNvPr id="67" name="Google Shape;67;p8"/>
          <p:cNvSpPr txBox="1"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544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defRPr sz="2700" b="0" i="0" u="none" strike="noStrike" cap="none">
                <a:solidFill>
                  <a:schemeClr val="lt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1pPr>
            <a:lvl2pPr marL="914400" marR="0" lvl="1" indent="-374650" algn="l" rtl="0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 panose="020B0604030504040204"/>
              <a:buChar char="◦"/>
              <a:defRPr sz="2300" b="0" i="0" u="none" strike="noStrike" cap="none">
                <a:solidFill>
                  <a:schemeClr val="lt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2pPr>
            <a:lvl3pPr marL="1371600" marR="0" lvl="2" indent="-36195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lt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3pPr>
            <a:lvl4pPr marL="1828800" marR="0" lvl="3" indent="-34925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sz="1900" b="0" i="0" u="none" strike="noStrike" cap="none">
                <a:solidFill>
                  <a:schemeClr val="lt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4pPr>
            <a:lvl5pPr marL="2286000" marR="0" lvl="4" indent="-3556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5pPr>
            <a:lvl6pPr marL="2743200" marR="0" lvl="5" indent="-3429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lt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6pPr>
            <a:lvl7pPr marL="3200400" marR="0" lvl="6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lt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7pPr>
            <a:lvl8pPr marL="3657600" marR="0" lvl="7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lt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8pPr>
            <a:lvl9pPr marL="4114800" marR="0" lvl="8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lt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9pPr>
          </a:lstStyle>
          <a:p/>
        </p:txBody>
      </p:sp>
      <p:sp>
        <p:nvSpPr>
          <p:cNvPr id="68" name="Google Shape;68;p8"/>
          <p:cNvSpPr txBox="1">
            <a:spLocks noGrp="1"/>
          </p:cNvSpPr>
          <p:nvPr>
            <p:ph type="dt" idx="10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9" name="Google Shape;69;p8"/>
          <p:cNvSpPr txBox="1">
            <a:spLocks noGrp="1"/>
          </p:cNvSpPr>
          <p:nvPr>
            <p:ph type="ftr" idx="11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0" name="Google Shape;70;p8"/>
          <p:cNvSpPr txBox="1">
            <a:spLocks noGrp="1"/>
          </p:cNvSpPr>
          <p:nvPr>
            <p:ph type="sldNum" idx="12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19-</a:t>
            </a: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/>
          <p:nvPr/>
        </p:nvSpPr>
        <p:spPr>
          <a:xfrm>
            <a:off x="715962" y="5002212"/>
            <a:ext cx="3802062" cy="1443037"/>
          </a:xfrm>
          <a:custGeom>
            <a:avLst/>
            <a:gdLst/>
            <a:ahLst/>
            <a:cxnLst/>
            <a:rect l="l" t="t" r="r" b="b"/>
            <a:pathLst>
              <a:path w="5760" h="528" extrusionOk="0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9" name="Google Shape;79;p10"/>
          <p:cNvSpPr/>
          <p:nvPr/>
        </p:nvSpPr>
        <p:spPr>
          <a:xfrm>
            <a:off x="-53975" y="5784850"/>
            <a:ext cx="3802062" cy="838200"/>
          </a:xfrm>
          <a:custGeom>
            <a:avLst/>
            <a:gdLst/>
            <a:ahLst/>
            <a:cxnLst/>
            <a:rect l="l" t="t" r="r" b="b"/>
            <a:pathLst>
              <a:path w="5760" h="528" extrusionOk="0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0" name="Google Shape;80;p10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3">
              <a:alphaModFix amt="50000"/>
            </a:blip>
            <a:tile tx="0" ty="0" sx="50000" sy="50000" flip="none" algn="t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</p:txBody>
      </p:sp>
      <p:pic>
        <p:nvPicPr>
          <p:cNvPr id="81" name="Google Shape;81;p10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-19050" y="5772150"/>
            <a:ext cx="3421062" cy="110966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9pPr>
          </a:lstStyle>
          <a:p/>
        </p:txBody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544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defRPr sz="2700" b="0" i="0" u="none" strike="noStrike" cap="none">
                <a:solidFill>
                  <a:schemeClr val="lt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1pPr>
            <a:lvl2pPr marL="914400" marR="0" lvl="1" indent="-374650" algn="l" rtl="0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 panose="020B0604030504040204"/>
              <a:buChar char="◦"/>
              <a:defRPr sz="2300" b="0" i="0" u="none" strike="noStrike" cap="none">
                <a:solidFill>
                  <a:schemeClr val="lt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2pPr>
            <a:lvl3pPr marL="1371600" marR="0" lvl="2" indent="-36195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lt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3pPr>
            <a:lvl4pPr marL="1828800" marR="0" lvl="3" indent="-34925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sz="1900" b="0" i="0" u="none" strike="noStrike" cap="none">
                <a:solidFill>
                  <a:schemeClr val="lt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4pPr>
            <a:lvl5pPr marL="2286000" marR="0" lvl="4" indent="-3556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5pPr>
            <a:lvl6pPr marL="2743200" marR="0" lvl="5" indent="-3429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lt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6pPr>
            <a:lvl7pPr marL="3200400" marR="0" lvl="6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lt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7pPr>
            <a:lvl8pPr marL="3657600" marR="0" lvl="7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lt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8pPr>
            <a:lvl9pPr marL="4114800" marR="0" lvl="8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lt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9pPr>
          </a:lstStyle>
          <a:p/>
        </p:txBody>
      </p:sp>
      <p:sp>
        <p:nvSpPr>
          <p:cNvPr id="84" name="Google Shape;84;p10"/>
          <p:cNvSpPr txBox="1">
            <a:spLocks noGrp="1"/>
          </p:cNvSpPr>
          <p:nvPr>
            <p:ph type="dt" idx="10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5" name="Google Shape;85;p10"/>
          <p:cNvSpPr txBox="1">
            <a:spLocks noGrp="1"/>
          </p:cNvSpPr>
          <p:nvPr>
            <p:ph type="ftr" idx="11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19-</a:t>
            </a: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9pPr>
          </a:lstStyle>
          <a:p/>
        </p:txBody>
      </p:sp>
      <p:sp>
        <p:nvSpPr>
          <p:cNvPr id="96" name="Google Shape;96;p12"/>
          <p:cNvSpPr txBox="1"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544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defRPr sz="27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1pPr>
            <a:lvl2pPr marL="914400" marR="0" lvl="1" indent="-374650" algn="l" rtl="0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 panose="020B0604030504040204"/>
              <a:buChar char="◦"/>
              <a:defRPr sz="23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2pPr>
            <a:lvl3pPr marL="1371600" marR="0" lvl="2" indent="-36195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3pPr>
            <a:lvl4pPr marL="1828800" marR="0" lvl="3" indent="-34925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sz="19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4pPr>
            <a:lvl5pPr marL="2286000" marR="0" lvl="4" indent="-3556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5pPr>
            <a:lvl6pPr marL="2743200" marR="0" lvl="5" indent="-3429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6pPr>
            <a:lvl7pPr marL="3200400" marR="0" lvl="6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7pPr>
            <a:lvl8pPr marL="3657600" marR="0" lvl="7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8pPr>
            <a:lvl9pPr marL="4114800" marR="0" lvl="8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9pPr>
          </a:lstStyle>
          <a:p/>
        </p:txBody>
      </p:sp>
      <p:sp>
        <p:nvSpPr>
          <p:cNvPr id="97" name="Google Shape;97;p12"/>
          <p:cNvSpPr txBox="1">
            <a:spLocks noGrp="1"/>
          </p:cNvSpPr>
          <p:nvPr>
            <p:ph type="dt" idx="10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8" name="Google Shape;98;p12"/>
          <p:cNvSpPr txBox="1">
            <a:spLocks noGrp="1"/>
          </p:cNvSpPr>
          <p:nvPr>
            <p:ph type="ftr" idx="11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9" name="Google Shape;99;p12"/>
          <p:cNvSpPr txBox="1">
            <a:spLocks noGrp="1"/>
          </p:cNvSpPr>
          <p:nvPr>
            <p:ph type="sldNum" idx="12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19-</a:t>
            </a: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/>
          <p:nvPr/>
        </p:nvSpPr>
        <p:spPr>
          <a:xfrm>
            <a:off x="715962" y="5002212"/>
            <a:ext cx="3802062" cy="1443037"/>
          </a:xfrm>
          <a:custGeom>
            <a:avLst/>
            <a:gdLst/>
            <a:ahLst/>
            <a:cxnLst/>
            <a:rect l="l" t="t" r="r" b="b"/>
            <a:pathLst>
              <a:path w="5760" h="528" extrusionOk="0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-53975" y="5784850"/>
            <a:ext cx="3802062" cy="838200"/>
          </a:xfrm>
          <a:custGeom>
            <a:avLst/>
            <a:gdLst/>
            <a:ahLst/>
            <a:cxnLst/>
            <a:rect l="l" t="t" r="r" b="b"/>
            <a:pathLst>
              <a:path w="5760" h="528" extrusionOk="0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3">
              <a:alphaModFix amt="50000"/>
            </a:blip>
            <a:tile tx="0" ty="0" sx="50000" sy="50000" flip="none" algn="t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</p:txBody>
      </p:sp>
      <p:pic>
        <p:nvPicPr>
          <p:cNvPr id="113" name="Google Shape;113;p14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-19050" y="5772150"/>
            <a:ext cx="3421062" cy="110966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9pPr>
          </a:lstStyle>
          <a:p/>
        </p:txBody>
      </p:sp>
      <p:sp>
        <p:nvSpPr>
          <p:cNvPr id="115" name="Google Shape;115;p14"/>
          <p:cNvSpPr txBox="1"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544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defRPr sz="2700" b="0" i="0" u="none" strike="noStrike" cap="none">
                <a:solidFill>
                  <a:schemeClr val="lt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1pPr>
            <a:lvl2pPr marL="914400" marR="0" lvl="1" indent="-374650" algn="l" rtl="0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 panose="020B0604030504040204"/>
              <a:buChar char="◦"/>
              <a:defRPr sz="2300" b="0" i="0" u="none" strike="noStrike" cap="none">
                <a:solidFill>
                  <a:schemeClr val="lt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2pPr>
            <a:lvl3pPr marL="1371600" marR="0" lvl="2" indent="-36195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lt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3pPr>
            <a:lvl4pPr marL="1828800" marR="0" lvl="3" indent="-34925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sz="1900" b="0" i="0" u="none" strike="noStrike" cap="none">
                <a:solidFill>
                  <a:schemeClr val="lt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4pPr>
            <a:lvl5pPr marL="2286000" marR="0" lvl="4" indent="-3556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5pPr>
            <a:lvl6pPr marL="2743200" marR="0" lvl="5" indent="-3429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lt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6pPr>
            <a:lvl7pPr marL="3200400" marR="0" lvl="6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lt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7pPr>
            <a:lvl8pPr marL="3657600" marR="0" lvl="7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lt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8pPr>
            <a:lvl9pPr marL="4114800" marR="0" lvl="8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lt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9pPr>
          </a:lstStyle>
          <a:p/>
        </p:txBody>
      </p:sp>
      <p:sp>
        <p:nvSpPr>
          <p:cNvPr id="116" name="Google Shape;116;p14"/>
          <p:cNvSpPr txBox="1">
            <a:spLocks noGrp="1"/>
          </p:cNvSpPr>
          <p:nvPr>
            <p:ph type="dt" idx="10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7" name="Google Shape;117;p14"/>
          <p:cNvSpPr txBox="1">
            <a:spLocks noGrp="1"/>
          </p:cNvSpPr>
          <p:nvPr>
            <p:ph type="ftr" idx="11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19-</a:t>
            </a: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9pPr>
          </a:lstStyle>
          <a:p/>
        </p:txBody>
      </p:sp>
      <p:sp>
        <p:nvSpPr>
          <p:cNvPr id="126" name="Google Shape;126;p16"/>
          <p:cNvSpPr txBox="1"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544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defRPr sz="27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1pPr>
            <a:lvl2pPr marL="914400" marR="0" lvl="1" indent="-374650" algn="l" rtl="0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 panose="020B0604030504040204"/>
              <a:buChar char="◦"/>
              <a:defRPr sz="23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2pPr>
            <a:lvl3pPr marL="1371600" marR="0" lvl="2" indent="-36195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3pPr>
            <a:lvl4pPr marL="1828800" marR="0" lvl="3" indent="-34925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sz="19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4pPr>
            <a:lvl5pPr marL="2286000" marR="0" lvl="4" indent="-3556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5pPr>
            <a:lvl6pPr marL="2743200" marR="0" lvl="5" indent="-3429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6pPr>
            <a:lvl7pPr marL="3200400" marR="0" lvl="6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7pPr>
            <a:lvl8pPr marL="3657600" marR="0" lvl="7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8pPr>
            <a:lvl9pPr marL="4114800" marR="0" lvl="8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9pPr>
          </a:lstStyle>
          <a:p/>
        </p:txBody>
      </p:sp>
      <p:sp>
        <p:nvSpPr>
          <p:cNvPr id="127" name="Google Shape;127;p16"/>
          <p:cNvSpPr txBox="1">
            <a:spLocks noGrp="1"/>
          </p:cNvSpPr>
          <p:nvPr>
            <p:ph type="dt" idx="10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8" name="Google Shape;128;p16"/>
          <p:cNvSpPr txBox="1">
            <a:spLocks noGrp="1"/>
          </p:cNvSpPr>
          <p:nvPr>
            <p:ph type="ftr" idx="11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9" name="Google Shape;129;p16"/>
          <p:cNvSpPr txBox="1">
            <a:spLocks noGrp="1"/>
          </p:cNvSpPr>
          <p:nvPr>
            <p:ph type="sldNum" idx="12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19-</a:t>
            </a: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/>
          <p:nvPr/>
        </p:nvSpPr>
        <p:spPr>
          <a:xfrm>
            <a:off x="715962" y="5002212"/>
            <a:ext cx="3802062" cy="1443037"/>
          </a:xfrm>
          <a:custGeom>
            <a:avLst/>
            <a:gdLst/>
            <a:ahLst/>
            <a:cxnLst/>
            <a:rect l="l" t="t" r="r" b="b"/>
            <a:pathLst>
              <a:path w="5760" h="528" extrusionOk="0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9FCBDC">
              <a:alpha val="3960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-53975" y="5784850"/>
            <a:ext cx="3802062" cy="838200"/>
          </a:xfrm>
          <a:custGeom>
            <a:avLst/>
            <a:gdLst/>
            <a:ahLst/>
            <a:cxnLst/>
            <a:rect l="l" t="t" r="r" b="b"/>
            <a:pathLst>
              <a:path w="5760" h="528" extrusionOk="0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3">
              <a:alphaModFix amt="50000"/>
            </a:blip>
            <a:tile tx="0" ty="0" sx="50000" sy="50000" flip="none" algn="t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</p:txBody>
      </p:sp>
      <p:pic>
        <p:nvPicPr>
          <p:cNvPr id="141" name="Google Shape;141;p1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-19050" y="5772150"/>
            <a:ext cx="3421062" cy="110966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/>
          <p:nvPr/>
        </p:nvSpPr>
        <p:spPr>
          <a:xfrm>
            <a:off x="8664575" y="4987925"/>
            <a:ext cx="182562" cy="228600"/>
          </a:xfrm>
          <a:prstGeom prst="chevron">
            <a:avLst>
              <a:gd name="adj" fmla="val 10800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w="9525" cap="rnd" cmpd="sng">
            <a:solidFill>
              <a:srgbClr val="1E768C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5400" dir="54000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8477250" y="4987925"/>
            <a:ext cx="182562" cy="228600"/>
          </a:xfrm>
          <a:prstGeom prst="chevron">
            <a:avLst>
              <a:gd name="adj" fmla="val 10800"/>
            </a:avLst>
          </a:prstGeom>
          <a:gradFill>
            <a:gsLst>
              <a:gs pos="0">
                <a:srgbClr val="1389A6"/>
              </a:gs>
              <a:gs pos="72000">
                <a:srgbClr val="50B8DA"/>
              </a:gs>
              <a:gs pos="100000">
                <a:srgbClr val="7FC4DD"/>
              </a:gs>
            </a:gsLst>
            <a:lin ang="16200000" scaled="0"/>
          </a:gradFill>
          <a:ln w="9525" cap="rnd" cmpd="sng">
            <a:solidFill>
              <a:srgbClr val="1E768C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5400" dir="54000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4" name="Google Shape;144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lt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9pPr>
          </a:lstStyle>
          <a:p/>
        </p:txBody>
      </p:sp>
      <p:sp>
        <p:nvSpPr>
          <p:cNvPr id="145" name="Google Shape;145;p18"/>
          <p:cNvSpPr txBox="1"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544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defRPr sz="2700" b="0" i="0" u="none" strike="noStrike" cap="none">
                <a:solidFill>
                  <a:schemeClr val="lt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1pPr>
            <a:lvl2pPr marL="914400" marR="0" lvl="1" indent="-374650" algn="l" rtl="0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 panose="020B0604030504040204"/>
              <a:buChar char="◦"/>
              <a:defRPr sz="2300" b="0" i="0" u="none" strike="noStrike" cap="none">
                <a:solidFill>
                  <a:schemeClr val="lt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2pPr>
            <a:lvl3pPr marL="1371600" marR="0" lvl="2" indent="-36195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lt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3pPr>
            <a:lvl4pPr marL="1828800" marR="0" lvl="3" indent="-34925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sz="1900" b="0" i="0" u="none" strike="noStrike" cap="none">
                <a:solidFill>
                  <a:schemeClr val="lt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4pPr>
            <a:lvl5pPr marL="2286000" marR="0" lvl="4" indent="-3556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5pPr>
            <a:lvl6pPr marL="2743200" marR="0" lvl="5" indent="-3429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lt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6pPr>
            <a:lvl7pPr marL="3200400" marR="0" lvl="6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lt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7pPr>
            <a:lvl8pPr marL="3657600" marR="0" lvl="7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lt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8pPr>
            <a:lvl9pPr marL="4114800" marR="0" lvl="8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lt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defRPr>
            </a:lvl9pPr>
          </a:lstStyle>
          <a:p/>
        </p:txBody>
      </p:sp>
      <p:sp>
        <p:nvSpPr>
          <p:cNvPr id="146" name="Google Shape;146;p18"/>
          <p:cNvSpPr txBox="1">
            <a:spLocks noGrp="1"/>
          </p:cNvSpPr>
          <p:nvPr>
            <p:ph type="dt" idx="10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7" name="Google Shape;147;p18"/>
          <p:cNvSpPr txBox="1">
            <a:spLocks noGrp="1"/>
          </p:cNvSpPr>
          <p:nvPr>
            <p:ph type="ftr" idx="11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8" name="Google Shape;148;p18"/>
          <p:cNvSpPr txBox="1">
            <a:spLocks noGrp="1"/>
          </p:cNvSpPr>
          <p:nvPr>
            <p:ph type="sldNum" idx="12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 panose="020B0604020202020204"/>
              <a:buNone/>
              <a:defRPr sz="1000" b="0" i="0" u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19-</a:t>
            </a: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>
            <a:spLocks noGrp="1"/>
          </p:cNvSpPr>
          <p:nvPr>
            <p:ph type="ctrTitle" idx="4294967295"/>
          </p:nvPr>
        </p:nvSpPr>
        <p:spPr>
          <a:xfrm>
            <a:off x="685800" y="1524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 panose="020B0602030504020204"/>
              <a:buNone/>
            </a:pPr>
            <a:r>
              <a:rPr lang="en-US" sz="4800" b="1" i="0" u="none" strike="noStrike" cap="none">
                <a:solidFill>
                  <a:schemeClr val="dk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Organizational Change &amp; Development</a:t>
            </a:r>
            <a:endParaRPr lang="en-US" sz="4800" b="1" i="0" u="none" strike="noStrike" cap="none">
              <a:solidFill>
                <a:schemeClr val="dk2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20395" marR="0" lvl="1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 panose="020B0604030504040204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A change process based on systematic collection of data and then selection of a change action based on what the analyzed data indicates</a:t>
            </a:r>
            <a:endParaRPr lang="en-US" sz="2200" b="0" i="0" u="none" strike="noStrike" cap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365125" marR="0" lvl="0" indent="-25527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</a:pPr>
            <a:r>
              <a:rPr lang="en-US" sz="2500" b="0" i="0" u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Process steps:</a:t>
            </a:r>
            <a:endParaRPr lang="en-US" sz="2500" b="0" i="0" u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 panose="020F0502020204030204"/>
              <a:buAutoNum type="arabicPeriod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Diagnosis</a:t>
            </a:r>
            <a:endParaRPr lang="en-US" sz="2200" b="0" i="0" u="none" strike="noStrike" cap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 panose="020F0502020204030204"/>
              <a:buAutoNum type="arabicPeriod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Analysis</a:t>
            </a:r>
            <a:endParaRPr lang="en-US" sz="2200" b="0" i="0" u="none" strike="noStrike" cap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 panose="020F0502020204030204"/>
              <a:buAutoNum type="arabicPeriod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Feedback</a:t>
            </a:r>
            <a:endParaRPr lang="en-US" sz="2200" b="0" i="0" u="none" strike="noStrike" cap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 panose="020F0502020204030204"/>
              <a:buAutoNum type="arabicPeriod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Action</a:t>
            </a:r>
            <a:endParaRPr lang="en-US" sz="2200" b="0" i="0" u="none" strike="noStrike" cap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 panose="020F0502020204030204"/>
              <a:buAutoNum type="arabicPeriod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Evaluation</a:t>
            </a:r>
            <a:endParaRPr lang="en-US" sz="2200" b="0" i="0" u="none" strike="noStrike" cap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365125" marR="0" lvl="0" indent="-25527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</a:pPr>
            <a:r>
              <a:rPr lang="en-US" sz="2500" b="0" i="0" u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Action research benefits:</a:t>
            </a:r>
            <a:endParaRPr lang="en-US" sz="2500" b="0" i="0" u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 panose="020B0604030504040204"/>
              <a:buChar char="◦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Problem-focused rather than solution-centered</a:t>
            </a:r>
            <a:endParaRPr lang="en-US" sz="2200" b="0" i="0" u="none" strike="noStrike" cap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 panose="020B0604030504040204"/>
              <a:buChar char="◦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Heavy employee involvement reduces resistance to change</a:t>
            </a:r>
            <a:endParaRPr lang="en-US" sz="2200" b="0" i="0" u="none" strike="noStrike" cap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</p:txBody>
      </p:sp>
      <p:sp>
        <p:nvSpPr>
          <p:cNvPr id="226" name="Google Shape;226;p30"/>
          <p:cNvSpPr txBox="1"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 panose="020B0602030504020204"/>
              <a:buNone/>
            </a:pPr>
            <a:r>
              <a:rPr lang="en-US" sz="4100" b="1" i="0" u="none" strike="noStrike" cap="none" dirty="0">
                <a:solidFill>
                  <a:schemeClr val="dk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Action Research</a:t>
            </a:r>
            <a:endParaRPr lang="en-US" sz="4100" b="1" i="0" u="none" strike="noStrike" cap="none" dirty="0">
              <a:solidFill>
                <a:schemeClr val="dk2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2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</a:pPr>
            <a:r>
              <a:rPr lang="en-US" sz="2700" b="0" i="0" u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Organizational Development (OD)</a:t>
            </a:r>
            <a:endParaRPr lang="en-US" sz="2700" b="0" i="0" u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 panose="020B0604030504040204"/>
              <a:buChar char="◦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A collection of planned interventions, built on humanistic-democratic values, that seeks to improve organizational effectiveness and employee well-being</a:t>
            </a:r>
            <a:endParaRPr lang="en-US" sz="2300" b="0" i="0" u="none" strike="noStrike" cap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365125" marR="0" lvl="0" indent="-25527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</a:pPr>
            <a:r>
              <a:rPr lang="en-US" sz="2700" b="0" i="0" u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OD Values</a:t>
            </a:r>
            <a:endParaRPr lang="en-US" sz="2700" b="0" i="0" u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 panose="020B0604030504040204"/>
              <a:buChar char="◦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Respect for people</a:t>
            </a:r>
            <a:endParaRPr lang="en-US" sz="2300" b="0" i="0" u="none" strike="noStrike" cap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 panose="020B0604030504040204"/>
              <a:buChar char="◦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Trust and support</a:t>
            </a:r>
            <a:endParaRPr lang="en-US" sz="2300" b="0" i="0" u="none" strike="noStrike" cap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 panose="020B0604030504040204"/>
              <a:buChar char="◦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Power equalization</a:t>
            </a:r>
            <a:endParaRPr lang="en-US" sz="2300" b="0" i="0" u="none" strike="noStrike" cap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 panose="020B0604030504040204"/>
              <a:buChar char="◦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Confrontation</a:t>
            </a:r>
            <a:endParaRPr lang="en-US" sz="2300" b="0" i="0" u="none" strike="noStrike" cap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 panose="020B0604030504040204"/>
              <a:buChar char="◦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Participation</a:t>
            </a:r>
            <a:endParaRPr lang="en-US" sz="2300" b="0" i="0" u="none" strike="noStrike" cap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365125" marR="0" lvl="0" indent="-15621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None/>
            </a:pPr>
            <a:endParaRPr sz="2300" b="0" i="0" u="none" strike="noStrike" cap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</p:txBody>
      </p:sp>
      <p:sp>
        <p:nvSpPr>
          <p:cNvPr id="232" name="Google Shape;232;p31"/>
          <p:cNvSpPr txBox="1"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 panose="020B0602030504020204"/>
              <a:buNone/>
            </a:pPr>
            <a:r>
              <a:rPr lang="en-US" sz="4100" b="1" i="0" u="none" strike="noStrike" cap="none">
                <a:solidFill>
                  <a:schemeClr val="dk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Organizational Development</a:t>
            </a:r>
            <a:endParaRPr lang="en-US" sz="4100" b="1" i="0" u="none" strike="noStrike" cap="none">
              <a:solidFill>
                <a:schemeClr val="dk2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Calibri" panose="020F0502020204030204"/>
              <a:buAutoNum type="arabicPeriod"/>
            </a:pPr>
            <a:r>
              <a:rPr lang="en-US" sz="2500" b="0" i="0" u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Sensitivity Training</a:t>
            </a:r>
            <a:endParaRPr lang="en-US" sz="2500" b="0" i="0" u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 panose="020B0604030504040204"/>
              <a:buChar char="◦"/>
            </a:pPr>
            <a:r>
              <a:rPr lang="en-IN" altLang="en-US" sz="22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Using</a:t>
            </a:r>
            <a:r>
              <a:rPr lang="en-US" sz="22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 unstructured group interaction</a:t>
            </a:r>
            <a:r>
              <a:rPr lang="en-IN" altLang="en-US" sz="22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 to change behaviour</a:t>
            </a:r>
            <a:endParaRPr lang="en-US" sz="2200" b="0" i="0" u="none" strike="noStrike" cap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 panose="020B0604030504040204"/>
              <a:buChar char="◦"/>
            </a:pPr>
            <a:r>
              <a:rPr lang="en-US" sz="22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Provides increased awareness of others and self</a:t>
            </a:r>
            <a:endParaRPr lang="en-US" sz="2200" b="0" i="0" u="none" strike="noStrike" cap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 panose="020B0604030504040204"/>
              <a:buChar char="◦"/>
            </a:pPr>
            <a:r>
              <a:rPr lang="en-US" sz="22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Increases empathy with others, listening skills, openness, and tolerance for others</a:t>
            </a:r>
            <a:endParaRPr lang="en-US" sz="2200" b="0" i="0" u="none" strike="noStrike" cap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457200" marR="0" lvl="0" indent="-4572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Calibri" panose="020F0502020204030204"/>
              <a:buAutoNum type="arabicPeriod"/>
            </a:pPr>
            <a:r>
              <a:rPr lang="en-US" sz="2500" b="0" i="0" u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Survey Feedback Approach</a:t>
            </a:r>
            <a:endParaRPr lang="en-US" sz="2500" b="0" i="0" u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 panose="020B0604030504040204"/>
              <a:buChar char="◦"/>
            </a:pPr>
            <a:r>
              <a:rPr lang="en-US" sz="22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The use of questionnaires to identify discrepancies among member perceptions; discussion follows and remedies are suggested</a:t>
            </a:r>
            <a:endParaRPr lang="en-US" sz="2200" b="0" i="0" u="none" strike="noStrike" cap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457200" marR="0" lvl="0" indent="-4572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Calibri" panose="020F0502020204030204"/>
              <a:buAutoNum type="arabicPeriod"/>
            </a:pPr>
            <a:r>
              <a:rPr lang="en-US" sz="2500" b="0" i="0" u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Process Consultation (PC)</a:t>
            </a:r>
            <a:endParaRPr lang="en-US" sz="2500" b="0" i="0" u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 panose="020B0604030504040204"/>
              <a:buChar char="◦"/>
            </a:pPr>
            <a:r>
              <a:rPr lang="en-US" sz="22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A consultant gives a client insights into what is going on around the client, within the client, and between the client and other people; identifies processes that need improvement.</a:t>
            </a:r>
            <a:endParaRPr lang="en-US" sz="2200" b="0" i="0" u="none" strike="noStrike" cap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365125" marR="0" lvl="0" indent="-16065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None/>
            </a:pPr>
            <a:endParaRPr sz="2200" b="0" i="0" u="none" strike="noStrike" cap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</p:txBody>
      </p:sp>
      <p:sp>
        <p:nvSpPr>
          <p:cNvPr id="238" name="Google Shape;238;p32"/>
          <p:cNvSpPr txBox="1"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 panose="020B0602030504020204"/>
              <a:buNone/>
            </a:pPr>
            <a:r>
              <a:rPr lang="en-US" sz="4100" b="1" i="0" u="none" strike="noStrike" cap="none">
                <a:solidFill>
                  <a:schemeClr val="dk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Six OD Techniques</a:t>
            </a:r>
            <a:endParaRPr lang="en-US" sz="4100" b="1" i="0" u="none" strike="noStrike" cap="none">
              <a:solidFill>
                <a:schemeClr val="dk2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marR="0" lvl="0" indent="-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ucida Sans" panose="020B0602030504020204"/>
              <a:buAutoNum type="arabicPeriod" startAt="4"/>
            </a:pPr>
            <a:r>
              <a:rPr lang="en-US" sz="2500" b="0" i="0" u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Team Building</a:t>
            </a:r>
            <a:endParaRPr lang="en-US" sz="2500" b="0" i="0" u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Verdana" panose="020B0604030504040204"/>
              <a:buChar char="◦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High interaction among team members to increase trust and openness</a:t>
            </a:r>
            <a:endParaRPr lang="en-US" sz="2100" b="0" i="0" u="none" strike="noStrike" cap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457200" marR="0" lvl="0" indent="-4572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ucida Sans" panose="020B0602030504020204"/>
              <a:buAutoNum type="arabicPeriod" startAt="4"/>
            </a:pPr>
            <a:r>
              <a:rPr lang="en-US" sz="2500" b="0" i="0" u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Intergroup Development</a:t>
            </a:r>
            <a:endParaRPr lang="en-US" sz="2500" b="0" i="0" u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Verdana" panose="020B0604030504040204"/>
              <a:buChar char="◦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Focuses on changing attitudes, stereotypes, and perceptions between groups.</a:t>
            </a:r>
            <a:endParaRPr lang="en-US" sz="2100" b="0" i="0" u="none" strike="noStrike" cap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457200" marR="0" lvl="0" indent="-4572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ucida Sans" panose="020B0602030504020204"/>
              <a:buAutoNum type="arabicPeriod" startAt="4"/>
            </a:pPr>
            <a:r>
              <a:rPr lang="en-US" sz="2500" b="0" i="0" u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Appreciative Inquiry</a:t>
            </a:r>
            <a:endParaRPr lang="en-US" sz="2500" b="0" i="0" u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Verdana" panose="020B0604030504040204"/>
              <a:buChar char="◦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Seeks to identify the unique qualities and special strengths of an organization, which can then be built on to improve </a:t>
            </a:r>
            <a:r>
              <a:rPr lang="en-US" sz="2100" b="0" i="0" u="none" strike="noStrike" cap="none" dirty="0" smtClean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performance.  It focuses </a:t>
            </a:r>
            <a:r>
              <a:rPr lang="en-US" sz="2100" dirty="0" smtClean="0"/>
              <a:t>on organization’s successes rather than its problems.</a:t>
            </a:r>
            <a:endParaRPr lang="en-US" sz="2100" dirty="0" smtClean="0"/>
          </a:p>
          <a:p>
            <a:pPr marL="391795" marR="0" lvl="1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Verdana" panose="020B0604030504040204"/>
              <a:buNone/>
            </a:pPr>
            <a:endParaRPr lang="en-US" sz="2100" dirty="0" smtClean="0"/>
          </a:p>
          <a:p>
            <a:pPr marL="391795" marR="0" lvl="1" indent="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Verdana" panose="020B0604030504040204"/>
              <a:buNone/>
            </a:pPr>
            <a:r>
              <a:rPr lang="en-US" sz="2100" dirty="0" smtClean="0"/>
              <a:t> </a:t>
            </a:r>
            <a:r>
              <a:rPr lang="en-US" sz="2100" smtClean="0"/>
              <a:t>It’s process:</a:t>
            </a:r>
            <a:endParaRPr lang="en-US" sz="2100" smtClean="0"/>
          </a:p>
          <a:p>
            <a:pPr marL="858520" marR="0" lvl="2" indent="-2286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Discovery: Recalling the strengths of the organization</a:t>
            </a:r>
            <a:endParaRPr lang="en-US" sz="1900" b="0" i="0" u="none" strike="noStrike" cap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858520" marR="0" lvl="2" indent="-2286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Dreaming: Speculation on the future of the organization</a:t>
            </a:r>
            <a:endParaRPr lang="en-US" sz="1900" b="0" i="0" u="none" strike="noStrike" cap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858520" marR="0" lvl="2" indent="-2286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Design: Finding a common vision</a:t>
            </a:r>
            <a:endParaRPr lang="en-US" sz="1900" b="0" i="0" u="none" strike="noStrike" cap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858520" marR="0" lvl="2" indent="-2286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</a:pPr>
            <a:r>
              <a:rPr lang="en-US" sz="1900" b="0" i="0" u="none" strike="noStrike" cap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Destiny: Deciding how to fulfill the dream</a:t>
            </a:r>
            <a:endParaRPr lang="en-US" sz="1900" b="0" i="0" u="none" strike="noStrike" cap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</p:txBody>
      </p:sp>
      <p:sp>
        <p:nvSpPr>
          <p:cNvPr id="244" name="Google Shape;244;p33"/>
          <p:cNvSpPr txBox="1"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 panose="020B0602030504020204"/>
              <a:buNone/>
            </a:pPr>
            <a:r>
              <a:rPr lang="en-US" sz="4100" b="1" i="0" u="none" strike="noStrike" cap="none">
                <a:solidFill>
                  <a:schemeClr val="dk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Six OD Techniques (Continued)</a:t>
            </a:r>
            <a:endParaRPr lang="en-US" sz="4100" b="1" i="0" u="none" strike="noStrike" cap="none">
              <a:solidFill>
                <a:schemeClr val="dk2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Lucida Sans" panose="020B0602030504020204"/>
              <a:buAutoNum type="arabicPeriod"/>
            </a:pPr>
            <a:r>
              <a:rPr lang="en-US" sz="2700" b="0" i="0" u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Stimulating a Culture of Innovation</a:t>
            </a:r>
            <a:endParaRPr lang="en-US" sz="2700" b="0" i="0" u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 panose="020B0604030504040204"/>
              <a:buChar char="◦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Innovation: a new idea applied to initiating or improving a product, process, or service</a:t>
            </a:r>
            <a:endParaRPr lang="en-US" sz="2300" b="0" i="0" u="none" strike="noStrike" cap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 panose="020B0604030504040204"/>
              <a:buChar char="◦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Sources of Innovation:</a:t>
            </a:r>
            <a:endParaRPr lang="en-US" sz="2300" b="0" i="0" u="none" strike="noStrike" cap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858520" marR="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Structural variables</a:t>
            </a:r>
            <a:r>
              <a:rPr lang="en-US" sz="2100" b="0" i="0" u="none" strike="noStrike" cap="none" dirty="0" smtClean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:</a:t>
            </a:r>
            <a:endParaRPr lang="en-US" sz="2100" b="0" i="0" u="none" strike="noStrike" cap="none" dirty="0" smtClean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858520" marR="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</a:pPr>
            <a:r>
              <a:rPr lang="en-US" sz="2100" b="0" i="0" u="none" strike="noStrike" cap="none" dirty="0" smtClean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 </a:t>
            </a:r>
            <a:r>
              <a:rPr lang="en-IN" altLang="en-US" sz="2100" b="0" i="0" u="none" strike="noStrike" cap="none" dirty="0" smtClean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Flexible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 structures</a:t>
            </a:r>
            <a:endParaRPr lang="en-US" sz="2100" b="0" i="0" u="none" strike="noStrike" cap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858520" marR="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</a:pPr>
            <a:r>
              <a:rPr lang="en-IN" altLang="en-US" sz="2100" b="0" i="0" u="none" strike="noStrike" cap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 Experienced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 management</a:t>
            </a:r>
            <a:endParaRPr lang="en-US" sz="2100" b="0" i="0" u="none" strike="noStrike" cap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858520" marR="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</a:pPr>
            <a:r>
              <a:rPr lang="en-IN" altLang="en-US" sz="2100" b="0" i="0" u="none" strike="noStrike" cap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 S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urplus resources</a:t>
            </a:r>
            <a:endParaRPr lang="en-US" sz="2100" b="0" i="0" u="none" strike="noStrike" cap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858520" marR="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</a:pPr>
            <a:r>
              <a:rPr lang="en-IN" altLang="en-US" sz="2100" b="0" i="0" u="none" strike="noStrike" cap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 Effective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 communication</a:t>
            </a:r>
            <a:endParaRPr sz="2100" b="1" i="0" u="none" strike="noStrike" cap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 panose="020B0604030504040204"/>
              <a:buChar char="◦"/>
            </a:pPr>
            <a:r>
              <a:rPr lang="en-US" sz="2300" b="1" i="0" u="none" strike="noStrike" cap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Idea Champions</a:t>
            </a:r>
            <a:r>
              <a:rPr lang="en-US" sz="2300" b="0" i="0" u="none" strike="noStrike" cap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: Individuals who actively promote the innovation</a:t>
            </a:r>
            <a:endParaRPr lang="en-US" sz="2300" b="0" i="0" u="none" strike="noStrike" cap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457200" marR="0" lvl="0" indent="-34036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457200" marR="0" lvl="0" indent="-34036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365125" marR="0" lvl="0" indent="-13906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</p:txBody>
      </p:sp>
      <p:sp>
        <p:nvSpPr>
          <p:cNvPr id="250" name="Google Shape;250;p34"/>
          <p:cNvSpPr txBox="1"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 panose="020B0602030504020204"/>
              <a:buNone/>
            </a:pPr>
            <a:r>
              <a:rPr lang="en-US" sz="4100" b="1" i="0" u="none" strike="noStrike" cap="none">
                <a:solidFill>
                  <a:schemeClr val="dk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Creating a Culture for Change: Innovation</a:t>
            </a:r>
            <a:endParaRPr sz="4100" b="1" i="0" u="none" strike="noStrike" cap="none">
              <a:solidFill>
                <a:schemeClr val="dk2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Lucida Sans" panose="020B0602030504020204"/>
              <a:buAutoNum type="arabicPeriod" startAt="2"/>
            </a:pPr>
            <a:r>
              <a:rPr lang="en-US" sz="2700" b="0" i="0" u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Learning Organization</a:t>
            </a:r>
            <a:endParaRPr lang="en-US" sz="2700" b="0" i="0" u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 panose="020B0604030504040204"/>
              <a:buChar char="◦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An organization that has developed the continuous capacity to adapt and change</a:t>
            </a:r>
            <a:endParaRPr lang="en-US" sz="2300" b="0" i="0" u="none" strike="noStrike" cap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 panose="020B0604030504040204"/>
              <a:buChar char="◦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Learning Types</a:t>
            </a:r>
            <a:endParaRPr lang="en-US" sz="2300" b="0" i="0" u="none" strike="noStrike" cap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85852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Single-Loop: errors are corrected using past routines</a:t>
            </a:r>
            <a:endParaRPr lang="en-US" sz="2100" b="0" i="0" u="none" strike="noStrike" cap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85852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Double-Loop: errors are corrected by modifying </a:t>
            </a:r>
            <a:r>
              <a:rPr lang="en-US" sz="2100" b="0" i="0" u="none" strike="noStrike" cap="none" dirty="0" smtClean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routines (Learning organizations use this type)</a:t>
            </a:r>
            <a:endParaRPr lang="en-US" sz="2100" b="0" i="0" u="none" strike="noStrike" cap="none" dirty="0" smtClean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 panose="020B0604030504040204"/>
              <a:buChar char="◦"/>
            </a:pPr>
            <a:r>
              <a:rPr lang="en-US" sz="2300" b="0" i="0" u="none" strike="noStrike" cap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Characteristics </a:t>
            </a:r>
            <a:endParaRPr lang="en-US" sz="2300" b="0" i="0" u="none" strike="noStrike" cap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85852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Holds a shared vision</a:t>
            </a:r>
            <a:endParaRPr lang="en-US" sz="2100" b="0" i="0" u="none" strike="noStrike" cap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85852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Discards old ways of thinking</a:t>
            </a:r>
            <a:endParaRPr lang="en-US" sz="2100" b="0" i="0" u="none" strike="noStrike" cap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85852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Views organization as system of relationships</a:t>
            </a:r>
            <a:endParaRPr lang="en-US" sz="2100" b="0" i="0" u="none" strike="noStrike" cap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85852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Communicates openly</a:t>
            </a:r>
            <a:endParaRPr lang="en-US" sz="2100" b="0" i="0" u="none" strike="noStrike" cap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85852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Works together to achieve shared vision</a:t>
            </a:r>
            <a:endParaRPr lang="en-US" sz="2100" b="0" i="0" u="none" strike="noStrike" cap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365125" marR="0" lvl="0" indent="-1651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28"/>
              <a:buFont typeface="Noto Sans Symbols"/>
              <a:buNone/>
            </a:pPr>
            <a:endParaRPr sz="2100" b="0" i="0" u="none" strike="noStrike" cap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</p:txBody>
      </p:sp>
      <p:sp>
        <p:nvSpPr>
          <p:cNvPr id="256" name="Google Shape;256;p35"/>
          <p:cNvSpPr txBox="1"/>
          <p:nvPr/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19-</a:t>
            </a:r>
            <a:fld id="{00000000-1234-1234-1234-123412341234}" type="slidenum">
              <a:rPr lang="en-US"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0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7" name="Google Shape;257;p35"/>
          <p:cNvSpPr txBox="1"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 panose="020B0602030504020204"/>
              <a:buNone/>
            </a:pPr>
            <a:r>
              <a:rPr lang="en-US" sz="4100" b="1" i="0" u="none" strike="noStrike" cap="none">
                <a:solidFill>
                  <a:schemeClr val="dk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Creating a Culture for Change: Learning</a:t>
            </a:r>
            <a:endParaRPr sz="4100" b="1" i="0" u="none" strike="noStrike" cap="none">
              <a:solidFill>
                <a:schemeClr val="dk2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125" marR="0" lvl="0" indent="-25527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</a:pPr>
            <a:r>
              <a:rPr lang="en-US" sz="3000" b="0" i="0" u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Overcomes traditional organization problems:</a:t>
            </a:r>
            <a:endParaRPr lang="en-US" sz="3000" b="0" i="0" u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Verdana" panose="020B0604030504040204"/>
              <a:buChar char="◦"/>
            </a:pPr>
            <a:r>
              <a:rPr lang="en-US" sz="26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Fragmentation</a:t>
            </a:r>
            <a:endParaRPr lang="en-US" sz="2600" b="0" i="0" u="none" strike="noStrike" cap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Verdana" panose="020B0604030504040204"/>
              <a:buChar char="◦"/>
            </a:pPr>
            <a:r>
              <a:rPr lang="en-US" sz="26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Competition</a:t>
            </a:r>
            <a:endParaRPr lang="en-US" sz="2600" b="0" i="0" u="none" strike="noStrike" cap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Verdana" panose="020B0604030504040204"/>
              <a:buChar char="◦"/>
            </a:pPr>
            <a:r>
              <a:rPr lang="en-US" sz="26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Reactiveness</a:t>
            </a:r>
            <a:endParaRPr lang="en-US" sz="2600" b="0" i="0" u="none" strike="noStrike" cap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365125" marR="0" lvl="0" indent="-125730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endParaRPr sz="3000" b="0" i="0" u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365125" marR="0" lvl="0" indent="-255270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</a:pPr>
            <a:r>
              <a:rPr lang="en-US" sz="3000" b="0" i="0" u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Manage Learning by:</a:t>
            </a:r>
            <a:endParaRPr lang="en-US" sz="3000" b="0" i="0" u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Verdana" panose="020B0604030504040204"/>
              <a:buChar char="◦"/>
            </a:pPr>
            <a:r>
              <a:rPr lang="en-US" sz="26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Establishing a strategy</a:t>
            </a:r>
            <a:endParaRPr lang="en-US" sz="2600" b="0" i="0" u="none" strike="noStrike" cap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Verdana" panose="020B0604030504040204"/>
              <a:buChar char="◦"/>
            </a:pPr>
            <a:r>
              <a:rPr lang="en-US" sz="26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Redesigning the organization’s structure</a:t>
            </a:r>
            <a:endParaRPr lang="en-US" sz="2600" b="0" i="0" u="none" strike="noStrike" cap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858520" marR="0" lvl="2" indent="-228600" algn="l" rtl="0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Flatten structure and increase cross-functional activities</a:t>
            </a:r>
            <a:endParaRPr lang="en-US" sz="2200" b="0" i="0" u="none" strike="noStrike" cap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Verdana" panose="020B0604030504040204"/>
              <a:buChar char="◦"/>
            </a:pPr>
            <a:r>
              <a:rPr lang="en-US" sz="26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Reshaping the organization’s culture</a:t>
            </a:r>
            <a:endParaRPr lang="en-US" sz="2600" b="0" i="0" u="none" strike="noStrike" cap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858520" marR="0" lvl="2" indent="-228600" algn="l" rtl="0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Reward risk-taking and intelligent mistakes</a:t>
            </a:r>
            <a:endParaRPr lang="en-US" sz="2200" b="0" i="0" u="none" strike="noStrike" cap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365125" marR="0" lvl="0" indent="-16065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None/>
            </a:pPr>
            <a:endParaRPr sz="2200" b="0" i="0" u="none" strike="noStrike" cap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</p:txBody>
      </p:sp>
      <p:sp>
        <p:nvSpPr>
          <p:cNvPr id="263" name="Google Shape;263;p36"/>
          <p:cNvSpPr txBox="1"/>
          <p:nvPr/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</a:pPr>
            <a:r>
              <a:rPr lang="en-US"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19-</a:t>
            </a:r>
            <a:fld id="{00000000-1234-1234-1234-123412341234}" type="slidenum">
              <a:rPr lang="en-US" sz="1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lang="en-US" sz="10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4" name="Google Shape;264;p36"/>
          <p:cNvSpPr txBox="1"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 panose="020B0602030504020204"/>
              <a:buNone/>
            </a:pPr>
            <a:r>
              <a:rPr lang="en-US" sz="4100" b="1" i="0" u="none" strike="noStrike" cap="none">
                <a:solidFill>
                  <a:schemeClr val="dk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Creating a Learning Organization</a:t>
            </a:r>
            <a:endParaRPr lang="en-US" sz="4100" b="1" i="0" u="none" strike="noStrike" cap="none">
              <a:solidFill>
                <a:schemeClr val="dk2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body" idx="1"/>
          </p:nvPr>
        </p:nvSpPr>
        <p:spPr>
          <a:xfrm>
            <a:off x="-195580" y="793750"/>
            <a:ext cx="8336915" cy="6012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7500" lnSpcReduction="20000"/>
          </a:bodyPr>
          <a:lstStyle/>
          <a:p>
            <a:pPr marL="365125" marR="0" lvl="0" indent="-2552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Nature of the Workforce</a:t>
            </a:r>
            <a:endParaRPr lang="en-US" sz="2500" b="1" i="0" u="none" strike="noStrike" cap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Verdana" panose="020B0604030504040204"/>
              <a:buChar char="◦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Greater </a:t>
            </a:r>
            <a:r>
              <a:rPr lang="en-US" sz="2100" b="0" i="0" u="none" strike="noStrike" cap="none" dirty="0" smtClean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diversity</a:t>
            </a:r>
            <a:endParaRPr lang="en-US" sz="2100" b="0" i="0" u="none" strike="noStrike" cap="none" dirty="0" smtClean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Verdana" panose="020B0604030504040204"/>
              <a:buChar char="◦"/>
            </a:pPr>
            <a:r>
              <a:rPr lang="en-US" sz="2100" dirty="0" smtClean="0"/>
              <a:t>Aging population</a:t>
            </a:r>
            <a:endParaRPr lang="en-US" sz="2100" dirty="0" smtClean="0"/>
          </a:p>
          <a:p>
            <a:pPr marL="391795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Verdana" panose="020B0604030504040204"/>
              <a:buNone/>
            </a:pPr>
            <a:endParaRPr lang="en-US" sz="2100" dirty="0" smtClean="0"/>
          </a:p>
          <a:p>
            <a:pPr marL="365125" marR="0" lvl="0" indent="-25527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Technology</a:t>
            </a:r>
            <a:endParaRPr lang="en-US" sz="2500" b="1" i="0" u="none" strike="noStrike" cap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Verdana" panose="020B0604030504040204"/>
              <a:buChar char="◦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Faster, cheaper</a:t>
            </a:r>
            <a:endParaRPr lang="en-US" sz="2100" b="0" i="0" u="none" strike="noStrike" cap="none" dirty="0" smtClean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Verdana" panose="020B0604030504040204"/>
              <a:buChar char="◦"/>
            </a:pPr>
            <a:r>
              <a:rPr lang="en-US" sz="2100" dirty="0" smtClean="0"/>
              <a:t>growth of social-networking sites</a:t>
            </a:r>
            <a:endParaRPr lang="en-US" sz="2100" dirty="0" smtClean="0"/>
          </a:p>
          <a:p>
            <a:pPr marL="620395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Verdana" panose="020B0604030504040204"/>
              <a:buChar char="◦"/>
            </a:pPr>
            <a:endParaRPr lang="en-US" sz="2100" dirty="0" smtClean="0"/>
          </a:p>
          <a:p>
            <a:pPr marL="365125" marR="0" lvl="0" indent="-25527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Economic Shocks</a:t>
            </a:r>
            <a:endParaRPr lang="en-US" sz="2500" b="1" i="0" u="none" strike="noStrike" cap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Verdana" panose="020B0604030504040204"/>
              <a:buChar char="◦"/>
            </a:pPr>
            <a:r>
              <a:rPr lang="en-US" sz="2100" b="0" i="0" u="none" strike="noStrike" cap="none" dirty="0" smtClean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Global recession</a:t>
            </a:r>
            <a:endParaRPr lang="en-US" sz="2100" b="0" i="0" u="none" strike="noStrike" cap="none" dirty="0" smtClean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Verdana" panose="020B0604030504040204"/>
              <a:buChar char="◦"/>
            </a:pPr>
            <a:r>
              <a:rPr lang="en-US" sz="2100" dirty="0" smtClean="0"/>
              <a:t>Financial sector collapse</a:t>
            </a:r>
            <a:endParaRPr lang="en-US" sz="2100" dirty="0" smtClean="0"/>
          </a:p>
          <a:p>
            <a:pPr marL="620395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Verdana" panose="020B0604030504040204"/>
              <a:buChar char="◦"/>
            </a:pPr>
            <a:endParaRPr lang="en-US" sz="2100" b="0" i="0" u="none" strike="noStrike" cap="none" dirty="0" smtClean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365125" marR="0" lvl="0" indent="-25527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</a:pPr>
            <a:r>
              <a:rPr lang="en-US" sz="2500" b="1" i="0" u="none" strike="noStrike" cap="none" dirty="0" smtClean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Competition</a:t>
            </a:r>
            <a:endParaRPr lang="en-US" sz="2500" b="1" i="0" u="none" strike="noStrike" cap="none" dirty="0" smtClean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Verdana" panose="020B0604030504040204"/>
              <a:buChar char="◦"/>
            </a:pPr>
            <a:r>
              <a:rPr lang="en-US" sz="2100" b="0" i="0" u="none" strike="noStrike" cap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Global </a:t>
            </a:r>
            <a:r>
              <a:rPr lang="en-US" sz="2100" dirty="0" smtClean="0"/>
              <a:t>competitors</a:t>
            </a:r>
            <a:endParaRPr lang="en-US" sz="2100" dirty="0" smtClean="0"/>
          </a:p>
          <a:p>
            <a:pPr marL="620395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Verdana" panose="020B0604030504040204"/>
              <a:buChar char="◦"/>
            </a:pPr>
            <a:r>
              <a:rPr lang="en-US" sz="2100" dirty="0" smtClean="0"/>
              <a:t>Increased government regulation of commerce</a:t>
            </a:r>
            <a:endParaRPr lang="en-US" sz="2100" dirty="0" smtClean="0"/>
          </a:p>
          <a:p>
            <a:pPr marL="620395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Verdana" panose="020B0604030504040204"/>
              <a:buChar char="◦"/>
            </a:pPr>
            <a:endParaRPr lang="en-US" sz="2100" dirty="0" smtClean="0"/>
          </a:p>
          <a:p>
            <a:pPr marL="365125" marR="0" lvl="0" indent="-25527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Social Trends</a:t>
            </a:r>
            <a:endParaRPr lang="en-US" sz="2500" b="1" i="0" u="none" strike="noStrike" cap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Verdana" panose="020B0604030504040204"/>
              <a:buChar char="◦"/>
            </a:pPr>
            <a:r>
              <a:rPr lang="en-US" sz="2100" b="0" i="0" u="none" strike="noStrike" cap="none" dirty="0" smtClean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Increased environmental awareness</a:t>
            </a:r>
            <a:endParaRPr lang="en-US" sz="2100" b="0" i="0" u="none" strike="noStrike" cap="none" dirty="0" smtClean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Verdana" panose="020B0604030504040204"/>
              <a:buChar char="◦"/>
            </a:pPr>
            <a:r>
              <a:rPr lang="en-US" sz="2100" dirty="0" smtClean="0"/>
              <a:t>More connectivity</a:t>
            </a:r>
            <a:endParaRPr lang="en-US" sz="2100" dirty="0" smtClean="0"/>
          </a:p>
          <a:p>
            <a:pPr marL="620395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Verdana" panose="020B0604030504040204"/>
              <a:buChar char="◦"/>
            </a:pPr>
            <a:endParaRPr lang="en-US" sz="2100" dirty="0" smtClean="0"/>
          </a:p>
          <a:p>
            <a:pPr marL="365125" marR="0" lvl="0" indent="-25527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</a:pPr>
            <a:r>
              <a:rPr lang="en-US" sz="2500" b="1" i="0" u="none" strike="noStrike" cap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World </a:t>
            </a:r>
            <a:r>
              <a:rPr lang="en-US" sz="2500" b="1" i="0" u="none" strike="noStrike" cap="none" dirty="0" smtClean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Politics</a:t>
            </a:r>
            <a:endParaRPr lang="en-US" sz="2100" b="1" i="0" u="none" strike="noStrike" cap="none" dirty="0" smtClean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Verdana" panose="020B0604030504040204"/>
              <a:buChar char="◦"/>
            </a:pPr>
            <a:r>
              <a:rPr lang="en-US" sz="2100" b="0" i="0" u="none" strike="noStrike" cap="none" dirty="0" smtClean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The </a:t>
            </a:r>
            <a:r>
              <a:rPr lang="en-US" sz="2100" b="0" i="0" u="none" strike="noStrike" cap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opening of </a:t>
            </a:r>
            <a:r>
              <a:rPr lang="en-US" sz="2100" dirty="0" smtClean="0"/>
              <a:t>new markets worldwide</a:t>
            </a:r>
            <a:endParaRPr lang="en-US" sz="2100" dirty="0" smtClean="0"/>
          </a:p>
          <a:p>
            <a:pPr marL="620395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Verdana" panose="020B0604030504040204"/>
              <a:buChar char="◦"/>
            </a:pPr>
          </a:p>
          <a:p>
            <a:pPr marL="620395" marR="0" lvl="1" indent="-228600" algn="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Verdana" panose="020B0604030504040204"/>
              <a:buNone/>
            </a:pPr>
            <a:endParaRPr sz="1700" b="0" i="0" u="none" strike="noStrike" cap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Verdana" panose="020B0604030504040204"/>
              <a:buNone/>
            </a:pPr>
            <a:endParaRPr sz="1700" b="0" i="0" u="none" strike="noStrike" cap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365125" marR="0" lvl="0" indent="-18224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56"/>
              <a:buFont typeface="Noto Sans Symbols"/>
              <a:buNone/>
            </a:pPr>
            <a:endParaRPr sz="1700" b="0" i="0" u="none" strike="noStrike" cap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</p:txBody>
      </p:sp>
      <p:sp>
        <p:nvSpPr>
          <p:cNvPr id="172" name="Google Shape;172;p22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8229600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 panose="020B0602030504020204"/>
              <a:buNone/>
            </a:pPr>
            <a:r>
              <a:rPr lang="en-US" sz="4100" b="1" i="0" u="none" strike="noStrike" cap="none">
                <a:solidFill>
                  <a:schemeClr val="dk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Forces for Change</a:t>
            </a:r>
            <a:endParaRPr lang="en-US" sz="4100" b="1" i="0" u="none" strike="noStrike" cap="none">
              <a:solidFill>
                <a:schemeClr val="dk2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125" marR="0" lvl="0" indent="-2552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</a:pPr>
            <a:r>
              <a:rPr lang="en-US" sz="2700" b="0" i="0" u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Change</a:t>
            </a:r>
            <a:endParaRPr lang="en-US" sz="2700" b="0" i="0" u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 panose="020B0604030504040204"/>
              <a:buChar char="◦"/>
            </a:pPr>
            <a:r>
              <a:rPr lang="en-US" sz="23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Making things different</a:t>
            </a:r>
            <a:endParaRPr lang="en-US" sz="2300" b="0" i="0" u="none" strike="noStrike" cap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365125" marR="0" lvl="0" indent="-25527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</a:pPr>
            <a:r>
              <a:rPr lang="en-US" sz="2700" b="0" i="0" u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Planned Change</a:t>
            </a:r>
            <a:endParaRPr lang="en-US" sz="2700" b="0" i="0" u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 panose="020B0604030504040204"/>
              <a:buChar char="◦"/>
            </a:pPr>
            <a:r>
              <a:rPr lang="en-US" sz="23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Activities that are proactive and purposeful: an intentional, goal-oriented activity</a:t>
            </a:r>
            <a:endParaRPr lang="en-US" sz="2300" b="0" i="0" u="none" strike="noStrike" cap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 panose="020B0604030504040204"/>
              <a:buChar char="◦"/>
            </a:pPr>
            <a:r>
              <a:rPr lang="en-US" sz="23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Goals of Planned Change</a:t>
            </a:r>
            <a:endParaRPr lang="en-US" sz="2300" b="0" i="0" u="none" strike="noStrike" cap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85852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</a:pPr>
            <a:r>
              <a:rPr lang="en-US" sz="21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Improving the ability of the organization to adapt to changes in its environment</a:t>
            </a:r>
            <a:endParaRPr lang="en-US" sz="2100" b="0" i="0" u="none" strike="noStrike" cap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85852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</a:pPr>
            <a:r>
              <a:rPr lang="en-US" sz="21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Changing employee behavior</a:t>
            </a:r>
            <a:endParaRPr lang="en-US" sz="2100" b="0" i="0" u="none" strike="noStrike" cap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365125" marR="0" lvl="0" indent="-25527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</a:pPr>
            <a:r>
              <a:rPr lang="en-US" sz="2700" b="0" i="0" u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Change Agents</a:t>
            </a:r>
            <a:endParaRPr lang="en-US" sz="2700" b="0" i="0" u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 panose="020B0604030504040204"/>
              <a:buChar char="◦"/>
            </a:pPr>
            <a:r>
              <a:rPr lang="en-US" sz="23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Persons who act as catalysts and assume the responsibility for managing change activities</a:t>
            </a:r>
            <a:endParaRPr lang="en-US" sz="2300" b="0" i="0" u="none" strike="noStrike" cap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365125" marR="0" lvl="0" indent="-15621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None/>
            </a:pPr>
            <a:endParaRPr sz="2300" b="0" i="0" u="none" strike="noStrike" cap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</p:txBody>
      </p:sp>
      <p:sp>
        <p:nvSpPr>
          <p:cNvPr id="178" name="Google Shape;178;p23"/>
          <p:cNvSpPr txBox="1"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 panose="020B0602030504020204"/>
              <a:buNone/>
            </a:pPr>
            <a:r>
              <a:rPr lang="en-US" sz="4100" b="1" i="0" u="none" strike="noStrike" cap="none">
                <a:solidFill>
                  <a:schemeClr val="dk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Planned Change</a:t>
            </a:r>
            <a:endParaRPr lang="en-US" sz="4100" b="1" i="0" u="none" strike="noStrike" cap="none">
              <a:solidFill>
                <a:schemeClr val="dk2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27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en-US" sz="3000" b="0" i="0" u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	Resistance to change appears to be a natural and positive state</a:t>
            </a:r>
            <a:endParaRPr lang="en-US" sz="3000" b="0" i="0" u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365125" marR="0" lvl="0" indent="-255270" algn="l" rtl="0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en-US" sz="3000" b="0" i="0" u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Forms of Resistance to Change:</a:t>
            </a:r>
            <a:endParaRPr lang="en-US" sz="3000" b="0" i="0" u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8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Verdana" panose="020B0604030504040204"/>
              <a:buChar char="◦"/>
            </a:pPr>
            <a:r>
              <a:rPr lang="en-US" sz="2600" b="1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Overt and Immediate</a:t>
            </a:r>
            <a:endParaRPr lang="en-US" sz="2600" b="1" i="0" u="none" strike="noStrike" cap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858520" marR="0" lvl="2" indent="-228600" algn="l" rtl="0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Employees openly voice complaints or engage in job actions like strikes</a:t>
            </a:r>
            <a:endParaRPr lang="en-US" sz="2200" b="0" i="0" u="none" strike="noStrike" cap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80000"/>
              </a:lnSpc>
              <a:spcBef>
                <a:spcPts val="13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Verdana" panose="020B0604030504040204"/>
              <a:buChar char="◦"/>
            </a:pPr>
            <a:r>
              <a:rPr lang="en-US" sz="2600" b="1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Implicit and Deferred</a:t>
            </a:r>
            <a:endParaRPr lang="en-US" sz="2600" b="1" i="0" u="none" strike="noStrike" cap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858520" marR="0" lvl="2" indent="-228600" algn="l" rtl="0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Loss of employee loyalty and motivation, increased errors or mistakes, increased absenteeism</a:t>
            </a:r>
            <a:endParaRPr lang="en-US" sz="2200" b="0" i="0" u="none" strike="noStrike" cap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858520" marR="0" lvl="2" indent="-228600" algn="l" rtl="0">
              <a:lnSpc>
                <a:spcPct val="80000"/>
              </a:lnSpc>
              <a:spcBef>
                <a:spcPts val="11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Deferred resistance clouds the link between source and reaction</a:t>
            </a:r>
            <a:endParaRPr lang="en-US" sz="2200" b="0" i="0" u="none" strike="noStrike" cap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</p:txBody>
      </p:sp>
      <p:sp>
        <p:nvSpPr>
          <p:cNvPr id="184" name="Google Shape;184;p24"/>
          <p:cNvSpPr txBox="1"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 panose="020B0602030504020204"/>
              <a:buNone/>
            </a:pPr>
            <a:r>
              <a:rPr lang="en-US" sz="4100" b="1" i="0" u="none" strike="noStrike" cap="none">
                <a:solidFill>
                  <a:schemeClr val="dk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Resistance to Change</a:t>
            </a:r>
            <a:endParaRPr lang="en-US" sz="4100" b="1" i="0" u="none" strike="noStrike" cap="none">
              <a:solidFill>
                <a:schemeClr val="dk2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2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</a:pPr>
            <a:r>
              <a:rPr lang="en-US" sz="1000" b="1" i="0" u="none" dirty="0" smtClean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Individual</a:t>
            </a:r>
            <a:endParaRPr lang="en-US" sz="1000" b="1" i="0" u="none" dirty="0" smtClean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365125" marR="0" lvl="0" indent="-25527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</a:pPr>
            <a:endParaRPr sz="1000" b="1"/>
          </a:p>
          <a:p>
            <a:pPr marL="620395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 panose="020B0604030504040204"/>
              <a:buChar char="◦"/>
            </a:pPr>
            <a:r>
              <a:rPr lang="en-US" sz="1000" b="1" i="0" u="none" strike="noStrike" cap="none" dirty="0" smtClean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Habit</a:t>
            </a:r>
            <a:endParaRPr lang="en-US" sz="1000" b="1" i="0" u="none" strike="noStrike" cap="none" dirty="0" smtClean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 panose="020B0604030504040204"/>
              <a:buChar char="◦"/>
            </a:pPr>
            <a:endParaRPr lang="en-US" sz="1000" b="1" i="0" u="none" strike="noStrike" cap="none" dirty="0" smtClean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 panose="020B0604030504040204"/>
              <a:buChar char="◦"/>
            </a:pPr>
            <a:r>
              <a:rPr lang="en-US" sz="1000" b="1" i="0" u="none" strike="noStrike" cap="none" dirty="0" smtClean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Security</a:t>
            </a:r>
            <a:endParaRPr lang="en-US" sz="1000" b="1" i="0" u="none" strike="noStrike" cap="none" dirty="0" smtClean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 panose="020B0604030504040204"/>
              <a:buChar char="◦"/>
            </a:pPr>
            <a:endParaRPr lang="en-US" sz="1000" b="1" dirty="0"/>
          </a:p>
          <a:p>
            <a:pPr marL="620395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 panose="020B0604030504040204"/>
              <a:buChar char="◦"/>
            </a:pPr>
            <a:r>
              <a:rPr lang="en-US" sz="1000" b="1" i="0" u="none" strike="noStrike" cap="none" dirty="0" smtClean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Economic factors</a:t>
            </a:r>
            <a:endParaRPr lang="en-US" sz="1000" b="1" i="0" u="none" strike="noStrike" cap="none" dirty="0" smtClean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 panose="020B0604030504040204"/>
              <a:buChar char="◦"/>
            </a:pPr>
            <a:endParaRPr lang="en-US" sz="1000" b="1" i="0" u="none" strike="noStrike" cap="none" dirty="0" smtClean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 panose="020B0604030504040204"/>
              <a:buChar char="◦"/>
            </a:pPr>
            <a:r>
              <a:rPr lang="en-US" sz="1000" b="1" i="0" u="none" strike="noStrike" cap="none" dirty="0" smtClean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Fear </a:t>
            </a:r>
            <a:r>
              <a:rPr lang="en-US" sz="1000" b="1" i="0" u="none" strike="noStrike" cap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of the </a:t>
            </a:r>
            <a:r>
              <a:rPr lang="en-US" sz="1000" b="1" i="0" u="none" strike="noStrike" cap="none" dirty="0" smtClean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unknown</a:t>
            </a:r>
            <a:endParaRPr lang="en-US" sz="1000" b="1" i="0" u="none" strike="noStrike" cap="none" dirty="0" smtClean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 panose="020B0604030504040204"/>
              <a:buChar char="◦"/>
            </a:pPr>
            <a:endParaRPr lang="en-US" sz="1000" b="1" i="0" u="none" strike="noStrike" cap="none" dirty="0" smtClean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 panose="020B0604030504040204"/>
              <a:buChar char="◦"/>
            </a:pPr>
            <a:r>
              <a:rPr lang="en-US" sz="1000" b="1" i="0" u="none" strike="noStrike" cap="none" dirty="0" smtClean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Selective </a:t>
            </a:r>
            <a:r>
              <a:rPr lang="en-US" sz="1000" b="1" i="0" u="none" strike="noStrike" cap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information processing</a:t>
            </a:r>
            <a:endParaRPr lang="en-US" sz="1000" b="1" i="0" u="none" strike="noStrike" cap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 panose="020B0604030504040204"/>
              <a:buChar char="◦"/>
            </a:pPr>
            <a:endParaRPr lang="en-US" sz="1000" b="1" i="0" u="none" strike="noStrike" cap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365125" marR="0" lvl="0" indent="-25527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</a:pPr>
            <a:r>
              <a:rPr lang="en-US" sz="1000" b="1" dirty="0" smtClean="0">
                <a:sym typeface="Lucida Sans" panose="020B0602030504020204"/>
              </a:rPr>
              <a:t>Organizational</a:t>
            </a:r>
            <a:endParaRPr lang="en-US" sz="1000" b="1" i="0" u="none" dirty="0" smtClean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365125" marR="0" lvl="0" indent="-25527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</a:pPr>
            <a:endParaRPr lang="en-US" sz="1000" b="1" i="0" u="none" strike="noStrike" cap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 panose="020B0604030504040204"/>
              <a:buChar char="◦"/>
            </a:pPr>
            <a:r>
              <a:rPr lang="en-US" sz="1000" b="1" dirty="0">
                <a:sym typeface="Lucida Sans" panose="020B0602030504020204"/>
              </a:rPr>
              <a:t>Structural </a:t>
            </a:r>
            <a:r>
              <a:rPr lang="en-US" sz="1000" b="1" dirty="0" smtClean="0">
                <a:sym typeface="Lucida Sans" panose="020B0602030504020204"/>
              </a:rPr>
              <a:t>inertia</a:t>
            </a:r>
            <a:endParaRPr lang="en-US" sz="1000" b="1" i="0" u="none" strike="noStrike" cap="none" dirty="0" smtClean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 panose="020B0604030504040204"/>
              <a:buChar char="◦"/>
            </a:pPr>
            <a:endParaRPr lang="en-US" sz="1000" b="1" i="0" u="none" strike="noStrike" cap="none" dirty="0" smtClean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 panose="020B0604030504040204"/>
              <a:buChar char="◦"/>
            </a:pPr>
            <a:r>
              <a:rPr lang="en-US" sz="1000" b="1" dirty="0" smtClean="0">
                <a:sym typeface="Lucida Sans" panose="020B0602030504020204"/>
              </a:rPr>
              <a:t>limited </a:t>
            </a:r>
            <a:r>
              <a:rPr lang="en-US" sz="1000" b="1" dirty="0">
                <a:sym typeface="Lucida Sans" panose="020B0602030504020204"/>
              </a:rPr>
              <a:t>focus of </a:t>
            </a:r>
            <a:r>
              <a:rPr lang="en-US" sz="1000" b="1" dirty="0" smtClean="0">
                <a:sym typeface="Lucida Sans" panose="020B0602030504020204"/>
              </a:rPr>
              <a:t>change</a:t>
            </a:r>
            <a:endParaRPr lang="en-US" sz="1000" b="1" i="0" u="none" strike="noStrike" cap="none" dirty="0" smtClean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 panose="020B0604030504040204"/>
              <a:buChar char="◦"/>
            </a:pPr>
            <a:endParaRPr lang="en-US" sz="1000" b="1" i="0" u="none" strike="noStrike" cap="none" dirty="0" smtClean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 panose="020B0604030504040204"/>
              <a:buChar char="◦"/>
            </a:pPr>
            <a:r>
              <a:rPr lang="en-US" sz="1000" b="1" dirty="0" smtClean="0">
                <a:sym typeface="Lucida Sans" panose="020B0602030504020204"/>
              </a:rPr>
              <a:t>Group inertia</a:t>
            </a:r>
            <a:endParaRPr lang="en-US" sz="1000" b="1" i="0" u="none" strike="noStrike" cap="none" dirty="0" smtClean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 panose="020B0604030504040204"/>
              <a:buChar char="◦"/>
            </a:pPr>
            <a:endParaRPr lang="en-US" sz="1000" b="1" i="0" u="none" strike="noStrike" cap="none" dirty="0" smtClean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 panose="020B0604030504040204"/>
              <a:buChar char="◦"/>
            </a:pPr>
            <a:r>
              <a:rPr lang="en-US" sz="1000" b="1" dirty="0" smtClean="0">
                <a:sym typeface="Lucida Sans" panose="020B0602030504020204"/>
              </a:rPr>
              <a:t>Threat </a:t>
            </a:r>
            <a:r>
              <a:rPr lang="en-US" sz="1000" b="1" dirty="0">
                <a:sym typeface="Lucida Sans" panose="020B0602030504020204"/>
              </a:rPr>
              <a:t>to </a:t>
            </a:r>
            <a:r>
              <a:rPr lang="en-US" sz="1000" b="1" dirty="0" smtClean="0">
                <a:sym typeface="Lucida Sans" panose="020B0602030504020204"/>
              </a:rPr>
              <a:t>expertise</a:t>
            </a:r>
            <a:endParaRPr lang="en-US" sz="1000" b="1" i="0" u="none" strike="noStrike" cap="none" dirty="0" smtClean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 panose="020B0604030504040204"/>
              <a:buChar char="◦"/>
            </a:pPr>
            <a:endParaRPr lang="en-US" sz="1000" b="1" i="0" u="none" strike="noStrike" cap="none" dirty="0" smtClean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 panose="020B0604030504040204"/>
              <a:buChar char="◦"/>
            </a:pPr>
            <a:r>
              <a:rPr lang="en-US" sz="1000" b="1" dirty="0" smtClean="0">
                <a:sym typeface="Lucida Sans" panose="020B0602030504020204"/>
              </a:rPr>
              <a:t>Threat </a:t>
            </a:r>
            <a:r>
              <a:rPr lang="en-US" sz="1000" b="1" dirty="0">
                <a:sym typeface="Lucida Sans" panose="020B0602030504020204"/>
              </a:rPr>
              <a:t>to established power relationships </a:t>
            </a:r>
            <a:endParaRPr lang="en-US" sz="1000" b="1" i="0" u="none" strike="noStrike" cap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825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 panose="020B0604030504040204"/>
              <a:buNone/>
            </a:pPr>
            <a:endParaRPr sz="1000" b="1" i="0" u="none" strike="noStrike" cap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365125" marR="0" lvl="0" indent="-15621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None/>
            </a:pPr>
            <a:endParaRPr sz="1000" b="1" i="0" u="none" strike="noStrike" cap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 panose="020B0604030504040204"/>
              <a:buChar char="◦"/>
            </a:pPr>
            <a:endParaRPr lang="en-US" sz="1000" b="1" i="0" u="none" strike="noStrike" cap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825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 panose="020B0604030504040204"/>
              <a:buNone/>
            </a:pPr>
            <a:endParaRPr sz="1000" b="1" i="0" u="none" strike="noStrike" cap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365125" marR="0" lvl="0" indent="-15621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None/>
            </a:pPr>
            <a:endParaRPr sz="1000" b="1" i="0" u="none" strike="noStrike" cap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</p:txBody>
      </p:sp>
      <p:sp>
        <p:nvSpPr>
          <p:cNvPr id="190" name="Google Shape;190;p25"/>
          <p:cNvSpPr txBox="1"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 panose="020B0602030504020204"/>
              <a:buNone/>
            </a:pPr>
            <a:r>
              <a:rPr lang="en-US" sz="4100" b="1" i="0" u="none" strike="noStrike" cap="none" dirty="0">
                <a:solidFill>
                  <a:schemeClr val="dk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Sources of Resistance to Change</a:t>
            </a:r>
            <a:endParaRPr lang="en-US" sz="4100" b="1" i="0" u="none" strike="noStrike" cap="none" dirty="0">
              <a:solidFill>
                <a:schemeClr val="dk2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>
            <a:spLocks noGrp="1"/>
          </p:cNvSpPr>
          <p:nvPr>
            <p:ph type="body" idx="1"/>
          </p:nvPr>
        </p:nvSpPr>
        <p:spPr>
          <a:xfrm>
            <a:off x="365760" y="918845"/>
            <a:ext cx="8403590" cy="5038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27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</a:pPr>
            <a:r>
              <a:rPr lang="en-US" sz="2200" b="1" i="0" u="none" dirty="0" smtClean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Communication</a:t>
            </a:r>
            <a:endParaRPr lang="en-US" sz="2200" b="1" i="0" u="none" dirty="0" smtClean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 panose="020B0604030504040204"/>
              <a:buChar char="◦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Show those affected the logic behind the change</a:t>
            </a:r>
            <a:endParaRPr lang="en-US" sz="2000" b="0" i="0" u="none" strike="noStrike" cap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365125" marR="0" lvl="0" indent="-25527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</a:pPr>
            <a:r>
              <a:rPr lang="en-US" sz="2200" b="1" i="0" u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Participation</a:t>
            </a:r>
            <a:endParaRPr lang="en-US" sz="2200" b="1" i="0" u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 panose="020B0604030504040204"/>
              <a:buChar char="◦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Participation in the decision process lessens resistance</a:t>
            </a:r>
            <a:endParaRPr lang="en-US" sz="2000" b="0" i="0" u="none" strike="noStrike" cap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365125" marR="0" lvl="0" indent="-25527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</a:pPr>
            <a:r>
              <a:rPr lang="en-US" sz="2200" b="1" i="0" u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Building Support and Commitment</a:t>
            </a:r>
            <a:endParaRPr lang="en-US" sz="2200" b="1" i="0" u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 panose="020B0604030504040204"/>
              <a:buChar char="◦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Counseling, therapy, or new-skills training</a:t>
            </a:r>
            <a:endParaRPr lang="en-US" sz="2000" b="0" i="0" u="none" strike="noStrike" cap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365125" lvl="0" indent="-255270">
              <a:lnSpc>
                <a:spcPct val="80000"/>
              </a:lnSpc>
              <a:buSzPts val="1496"/>
            </a:pPr>
            <a:r>
              <a:rPr lang="en-US" sz="2200" b="1" dirty="0" smtClean="0"/>
              <a:t>Develop Positive Relationships</a:t>
            </a:r>
            <a:endParaRPr lang="en-US" b="1" dirty="0" smtClean="0"/>
          </a:p>
          <a:p>
            <a:pPr marL="620395" lvl="1" indent="-228600">
              <a:lnSpc>
                <a:spcPct val="80000"/>
              </a:lnSpc>
              <a:spcBef>
                <a:spcPts val="300"/>
              </a:spcBef>
              <a:buSzPts val="2000"/>
            </a:pPr>
            <a:r>
              <a:rPr lang="en-US" sz="2000" dirty="0" smtClean="0"/>
              <a:t>Trust the managers implementing change and see them as legitimate</a:t>
            </a:r>
            <a:endParaRPr lang="en-US" dirty="0" smtClean="0"/>
          </a:p>
          <a:p>
            <a:pPr marL="365125" marR="0" lvl="0" indent="-25527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</a:pPr>
            <a:r>
              <a:rPr lang="en-US" sz="2200" b="1" i="0" u="none" dirty="0" smtClean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Implementing </a:t>
            </a:r>
            <a:r>
              <a:rPr lang="en-US" sz="2200" b="1" i="0" u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Change Fairly</a:t>
            </a:r>
            <a:endParaRPr lang="en-US" sz="2200" b="0" i="0" u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 panose="020B0604030504040204"/>
              <a:buChar char="◦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Be consistent and procedurally fair</a:t>
            </a:r>
            <a:endParaRPr lang="en-US" sz="2000" b="0" i="0" u="none" strike="noStrike" cap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365125" marR="0" lvl="0" indent="-25527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</a:pPr>
            <a:r>
              <a:rPr lang="en-US" sz="2200" b="1" i="0" u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Selecting people who accept change</a:t>
            </a:r>
            <a:endParaRPr lang="en-US" sz="2200" b="1" i="0" u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 panose="020B0604030504040204"/>
              <a:buChar char="◦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Hire people who enjoy change in the first place</a:t>
            </a:r>
            <a:endParaRPr lang="en-US" sz="2000" b="0" i="0" u="none" strike="noStrike" cap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365125" marR="0" lvl="0" indent="-25527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</a:pPr>
            <a:r>
              <a:rPr lang="en-US" sz="2000" b="1" dirty="0">
                <a:sym typeface="Lucida Sans" panose="020B0602030504020204"/>
              </a:rPr>
              <a:t>Manipulation</a:t>
            </a:r>
            <a:endParaRPr lang="en-US" sz="2000" b="1" i="0" u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 panose="020B0604030504040204"/>
              <a:buChar char="◦"/>
            </a:pPr>
            <a:r>
              <a:rPr lang="en-US" sz="2000" dirty="0">
                <a:sym typeface="Lucida Sans" panose="020B0602030504020204"/>
              </a:rPr>
              <a:t>“Spinning” the message to gain cooperation</a:t>
            </a:r>
            <a:endParaRPr lang="en-US" sz="2000" b="0" i="0" u="none" strike="noStrike" cap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365125" marR="0" lvl="0" indent="-25527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</a:pPr>
            <a:r>
              <a:rPr lang="en-US" sz="2200" b="1" i="0" u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Coercion</a:t>
            </a:r>
            <a:endParaRPr lang="en-US" sz="2200" b="1" i="0" u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 panose="020B0604030504040204"/>
              <a:buChar char="◦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Direct threats and force</a:t>
            </a:r>
            <a:endParaRPr lang="en-US" sz="2000" b="0" i="0" u="none" strike="noStrike" cap="none" dirty="0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365125" marR="0" lvl="0" indent="-16954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</p:txBody>
      </p:sp>
      <p:sp>
        <p:nvSpPr>
          <p:cNvPr id="196" name="Google Shape;196;p26"/>
          <p:cNvSpPr txBox="1">
            <a:spLocks noGrp="1"/>
          </p:cNvSpPr>
          <p:nvPr>
            <p:ph type="title" idx="4294967295"/>
          </p:nvPr>
        </p:nvSpPr>
        <p:spPr>
          <a:xfrm>
            <a:off x="0" y="85090"/>
            <a:ext cx="7973060" cy="74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 panose="020B0602030504020204"/>
              <a:buNone/>
            </a:pPr>
            <a:r>
              <a:rPr lang="en-US" sz="3110" b="1" i="0" u="none" strike="noStrike" cap="none">
                <a:solidFill>
                  <a:schemeClr val="dk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Tactics for Overcoming Resistance to Change</a:t>
            </a:r>
            <a:endParaRPr sz="3110" b="1" i="0" u="none" strike="noStrike" cap="none">
              <a:solidFill>
                <a:schemeClr val="dk2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2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</a:pPr>
            <a:r>
              <a:rPr lang="en-US" sz="2700" b="1" i="0" u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Unfreezing</a:t>
            </a:r>
            <a:endParaRPr lang="en-US" sz="2700" b="1" i="0" u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 panose="020B0604030504040204"/>
              <a:buChar char="◦"/>
            </a:pPr>
            <a:r>
              <a:rPr lang="en-US" sz="23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Prepare for change by addressing resistance and group conformity pressures.</a:t>
            </a:r>
            <a:endParaRPr lang="en-US" sz="2300" b="0" i="0" u="none" strike="noStrike" cap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365125" marR="0" lvl="0" indent="-25527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</a:pPr>
            <a:r>
              <a:rPr lang="en-US" sz="2700" b="1" i="0" u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Movement</a:t>
            </a:r>
            <a:endParaRPr lang="en-US" sz="2700" b="1" i="0" u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 panose="020B0604030504040204"/>
              <a:buChar char="◦"/>
            </a:pPr>
            <a:r>
              <a:rPr lang="en-US" sz="23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Make the changes</a:t>
            </a:r>
            <a:endParaRPr lang="en-US" sz="2300" b="0" i="0" u="none" strike="noStrike" cap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365125" marR="0" lvl="0" indent="-25527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</a:pPr>
            <a:r>
              <a:rPr lang="en-US" sz="2700" b="1" i="0" u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Refreezing</a:t>
            </a:r>
            <a:endParaRPr lang="en-US" sz="2700" b="1" i="0" u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 panose="020B0604030504040204"/>
              <a:buChar char="◦"/>
            </a:pPr>
            <a:r>
              <a:rPr lang="en-US" sz="23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Stabilize the change by balancing driving and restraining forces.</a:t>
            </a:r>
            <a:endParaRPr lang="en-US" sz="2300" b="0" i="0" u="none" strike="noStrike" cap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</p:txBody>
      </p:sp>
      <p:sp>
        <p:nvSpPr>
          <p:cNvPr id="202" name="Google Shape;202;p27"/>
          <p:cNvSpPr txBox="1"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 panose="020B0602030504020204"/>
              <a:buNone/>
            </a:pPr>
            <a:r>
              <a:rPr lang="en-US" sz="4100" b="1" i="0" u="none" strike="noStrike" cap="none">
                <a:solidFill>
                  <a:schemeClr val="dk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Lewin’s Three-Step Change Model</a:t>
            </a:r>
            <a:endParaRPr lang="en-US" sz="4100" b="1" i="0" u="none" strike="noStrike" cap="none">
              <a:solidFill>
                <a:schemeClr val="dk2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2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</a:pPr>
            <a:r>
              <a:rPr lang="en-US" sz="2700" b="1" i="0" u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Driving Forces</a:t>
            </a:r>
            <a:endParaRPr lang="en-US" sz="2700" b="1" i="0" u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 panose="020B0604030504040204"/>
              <a:buChar char="◦"/>
            </a:pPr>
            <a:r>
              <a:rPr lang="en-US" sz="23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push for change by highlighting the benefits of moving away from the current situation.</a:t>
            </a:r>
            <a:endParaRPr lang="en-US" sz="2300" b="0" i="0" u="none" strike="noStrike" cap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365125" marR="0" lvl="0" indent="-25527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</a:pPr>
            <a:r>
              <a:rPr lang="en-US" sz="2700" b="1" i="0" u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Restraining Forces</a:t>
            </a:r>
            <a:endParaRPr lang="en-US" sz="2700" b="1" i="0" u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620395" marR="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 panose="020B0604030504040204"/>
              <a:buChar char="◦"/>
            </a:pPr>
            <a:r>
              <a:rPr lang="en-US" sz="23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hold back change by creating barriers or resistance to moving from the current state. </a:t>
            </a:r>
            <a:endParaRPr sz="1800" b="0" i="0" u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365125" marR="0" lvl="0" indent="-255270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endParaRPr sz="1800" b="0" i="0" u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365125" marR="0" lvl="0" indent="-1778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endParaRPr sz="1800" b="0" i="0" u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</p:txBody>
      </p:sp>
      <p:sp>
        <p:nvSpPr>
          <p:cNvPr id="208" name="Google Shape;208;p28"/>
          <p:cNvSpPr txBox="1"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 panose="020B0602030504020204"/>
              <a:buNone/>
            </a:pPr>
            <a:r>
              <a:rPr lang="en-US" sz="4100" b="1" i="0" u="none" strike="noStrike" cap="none" dirty="0" err="1">
                <a:solidFill>
                  <a:schemeClr val="dk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Lewin</a:t>
            </a:r>
            <a:r>
              <a:rPr lang="en-US" sz="4100" b="1" i="0" u="none" strike="noStrike" cap="none" dirty="0">
                <a:solidFill>
                  <a:schemeClr val="dk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: Unfreezing the Status Quo</a:t>
            </a:r>
            <a:endParaRPr lang="en-US" sz="4100" b="1" i="0" u="none" strike="noStrike" cap="none" dirty="0">
              <a:solidFill>
                <a:schemeClr val="dk2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125" marR="0" lvl="0" indent="-2552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</a:pPr>
            <a:r>
              <a:rPr lang="en-US" sz="2700" b="0" i="0" u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Builds from Lewin’s Model</a:t>
            </a:r>
            <a:endParaRPr lang="en-US" sz="2700" b="0" i="0" u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365125" marR="0" lvl="0" indent="-25527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</a:pPr>
            <a:r>
              <a:rPr lang="en-US" sz="2700" b="0" i="0" u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To implement change:</a:t>
            </a:r>
            <a:endParaRPr lang="en-US" sz="2700" b="0" i="0" u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857250" marR="0" lvl="1" indent="-457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 panose="020B0604030504040204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Establish a sense of urgency</a:t>
            </a:r>
            <a:endParaRPr lang="en-US" sz="2000" b="0" i="0" u="none" strike="noStrike" cap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857250" marR="0" lvl="1" indent="-457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 panose="020B0604030504040204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Form a coalition </a:t>
            </a:r>
            <a:endParaRPr lang="en-US" sz="2000" b="0" i="0" u="none" strike="noStrike" cap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857250" marR="0" lvl="1" indent="-457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 panose="020B0604030504040204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Create a new vision</a:t>
            </a:r>
            <a:endParaRPr lang="en-US" sz="2000" b="0" i="0" u="none" strike="noStrike" cap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857250" marR="0" lvl="1" indent="-457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 panose="020B0604030504040204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Communicate the vision </a:t>
            </a:r>
            <a:endParaRPr lang="en-US" sz="2000" b="0" i="0" u="none" strike="noStrike" cap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857250" marR="0" lvl="1" indent="-457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 panose="020B0604030504040204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Empower others by removing barriers</a:t>
            </a:r>
            <a:endParaRPr lang="en-US" sz="2000" b="0" i="0" u="none" strike="noStrike" cap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857250" marR="0" lvl="1" indent="-457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 panose="020B0604030504040204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reward short-term “wins”</a:t>
            </a:r>
            <a:endParaRPr lang="en-US" sz="2000" b="0" i="0" u="none" strike="noStrike" cap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857250" marR="0" lvl="1" indent="-457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 panose="020B0604030504040204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reassess, and adjust</a:t>
            </a:r>
            <a:endParaRPr lang="en-US" sz="2000" b="0" i="0" u="none" strike="noStrike" cap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857250" marR="0" lvl="1" indent="-457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 panose="020B0604030504040204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Reinforce the changes </a:t>
            </a:r>
            <a:endParaRPr lang="en-US" sz="2000" b="0" i="0" u="none" strike="noStrike" cap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  <a:p>
            <a:pPr marL="365125" marR="0" lvl="0" indent="-169545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</p:txBody>
      </p:sp>
      <p:sp>
        <p:nvSpPr>
          <p:cNvPr id="214" name="Google Shape;214;p29"/>
          <p:cNvSpPr txBox="1"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 panose="020B0602030504020204"/>
              <a:buNone/>
            </a:pPr>
            <a:r>
              <a:rPr lang="en-US" sz="4100" b="1" i="0" u="none" strike="noStrike" cap="none">
                <a:solidFill>
                  <a:schemeClr val="dk2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Kotter’s Eight-Step Plan</a:t>
            </a:r>
            <a:endParaRPr lang="en-US" sz="4100" b="1" i="0" u="none" strike="noStrike" cap="none">
              <a:solidFill>
                <a:schemeClr val="dk2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</p:txBody>
      </p:sp>
      <p:sp>
        <p:nvSpPr>
          <p:cNvPr id="215" name="Google Shape;215;p29"/>
          <p:cNvSpPr/>
          <p:nvPr/>
        </p:nvSpPr>
        <p:spPr>
          <a:xfrm>
            <a:off x="5410200" y="2438400"/>
            <a:ext cx="381000" cy="1295400"/>
          </a:xfrm>
          <a:prstGeom prst="rightBrace">
            <a:avLst>
              <a:gd name="adj1" fmla="val 529"/>
              <a:gd name="adj2" fmla="val 50000"/>
            </a:avLst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5791200" y="2819400"/>
            <a:ext cx="16002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ucida Sans" panose="020B0602030504020204"/>
              <a:buNone/>
            </a:pPr>
            <a:r>
              <a:rPr lang="en-US" sz="2000" b="0" i="0" u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Unfreezing</a:t>
            </a:r>
            <a:endParaRPr lang="en-US" sz="2000" b="0" i="0" u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</p:txBody>
      </p:sp>
      <p:sp>
        <p:nvSpPr>
          <p:cNvPr id="217" name="Google Shape;217;p29"/>
          <p:cNvSpPr/>
          <p:nvPr/>
        </p:nvSpPr>
        <p:spPr>
          <a:xfrm>
            <a:off x="5410200" y="3810000"/>
            <a:ext cx="381000" cy="990600"/>
          </a:xfrm>
          <a:prstGeom prst="rightBrace">
            <a:avLst>
              <a:gd name="adj1" fmla="val 692"/>
              <a:gd name="adj2" fmla="val 50000"/>
            </a:avLst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8" name="Google Shape;218;p29"/>
          <p:cNvSpPr txBox="1"/>
          <p:nvPr/>
        </p:nvSpPr>
        <p:spPr>
          <a:xfrm>
            <a:off x="5791200" y="4038600"/>
            <a:ext cx="16002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ucida Sans" panose="020B0602030504020204"/>
              <a:buNone/>
            </a:pPr>
            <a:r>
              <a:rPr lang="en-US" sz="2000" b="0" i="0" u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Movement</a:t>
            </a:r>
            <a:endParaRPr lang="en-US" sz="2000" b="0" i="0" u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</p:txBody>
      </p:sp>
      <p:sp>
        <p:nvSpPr>
          <p:cNvPr id="219" name="Google Shape;219;p29"/>
          <p:cNvSpPr txBox="1"/>
          <p:nvPr/>
        </p:nvSpPr>
        <p:spPr>
          <a:xfrm>
            <a:off x="5715000" y="4800600"/>
            <a:ext cx="16002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ucida Sans" panose="020B0602030504020204"/>
              <a:buNone/>
            </a:pPr>
            <a:r>
              <a:rPr lang="en-US" sz="2000" b="0" i="0" u="none">
                <a:solidFill>
                  <a:schemeClr val="dk1"/>
                </a:solidFill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  Refreezing</a:t>
            </a:r>
            <a:endParaRPr lang="en-US" sz="2000" b="0" i="0" u="none">
              <a:solidFill>
                <a:schemeClr val="dk1"/>
              </a:solidFill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</p:txBody>
      </p:sp>
      <p:sp>
        <p:nvSpPr>
          <p:cNvPr id="220" name="Google Shape;220;p29"/>
          <p:cNvSpPr/>
          <p:nvPr/>
        </p:nvSpPr>
        <p:spPr>
          <a:xfrm>
            <a:off x="5334000" y="4876800"/>
            <a:ext cx="381000" cy="304800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5700</Words>
  <Application>WPS Presentation</Application>
  <PresentationFormat>On-screen Show (4:3)</PresentationFormat>
  <Paragraphs>244</Paragraphs>
  <Slides>16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16</vt:i4>
      </vt:variant>
    </vt:vector>
  </HeadingPairs>
  <TitlesOfParts>
    <vt:vector size="38" baseType="lpstr">
      <vt:lpstr>Arial</vt:lpstr>
      <vt:lpstr>SimSun</vt:lpstr>
      <vt:lpstr>Wingdings</vt:lpstr>
      <vt:lpstr>Arial</vt:lpstr>
      <vt:lpstr>Lucida Sans</vt:lpstr>
      <vt:lpstr>Noto Sans Symbols</vt:lpstr>
      <vt:lpstr>AMGDT</vt:lpstr>
      <vt:lpstr>Verdana</vt:lpstr>
      <vt:lpstr>Libre Baskerville</vt:lpstr>
      <vt:lpstr>Wide Latin</vt:lpstr>
      <vt:lpstr>Libre Franklin</vt:lpstr>
      <vt:lpstr>Calibri</vt:lpstr>
      <vt:lpstr>Microsoft YaHei</vt:lpstr>
      <vt:lpstr>Arial Unicode MS</vt:lpstr>
      <vt:lpstr>1_Concourse</vt:lpstr>
      <vt:lpstr>Concourse</vt:lpstr>
      <vt:lpstr>2_Concourse</vt:lpstr>
      <vt:lpstr>3_Concourse</vt:lpstr>
      <vt:lpstr>4_Concourse</vt:lpstr>
      <vt:lpstr>5_Concourse</vt:lpstr>
      <vt:lpstr>6_Concourse</vt:lpstr>
      <vt:lpstr>7_Concourse</vt:lpstr>
      <vt:lpstr>Organizational Change &amp; Development</vt:lpstr>
      <vt:lpstr>Forces for Change</vt:lpstr>
      <vt:lpstr>Planned Change</vt:lpstr>
      <vt:lpstr>Resistance to Change</vt:lpstr>
      <vt:lpstr>Sources of Resistance to Change</vt:lpstr>
      <vt:lpstr>Tactics for Overcoming Resistance to Change</vt:lpstr>
      <vt:lpstr>Lewin’s Three-Step Change Model</vt:lpstr>
      <vt:lpstr>Lewin: Unfreezing the Status Quo</vt:lpstr>
      <vt:lpstr>Kotter’s Eight-Step Plan</vt:lpstr>
      <vt:lpstr>Action Research</vt:lpstr>
      <vt:lpstr>Organizational Development</vt:lpstr>
      <vt:lpstr>Six OD Techniques</vt:lpstr>
      <vt:lpstr>Six OD Techniques (Continued)</vt:lpstr>
      <vt:lpstr>Creating a Culture for Change: Innovation</vt:lpstr>
      <vt:lpstr>Creating a Culture for Change: Learning</vt:lpstr>
      <vt:lpstr>Creating a Learning Organization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Organizational Change &amp; Development</dc:title>
  <dc:creator>Anshu Banwari</dc:creator>
  <cp:lastModifiedBy>user</cp:lastModifiedBy>
  <cp:revision>22</cp:revision>
  <dcterms:created xsi:type="dcterms:W3CDTF">2024-05-07T14:53:00Z</dcterms:created>
  <dcterms:modified xsi:type="dcterms:W3CDTF">2024-05-09T21:51:27Z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09053E7779D4436999580F88D1D3CAFB</vt:lpwstr>
  </property>
  <property fmtid="{D5CDD505-2E9C-101B-9397-08002B2CF9AE}" pid="3" name="KSOProductBuildVer">
    <vt:lpwstr>1033-11.2.0.11537</vt:lpwstr>
  </property>
</Properties>
</file>