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4" r:id="rId3"/>
  </p:sldMasterIdLst>
  <p:notesMasterIdLst>
    <p:notesMasterId r:id="rId5"/>
  </p:notesMasterIdLst>
  <p:sldIdLst>
    <p:sldId id="257" r:id="rId4"/>
    <p:sldId id="274" r:id="rId6"/>
    <p:sldId id="379" r:id="rId7"/>
    <p:sldId id="380" r:id="rId8"/>
    <p:sldId id="280" r:id="rId9"/>
    <p:sldId id="281" r:id="rId10"/>
    <p:sldId id="282"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73" r:id="rId25"/>
    <p:sldId id="374" r:id="rId26"/>
    <p:sldId id="375" r:id="rId27"/>
    <p:sldId id="376" r:id="rId28"/>
    <p:sldId id="377" r:id="rId29"/>
    <p:sldId id="378" r:id="rId30"/>
  </p:sldIdLst>
  <p:sldSz cx="9144000" cy="6858000" type="screen4x3"/>
  <p:notesSz cx="7315200" cy="9601200"/>
  <p:embeddedFontLst>
    <p:embeddedFont>
      <p:font typeface="Comic Sans MS" panose="030F0702030302020204"/>
      <p:regular r:id="rId34"/>
      <p:bold r:id="rId35"/>
      <p:italic r:id="rId36"/>
      <p:boldItalic r:id="rId37"/>
    </p:embeddedFont>
    <p:embeddedFont>
      <p:font typeface="Arimo" panose="020B0604020202020204"/>
      <p:regular r:id="rId38"/>
    </p:embeddedFont>
    <p:embeddedFont>
      <p:font typeface="Tahoma" panose="020B0604030504040204"/>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34" name="Google Shape;134;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2"/>
        <p:cNvGrpSpPr/>
        <p:nvPr/>
      </p:nvGrpSpPr>
      <p:grpSpPr>
        <a:xfrm>
          <a:off x="0" y="0"/>
          <a:ext cx="0" cy="0"/>
          <a:chOff x="0" y="0"/>
          <a:chExt cx="0" cy="0"/>
        </a:xfrm>
      </p:grpSpPr>
      <p:sp>
        <p:nvSpPr>
          <p:cNvPr id="573" name="Google Shape;573;p5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74" name="Google Shape;574;p5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1"/>
        <p:cNvGrpSpPr/>
        <p:nvPr/>
      </p:nvGrpSpPr>
      <p:grpSpPr>
        <a:xfrm>
          <a:off x="0" y="0"/>
          <a:ext cx="0" cy="0"/>
          <a:chOff x="0" y="0"/>
          <a:chExt cx="0" cy="0"/>
        </a:xfrm>
      </p:grpSpPr>
      <p:sp>
        <p:nvSpPr>
          <p:cNvPr id="582" name="Google Shape;582;p5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83" name="Google Shape;583;p5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8"/>
        <p:cNvGrpSpPr/>
        <p:nvPr/>
      </p:nvGrpSpPr>
      <p:grpSpPr>
        <a:xfrm>
          <a:off x="0" y="0"/>
          <a:ext cx="0" cy="0"/>
          <a:chOff x="0" y="0"/>
          <a:chExt cx="0" cy="0"/>
        </a:xfrm>
      </p:grpSpPr>
      <p:sp>
        <p:nvSpPr>
          <p:cNvPr id="589" name="Google Shape;589;p5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90" name="Google Shape;590;p5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4"/>
        <p:cNvGrpSpPr/>
        <p:nvPr/>
      </p:nvGrpSpPr>
      <p:grpSpPr>
        <a:xfrm>
          <a:off x="0" y="0"/>
          <a:ext cx="0" cy="0"/>
          <a:chOff x="0" y="0"/>
          <a:chExt cx="0" cy="0"/>
        </a:xfrm>
      </p:grpSpPr>
      <p:sp>
        <p:nvSpPr>
          <p:cNvPr id="595" name="Google Shape;595;p6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96" name="Google Shape;596;p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1"/>
        <p:cNvGrpSpPr/>
        <p:nvPr/>
      </p:nvGrpSpPr>
      <p:grpSpPr>
        <a:xfrm>
          <a:off x="0" y="0"/>
          <a:ext cx="0" cy="0"/>
          <a:chOff x="0" y="0"/>
          <a:chExt cx="0" cy="0"/>
        </a:xfrm>
      </p:grpSpPr>
      <p:sp>
        <p:nvSpPr>
          <p:cNvPr id="602" name="Google Shape;602;p6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03" name="Google Shape;603;p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7"/>
        <p:cNvGrpSpPr/>
        <p:nvPr/>
      </p:nvGrpSpPr>
      <p:grpSpPr>
        <a:xfrm>
          <a:off x="0" y="0"/>
          <a:ext cx="0" cy="0"/>
          <a:chOff x="0" y="0"/>
          <a:chExt cx="0" cy="0"/>
        </a:xfrm>
      </p:grpSpPr>
      <p:sp>
        <p:nvSpPr>
          <p:cNvPr id="608" name="Google Shape;608;p6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09" name="Google Shape;609;p6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3"/>
        <p:cNvGrpSpPr/>
        <p:nvPr/>
      </p:nvGrpSpPr>
      <p:grpSpPr>
        <a:xfrm>
          <a:off x="0" y="0"/>
          <a:ext cx="0" cy="0"/>
          <a:chOff x="0" y="0"/>
          <a:chExt cx="0" cy="0"/>
        </a:xfrm>
      </p:grpSpPr>
      <p:sp>
        <p:nvSpPr>
          <p:cNvPr id="614" name="Google Shape;614;p6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15" name="Google Shape;615;p6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9"/>
        <p:cNvGrpSpPr/>
        <p:nvPr/>
      </p:nvGrpSpPr>
      <p:grpSpPr>
        <a:xfrm>
          <a:off x="0" y="0"/>
          <a:ext cx="0" cy="0"/>
          <a:chOff x="0" y="0"/>
          <a:chExt cx="0" cy="0"/>
        </a:xfrm>
      </p:grpSpPr>
      <p:sp>
        <p:nvSpPr>
          <p:cNvPr id="620" name="Google Shape;620;p6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p64: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http://web.eecs.utk.edu/~hqi/teaching/ece453f06/hw/hw7_sol.htm</a:t>
            </a:r>
            <a:endParaRPr lang="en-US"/>
          </a:p>
        </p:txBody>
      </p:sp>
      <p:sp>
        <p:nvSpPr>
          <p:cNvPr id="622" name="Google Shape;622;p64: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5"/>
        <p:cNvGrpSpPr/>
        <p:nvPr/>
      </p:nvGrpSpPr>
      <p:grpSpPr>
        <a:xfrm>
          <a:off x="0" y="0"/>
          <a:ext cx="0" cy="0"/>
          <a:chOff x="0" y="0"/>
          <a:chExt cx="0" cy="0"/>
        </a:xfrm>
      </p:grpSpPr>
      <p:sp>
        <p:nvSpPr>
          <p:cNvPr id="626" name="Google Shape;626;p6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627" name="Google Shape;627;p6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9"/>
        <p:cNvGrpSpPr/>
        <p:nvPr/>
      </p:nvGrpSpPr>
      <p:grpSpPr>
        <a:xfrm>
          <a:off x="0" y="0"/>
          <a:ext cx="0" cy="0"/>
          <a:chOff x="0" y="0"/>
          <a:chExt cx="0" cy="0"/>
        </a:xfrm>
      </p:grpSpPr>
      <p:sp>
        <p:nvSpPr>
          <p:cNvPr id="1070" name="Google Shape;1070;p11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071" name="Google Shape;1071;p1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38" name="Google Shape;238;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6"/>
        <p:cNvGrpSpPr/>
        <p:nvPr/>
      </p:nvGrpSpPr>
      <p:grpSpPr>
        <a:xfrm>
          <a:off x="0" y="0"/>
          <a:ext cx="0" cy="0"/>
          <a:chOff x="0" y="0"/>
          <a:chExt cx="0" cy="0"/>
        </a:xfrm>
      </p:grpSpPr>
      <p:sp>
        <p:nvSpPr>
          <p:cNvPr id="1077" name="Google Shape;1077;p11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078" name="Google Shape;1078;p1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4"/>
        <p:cNvGrpSpPr/>
        <p:nvPr/>
      </p:nvGrpSpPr>
      <p:grpSpPr>
        <a:xfrm>
          <a:off x="0" y="0"/>
          <a:ext cx="0" cy="0"/>
          <a:chOff x="0" y="0"/>
          <a:chExt cx="0" cy="0"/>
        </a:xfrm>
      </p:grpSpPr>
      <p:sp>
        <p:nvSpPr>
          <p:cNvPr id="1085" name="Google Shape;1085;p12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086" name="Google Shape;1086;p1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3"/>
        <p:cNvGrpSpPr/>
        <p:nvPr/>
      </p:nvGrpSpPr>
      <p:grpSpPr>
        <a:xfrm>
          <a:off x="0" y="0"/>
          <a:ext cx="0" cy="0"/>
          <a:chOff x="0" y="0"/>
          <a:chExt cx="0" cy="0"/>
        </a:xfrm>
      </p:grpSpPr>
      <p:sp>
        <p:nvSpPr>
          <p:cNvPr id="1094" name="Google Shape;1094;p12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095" name="Google Shape;1095;p1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9"/>
        <p:cNvGrpSpPr/>
        <p:nvPr/>
      </p:nvGrpSpPr>
      <p:grpSpPr>
        <a:xfrm>
          <a:off x="0" y="0"/>
          <a:ext cx="0" cy="0"/>
          <a:chOff x="0" y="0"/>
          <a:chExt cx="0" cy="0"/>
        </a:xfrm>
      </p:grpSpPr>
      <p:sp>
        <p:nvSpPr>
          <p:cNvPr id="1100" name="Google Shape;1100;p12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101" name="Google Shape;1101;p1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9"/>
        <p:cNvGrpSpPr/>
        <p:nvPr/>
      </p:nvGrpSpPr>
      <p:grpSpPr>
        <a:xfrm>
          <a:off x="0" y="0"/>
          <a:ext cx="0" cy="0"/>
          <a:chOff x="0" y="0"/>
          <a:chExt cx="0" cy="0"/>
        </a:xfrm>
      </p:grpSpPr>
      <p:sp>
        <p:nvSpPr>
          <p:cNvPr id="1110" name="Google Shape;1110;p12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111" name="Google Shape;1111;p1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1"/>
        <p:cNvGrpSpPr/>
        <p:nvPr/>
      </p:nvGrpSpPr>
      <p:grpSpPr>
        <a:xfrm>
          <a:off x="0" y="0"/>
          <a:ext cx="0" cy="0"/>
          <a:chOff x="0" y="0"/>
          <a:chExt cx="0" cy="0"/>
        </a:xfrm>
      </p:grpSpPr>
      <p:sp>
        <p:nvSpPr>
          <p:cNvPr id="302" name="Google Shape;302;p2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03" name="Google Shape;303;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7"/>
        <p:cNvGrpSpPr/>
        <p:nvPr/>
      </p:nvGrpSpPr>
      <p:grpSpPr>
        <a:xfrm>
          <a:off x="0" y="0"/>
          <a:ext cx="0" cy="0"/>
          <a:chOff x="0" y="0"/>
          <a:chExt cx="0" cy="0"/>
        </a:xfrm>
      </p:grpSpPr>
      <p:sp>
        <p:nvSpPr>
          <p:cNvPr id="308" name="Google Shape;308;p2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09" name="Google Shape;309;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7"/>
        <p:cNvGrpSpPr/>
        <p:nvPr/>
      </p:nvGrpSpPr>
      <p:grpSpPr>
        <a:xfrm>
          <a:off x="0" y="0"/>
          <a:ext cx="0" cy="0"/>
          <a:chOff x="0" y="0"/>
          <a:chExt cx="0" cy="0"/>
        </a:xfrm>
      </p:grpSpPr>
      <p:sp>
        <p:nvSpPr>
          <p:cNvPr id="318" name="Google Shape;318;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9" name="Google Shape;319;p27: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SzPts val="1800"/>
              <a:buNone/>
            </a:pPr>
            <a:r>
              <a:rPr lang="en-US"/>
              <a:t>=16/(16+8)</a:t>
            </a:r>
            <a:endParaRPr lang="en-US"/>
          </a:p>
        </p:txBody>
      </p:sp>
      <p:sp>
        <p:nvSpPr>
          <p:cNvPr id="320" name="Google Shape;320;p27: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5"/>
        <p:cNvGrpSpPr/>
        <p:nvPr/>
      </p:nvGrpSpPr>
      <p:grpSpPr>
        <a:xfrm>
          <a:off x="0" y="0"/>
          <a:ext cx="0" cy="0"/>
          <a:chOff x="0" y="0"/>
          <a:chExt cx="0" cy="0"/>
        </a:xfrm>
      </p:grpSpPr>
      <p:sp>
        <p:nvSpPr>
          <p:cNvPr id="546" name="Google Shape;546;p5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47" name="Google Shape;547;p5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2"/>
        <p:cNvGrpSpPr/>
        <p:nvPr/>
      </p:nvGrpSpPr>
      <p:grpSpPr>
        <a:xfrm>
          <a:off x="0" y="0"/>
          <a:ext cx="0" cy="0"/>
          <a:chOff x="0" y="0"/>
          <a:chExt cx="0" cy="0"/>
        </a:xfrm>
      </p:grpSpPr>
      <p:sp>
        <p:nvSpPr>
          <p:cNvPr id="553" name="Google Shape;553;p5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54" name="Google Shape;554;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9"/>
        <p:cNvGrpSpPr/>
        <p:nvPr/>
      </p:nvGrpSpPr>
      <p:grpSpPr>
        <a:xfrm>
          <a:off x="0" y="0"/>
          <a:ext cx="0" cy="0"/>
          <a:chOff x="0" y="0"/>
          <a:chExt cx="0" cy="0"/>
        </a:xfrm>
      </p:grpSpPr>
      <p:sp>
        <p:nvSpPr>
          <p:cNvPr id="560" name="Google Shape;560;p5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61" name="Google Shape;561;p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5"/>
        <p:cNvGrpSpPr/>
        <p:nvPr/>
      </p:nvGrpSpPr>
      <p:grpSpPr>
        <a:xfrm>
          <a:off x="0" y="0"/>
          <a:ext cx="0" cy="0"/>
          <a:chOff x="0" y="0"/>
          <a:chExt cx="0" cy="0"/>
        </a:xfrm>
      </p:grpSpPr>
      <p:sp>
        <p:nvSpPr>
          <p:cNvPr id="566" name="Google Shape;566;p5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567" name="Google Shape;567;p5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SzPts val="2380"/>
              <a:buNone/>
              <a:defRPr/>
            </a:lvl1pPr>
            <a:lvl2pPr lvl="1" algn="ctr">
              <a:spcBef>
                <a:spcPts val="480"/>
              </a:spcBef>
              <a:spcAft>
                <a:spcPts val="0"/>
              </a:spcAft>
              <a:buSzPts val="1800"/>
              <a:buNone/>
              <a:defRPr/>
            </a:lvl2pPr>
            <a:lvl3pPr lvl="2" algn="ctr">
              <a:spcBef>
                <a:spcPts val="400"/>
              </a:spcBef>
              <a:spcAft>
                <a:spcPts val="0"/>
              </a:spcAft>
              <a:buClr>
                <a:schemeClr val="dk1"/>
              </a:buClr>
              <a:buSzPts val="2000"/>
              <a:buFont typeface="Comic Sans MS" panose="030F0702030302020204"/>
              <a:buNone/>
              <a:defRPr/>
            </a:lvl3pPr>
            <a:lvl4pPr lvl="3" algn="ctr">
              <a:spcBef>
                <a:spcPts val="400"/>
              </a:spcBef>
              <a:spcAft>
                <a:spcPts val="0"/>
              </a:spcAft>
              <a:buClr>
                <a:schemeClr val="dk1"/>
              </a:buClr>
              <a:buSzPts val="2000"/>
              <a:buFont typeface="Times New Roman" panose="02020603050405020304"/>
              <a:buNone/>
              <a:defRPr/>
            </a:lvl4pPr>
            <a:lvl5pPr lvl="4" algn="ctr">
              <a:spcBef>
                <a:spcPts val="400"/>
              </a:spcBef>
              <a:spcAft>
                <a:spcPts val="0"/>
              </a:spcAft>
              <a:buClr>
                <a:schemeClr val="dk1"/>
              </a:buClr>
              <a:buSzPts val="2000"/>
              <a:buFont typeface="Times New Roman" panose="02020603050405020304"/>
              <a:buNone/>
              <a:defRPr/>
            </a:lvl5pPr>
            <a:lvl6pPr lvl="5" algn="ctr">
              <a:spcBef>
                <a:spcPts val="400"/>
              </a:spcBef>
              <a:spcAft>
                <a:spcPts val="0"/>
              </a:spcAft>
              <a:buClr>
                <a:schemeClr val="dk1"/>
              </a:buClr>
              <a:buSzPts val="2000"/>
              <a:buFont typeface="Times New Roman" panose="02020603050405020304"/>
              <a:buNone/>
              <a:defRPr/>
            </a:lvl6pPr>
            <a:lvl7pPr lvl="6" algn="ctr">
              <a:spcBef>
                <a:spcPts val="400"/>
              </a:spcBef>
              <a:spcAft>
                <a:spcPts val="0"/>
              </a:spcAft>
              <a:buClr>
                <a:schemeClr val="dk1"/>
              </a:buClr>
              <a:buSzPts val="2000"/>
              <a:buFont typeface="Times New Roman" panose="02020603050405020304"/>
              <a:buNone/>
              <a:defRPr/>
            </a:lvl7pPr>
            <a:lvl8pPr lvl="7" algn="ctr">
              <a:spcBef>
                <a:spcPts val="400"/>
              </a:spcBef>
              <a:spcAft>
                <a:spcPts val="0"/>
              </a:spcAft>
              <a:buClr>
                <a:schemeClr val="dk1"/>
              </a:buClr>
              <a:buSzPts val="2000"/>
              <a:buFont typeface="Times New Roman" panose="02020603050405020304"/>
              <a:buNone/>
              <a:defRPr/>
            </a:lvl8pPr>
            <a:lvl9pPr lvl="8" algn="ctr">
              <a:spcBef>
                <a:spcPts val="400"/>
              </a:spcBef>
              <a:spcAft>
                <a:spcPts val="0"/>
              </a:spcAft>
              <a:buClr>
                <a:schemeClr val="dk1"/>
              </a:buClr>
              <a:buSzPts val="2000"/>
              <a:buFont typeface="Times New Roman" panose="02020603050405020304"/>
              <a:buNone/>
              <a:defRPr/>
            </a:lvl9pPr>
          </a:lstStyle>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01320" algn="l">
              <a:spcBef>
                <a:spcPts val="640"/>
              </a:spcBef>
              <a:spcAft>
                <a:spcPts val="0"/>
              </a:spcAft>
              <a:buSzPts val="2720"/>
              <a:buChar char="r"/>
              <a:defRPr sz="3200"/>
            </a:lvl1pPr>
            <a:lvl2pPr marL="914400" lvl="1" indent="-361950" algn="l">
              <a:spcBef>
                <a:spcPts val="560"/>
              </a:spcBef>
              <a:spcAft>
                <a:spcPts val="0"/>
              </a:spcAft>
              <a:buSzPts val="2100"/>
              <a:buChar char="❖"/>
              <a:defRPr sz="2800"/>
            </a:lvl2pPr>
            <a:lvl3pPr marL="1371600" lvl="2" indent="-381000" algn="l">
              <a:spcBef>
                <a:spcPts val="480"/>
              </a:spcBef>
              <a:spcAft>
                <a:spcPts val="0"/>
              </a:spcAft>
              <a:buClr>
                <a:schemeClr val="dk1"/>
              </a:buClr>
              <a:buSzPts val="2400"/>
              <a:buFont typeface="Comic Sans MS" panose="030F0702030302020204"/>
              <a:buChar char="•"/>
              <a:defRPr sz="2400"/>
            </a:lvl3pPr>
            <a:lvl4pPr marL="1828800" lvl="3" indent="-355600" algn="l">
              <a:spcBef>
                <a:spcPts val="400"/>
              </a:spcBef>
              <a:spcAft>
                <a:spcPts val="0"/>
              </a:spcAft>
              <a:buClr>
                <a:schemeClr val="dk1"/>
              </a:buClr>
              <a:buSzPts val="2000"/>
              <a:buFont typeface="Times New Roman" panose="02020603050405020304"/>
              <a:buChar char="–"/>
              <a:defRPr sz="2000"/>
            </a:lvl4pPr>
            <a:lvl5pPr marL="2286000" lvl="4" indent="-355600" algn="l">
              <a:spcBef>
                <a:spcPts val="400"/>
              </a:spcBef>
              <a:spcAft>
                <a:spcPts val="0"/>
              </a:spcAft>
              <a:buClr>
                <a:schemeClr val="dk1"/>
              </a:buClr>
              <a:buSzPts val="2000"/>
              <a:buFont typeface="Times New Roman" panose="02020603050405020304"/>
              <a:buChar char="»"/>
              <a:defRPr sz="2000"/>
            </a:lvl5pPr>
            <a:lvl6pPr marL="2743200" lvl="5" indent="-355600" algn="l">
              <a:spcBef>
                <a:spcPts val="400"/>
              </a:spcBef>
              <a:spcAft>
                <a:spcPts val="0"/>
              </a:spcAft>
              <a:buClr>
                <a:schemeClr val="dk1"/>
              </a:buClr>
              <a:buSzPts val="2000"/>
              <a:buFont typeface="Times New Roman" panose="02020603050405020304"/>
              <a:buChar char="»"/>
              <a:defRPr sz="2000"/>
            </a:lvl6pPr>
            <a:lvl7pPr marL="3200400" lvl="6" indent="-355600" algn="l">
              <a:spcBef>
                <a:spcPts val="400"/>
              </a:spcBef>
              <a:spcAft>
                <a:spcPts val="0"/>
              </a:spcAft>
              <a:buClr>
                <a:schemeClr val="dk1"/>
              </a:buClr>
              <a:buSzPts val="2000"/>
              <a:buFont typeface="Times New Roman" panose="02020603050405020304"/>
              <a:buChar char="»"/>
              <a:defRPr sz="2000"/>
            </a:lvl7pPr>
            <a:lvl8pPr marL="3657600" lvl="7" indent="-355600" algn="l">
              <a:spcBef>
                <a:spcPts val="400"/>
              </a:spcBef>
              <a:spcAft>
                <a:spcPts val="0"/>
              </a:spcAft>
              <a:buClr>
                <a:schemeClr val="dk1"/>
              </a:buClr>
              <a:buSzPts val="2000"/>
              <a:buFont typeface="Times New Roman" panose="02020603050405020304"/>
              <a:buChar char="»"/>
              <a:defRPr sz="2000"/>
            </a:lvl8pPr>
            <a:lvl9pPr marL="4114800" lvl="8" indent="-355600" algn="l">
              <a:spcBef>
                <a:spcPts val="400"/>
              </a:spcBef>
              <a:spcAft>
                <a:spcPts val="0"/>
              </a:spcAft>
              <a:buClr>
                <a:schemeClr val="dk1"/>
              </a:buClr>
              <a:buSzPts val="2000"/>
              <a:buFont typeface="Times New Roman" panose="02020603050405020304"/>
              <a:buChar char="»"/>
              <a:defRPr sz="2000"/>
            </a:lvl9pPr>
          </a:lstStyle>
          <a:p/>
        </p:txBody>
      </p:sp>
      <p:sp>
        <p:nvSpPr>
          <p:cNvPr id="75" name="Google Shape;75;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900"/>
              <a:buNone/>
              <a:defRPr sz="1200"/>
            </a:lvl2pPr>
            <a:lvl3pPr marL="1371600" lvl="2" indent="-228600" algn="l">
              <a:spcBef>
                <a:spcPts val="200"/>
              </a:spcBef>
              <a:spcAft>
                <a:spcPts val="0"/>
              </a:spcAft>
              <a:buClr>
                <a:schemeClr val="dk1"/>
              </a:buClr>
              <a:buSzPts val="1000"/>
              <a:buFont typeface="Comic Sans MS" panose="030F0702030302020204"/>
              <a:buNone/>
              <a:defRPr sz="1000"/>
            </a:lvl3pPr>
            <a:lvl4pPr marL="1828800" lvl="3" indent="-228600" algn="l">
              <a:spcBef>
                <a:spcPts val="180"/>
              </a:spcBef>
              <a:spcAft>
                <a:spcPts val="0"/>
              </a:spcAft>
              <a:buClr>
                <a:schemeClr val="dk1"/>
              </a:buClr>
              <a:buSzPts val="900"/>
              <a:buFont typeface="Times New Roman" panose="02020603050405020304"/>
              <a:buNone/>
              <a:defRPr sz="900"/>
            </a:lvl4pPr>
            <a:lvl5pPr marL="2286000" lvl="4" indent="-228600" algn="l">
              <a:spcBef>
                <a:spcPts val="180"/>
              </a:spcBef>
              <a:spcAft>
                <a:spcPts val="0"/>
              </a:spcAft>
              <a:buClr>
                <a:schemeClr val="dk1"/>
              </a:buClr>
              <a:buSzPts val="900"/>
              <a:buFont typeface="Times New Roman" panose="02020603050405020304"/>
              <a:buNone/>
              <a:defRPr sz="900"/>
            </a:lvl5pPr>
            <a:lvl6pPr marL="2743200" lvl="5" indent="-228600" algn="l">
              <a:spcBef>
                <a:spcPts val="180"/>
              </a:spcBef>
              <a:spcAft>
                <a:spcPts val="0"/>
              </a:spcAft>
              <a:buClr>
                <a:schemeClr val="dk1"/>
              </a:buClr>
              <a:buSzPts val="900"/>
              <a:buFont typeface="Times New Roman" panose="02020603050405020304"/>
              <a:buNone/>
              <a:defRPr sz="900"/>
            </a:lvl6pPr>
            <a:lvl7pPr marL="3200400" lvl="6" indent="-228600" algn="l">
              <a:spcBef>
                <a:spcPts val="180"/>
              </a:spcBef>
              <a:spcAft>
                <a:spcPts val="0"/>
              </a:spcAft>
              <a:buClr>
                <a:schemeClr val="dk1"/>
              </a:buClr>
              <a:buSzPts val="900"/>
              <a:buFont typeface="Times New Roman" panose="02020603050405020304"/>
              <a:buNone/>
              <a:defRPr sz="900"/>
            </a:lvl7pPr>
            <a:lvl8pPr marL="3657600" lvl="7" indent="-228600" algn="l">
              <a:spcBef>
                <a:spcPts val="180"/>
              </a:spcBef>
              <a:spcAft>
                <a:spcPts val="0"/>
              </a:spcAft>
              <a:buClr>
                <a:schemeClr val="dk1"/>
              </a:buClr>
              <a:buSzPts val="900"/>
              <a:buFont typeface="Times New Roman" panose="02020603050405020304"/>
              <a:buNone/>
              <a:defRPr sz="900"/>
            </a:lvl8pPr>
            <a:lvl9pPr marL="4114800" lvl="8" indent="-228600" algn="l">
              <a:spcBef>
                <a:spcPts val="180"/>
              </a:spcBef>
              <a:spcAft>
                <a:spcPts val="0"/>
              </a:spcAft>
              <a:buClr>
                <a:schemeClr val="dk1"/>
              </a:buClr>
              <a:buSzPts val="900"/>
              <a:buFont typeface="Times New Roman" panose="02020603050405020304"/>
              <a:buNone/>
              <a:defRPr sz="900"/>
            </a:lvl9pPr>
          </a:lstStyle>
          <a:p/>
        </p:txBody>
      </p:sp>
      <p:sp>
        <p:nvSpPr>
          <p:cNvPr id="76" name="Google Shape;76;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04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Clr>
                <a:schemeClr val="dk1"/>
              </a:buClr>
              <a:buSzPts val="1800"/>
              <a:buFont typeface="Comic Sans MS" panose="030F0702030302020204"/>
              <a:buNone/>
              <a:defRPr sz="1800" b="1"/>
            </a:lvl3pPr>
            <a:lvl4pPr marL="1828800" lvl="3" indent="-228600" algn="l">
              <a:spcBef>
                <a:spcPts val="320"/>
              </a:spcBef>
              <a:spcAft>
                <a:spcPts val="0"/>
              </a:spcAft>
              <a:buClr>
                <a:schemeClr val="dk1"/>
              </a:buClr>
              <a:buSzPts val="1600"/>
              <a:buFont typeface="Times New Roman" panose="02020603050405020304"/>
              <a:buNone/>
              <a:defRPr sz="1600" b="1"/>
            </a:lvl4pPr>
            <a:lvl5pPr marL="2286000" lvl="4" indent="-228600" algn="l">
              <a:spcBef>
                <a:spcPts val="320"/>
              </a:spcBef>
              <a:spcAft>
                <a:spcPts val="0"/>
              </a:spcAft>
              <a:buClr>
                <a:schemeClr val="dk1"/>
              </a:buClr>
              <a:buSzPts val="1600"/>
              <a:buFont typeface="Times New Roman" panose="02020603050405020304"/>
              <a:buNone/>
              <a:defRPr sz="1600" b="1"/>
            </a:lvl5pPr>
            <a:lvl6pPr marL="2743200" lvl="5" indent="-228600" algn="l">
              <a:spcBef>
                <a:spcPts val="320"/>
              </a:spcBef>
              <a:spcAft>
                <a:spcPts val="0"/>
              </a:spcAft>
              <a:buClr>
                <a:schemeClr val="dk1"/>
              </a:buClr>
              <a:buSzPts val="1600"/>
              <a:buFont typeface="Times New Roman" panose="02020603050405020304"/>
              <a:buNone/>
              <a:defRPr sz="1600" b="1"/>
            </a:lvl6pPr>
            <a:lvl7pPr marL="3200400" lvl="6" indent="-228600" algn="l">
              <a:spcBef>
                <a:spcPts val="320"/>
              </a:spcBef>
              <a:spcAft>
                <a:spcPts val="0"/>
              </a:spcAft>
              <a:buClr>
                <a:schemeClr val="dk1"/>
              </a:buClr>
              <a:buSzPts val="1600"/>
              <a:buFont typeface="Times New Roman" panose="02020603050405020304"/>
              <a:buNone/>
              <a:defRPr sz="1600" b="1"/>
            </a:lvl7pPr>
            <a:lvl8pPr marL="3657600" lvl="7" indent="-228600" algn="l">
              <a:spcBef>
                <a:spcPts val="320"/>
              </a:spcBef>
              <a:spcAft>
                <a:spcPts val="0"/>
              </a:spcAft>
              <a:buClr>
                <a:schemeClr val="dk1"/>
              </a:buClr>
              <a:buSzPts val="1600"/>
              <a:buFont typeface="Times New Roman" panose="02020603050405020304"/>
              <a:buNone/>
              <a:defRPr sz="1600" b="1"/>
            </a:lvl8pPr>
            <a:lvl9pPr marL="4114800" lvl="8" indent="-228600" algn="l">
              <a:spcBef>
                <a:spcPts val="320"/>
              </a:spcBef>
              <a:spcAft>
                <a:spcPts val="0"/>
              </a:spcAft>
              <a:buClr>
                <a:schemeClr val="dk1"/>
              </a:buClr>
              <a:buSzPts val="1600"/>
              <a:buFont typeface="Times New Roman" panose="02020603050405020304"/>
              <a:buNone/>
              <a:defRPr sz="1600" b="1"/>
            </a:lvl9pPr>
          </a:lstStyle>
          <a:p/>
        </p:txBody>
      </p:sp>
      <p:sp>
        <p:nvSpPr>
          <p:cNvPr id="87" name="Google Shape;87;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58140" algn="l">
              <a:spcBef>
                <a:spcPts val="480"/>
              </a:spcBef>
              <a:spcAft>
                <a:spcPts val="0"/>
              </a:spcAft>
              <a:buSzPts val="2040"/>
              <a:buChar char="r"/>
              <a:defRPr sz="2400"/>
            </a:lvl1pPr>
            <a:lvl2pPr marL="914400" lvl="1" indent="-323850" algn="l">
              <a:spcBef>
                <a:spcPts val="400"/>
              </a:spcBef>
              <a:spcAft>
                <a:spcPts val="0"/>
              </a:spcAft>
              <a:buSzPts val="1500"/>
              <a:buChar char="❖"/>
              <a:defRPr sz="2000"/>
            </a:lvl2pPr>
            <a:lvl3pPr marL="1371600" lvl="2" indent="-342900" algn="l">
              <a:spcBef>
                <a:spcPts val="360"/>
              </a:spcBef>
              <a:spcAft>
                <a:spcPts val="0"/>
              </a:spcAft>
              <a:buClr>
                <a:schemeClr val="dk1"/>
              </a:buClr>
              <a:buSzPts val="1800"/>
              <a:buFont typeface="Comic Sans MS" panose="030F0702030302020204"/>
              <a:buChar char="•"/>
              <a:defRPr sz="1800"/>
            </a:lvl3pPr>
            <a:lvl4pPr marL="1828800" lvl="3" indent="-330200" algn="l">
              <a:spcBef>
                <a:spcPts val="320"/>
              </a:spcBef>
              <a:spcAft>
                <a:spcPts val="0"/>
              </a:spcAft>
              <a:buClr>
                <a:schemeClr val="dk1"/>
              </a:buClr>
              <a:buSzPts val="1600"/>
              <a:buFont typeface="Times New Roman" panose="02020603050405020304"/>
              <a:buChar char="–"/>
              <a:defRPr sz="1600"/>
            </a:lvl4pPr>
            <a:lvl5pPr marL="2286000" lvl="4" indent="-330200" algn="l">
              <a:spcBef>
                <a:spcPts val="320"/>
              </a:spcBef>
              <a:spcAft>
                <a:spcPts val="0"/>
              </a:spcAft>
              <a:buClr>
                <a:schemeClr val="dk1"/>
              </a:buClr>
              <a:buSzPts val="1600"/>
              <a:buFont typeface="Times New Roman" panose="02020603050405020304"/>
              <a:buChar char="»"/>
              <a:defRPr sz="1600"/>
            </a:lvl5pPr>
            <a:lvl6pPr marL="2743200" lvl="5" indent="-330200" algn="l">
              <a:spcBef>
                <a:spcPts val="320"/>
              </a:spcBef>
              <a:spcAft>
                <a:spcPts val="0"/>
              </a:spcAft>
              <a:buClr>
                <a:schemeClr val="dk1"/>
              </a:buClr>
              <a:buSzPts val="1600"/>
              <a:buFont typeface="Times New Roman" panose="02020603050405020304"/>
              <a:buChar char="»"/>
              <a:defRPr sz="1600"/>
            </a:lvl6pPr>
            <a:lvl7pPr marL="3200400" lvl="6" indent="-330200" algn="l">
              <a:spcBef>
                <a:spcPts val="320"/>
              </a:spcBef>
              <a:spcAft>
                <a:spcPts val="0"/>
              </a:spcAft>
              <a:buClr>
                <a:schemeClr val="dk1"/>
              </a:buClr>
              <a:buSzPts val="1600"/>
              <a:buFont typeface="Times New Roman" panose="02020603050405020304"/>
              <a:buChar char="»"/>
              <a:defRPr sz="1600"/>
            </a:lvl7pPr>
            <a:lvl8pPr marL="3657600" lvl="7" indent="-330200" algn="l">
              <a:spcBef>
                <a:spcPts val="320"/>
              </a:spcBef>
              <a:spcAft>
                <a:spcPts val="0"/>
              </a:spcAft>
              <a:buClr>
                <a:schemeClr val="dk1"/>
              </a:buClr>
              <a:buSzPts val="1600"/>
              <a:buFont typeface="Times New Roman" panose="02020603050405020304"/>
              <a:buChar char="»"/>
              <a:defRPr sz="1600"/>
            </a:lvl8pPr>
            <a:lvl9pPr marL="4114800" lvl="8" indent="-330200" algn="l">
              <a:spcBef>
                <a:spcPts val="320"/>
              </a:spcBef>
              <a:spcAft>
                <a:spcPts val="0"/>
              </a:spcAft>
              <a:buClr>
                <a:schemeClr val="dk1"/>
              </a:buClr>
              <a:buSzPts val="1600"/>
              <a:buFont typeface="Times New Roman" panose="02020603050405020304"/>
              <a:buChar char="»"/>
              <a:defRPr sz="1600"/>
            </a:lvl9pPr>
          </a:lstStyle>
          <a:p/>
        </p:txBody>
      </p:sp>
      <p:sp>
        <p:nvSpPr>
          <p:cNvPr id="88" name="Google Shape;88;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04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Clr>
                <a:schemeClr val="dk1"/>
              </a:buClr>
              <a:buSzPts val="1800"/>
              <a:buFont typeface="Comic Sans MS" panose="030F0702030302020204"/>
              <a:buNone/>
              <a:defRPr sz="1800" b="1"/>
            </a:lvl3pPr>
            <a:lvl4pPr marL="1828800" lvl="3" indent="-228600" algn="l">
              <a:spcBef>
                <a:spcPts val="320"/>
              </a:spcBef>
              <a:spcAft>
                <a:spcPts val="0"/>
              </a:spcAft>
              <a:buClr>
                <a:schemeClr val="dk1"/>
              </a:buClr>
              <a:buSzPts val="1600"/>
              <a:buFont typeface="Times New Roman" panose="02020603050405020304"/>
              <a:buNone/>
              <a:defRPr sz="1600" b="1"/>
            </a:lvl4pPr>
            <a:lvl5pPr marL="2286000" lvl="4" indent="-228600" algn="l">
              <a:spcBef>
                <a:spcPts val="320"/>
              </a:spcBef>
              <a:spcAft>
                <a:spcPts val="0"/>
              </a:spcAft>
              <a:buClr>
                <a:schemeClr val="dk1"/>
              </a:buClr>
              <a:buSzPts val="1600"/>
              <a:buFont typeface="Times New Roman" panose="02020603050405020304"/>
              <a:buNone/>
              <a:defRPr sz="1600" b="1"/>
            </a:lvl5pPr>
            <a:lvl6pPr marL="2743200" lvl="5" indent="-228600" algn="l">
              <a:spcBef>
                <a:spcPts val="320"/>
              </a:spcBef>
              <a:spcAft>
                <a:spcPts val="0"/>
              </a:spcAft>
              <a:buClr>
                <a:schemeClr val="dk1"/>
              </a:buClr>
              <a:buSzPts val="1600"/>
              <a:buFont typeface="Times New Roman" panose="02020603050405020304"/>
              <a:buNone/>
              <a:defRPr sz="1600" b="1"/>
            </a:lvl6pPr>
            <a:lvl7pPr marL="3200400" lvl="6" indent="-228600" algn="l">
              <a:spcBef>
                <a:spcPts val="320"/>
              </a:spcBef>
              <a:spcAft>
                <a:spcPts val="0"/>
              </a:spcAft>
              <a:buClr>
                <a:schemeClr val="dk1"/>
              </a:buClr>
              <a:buSzPts val="1600"/>
              <a:buFont typeface="Times New Roman" panose="02020603050405020304"/>
              <a:buNone/>
              <a:defRPr sz="1600" b="1"/>
            </a:lvl7pPr>
            <a:lvl8pPr marL="3657600" lvl="7" indent="-228600" algn="l">
              <a:spcBef>
                <a:spcPts val="320"/>
              </a:spcBef>
              <a:spcAft>
                <a:spcPts val="0"/>
              </a:spcAft>
              <a:buClr>
                <a:schemeClr val="dk1"/>
              </a:buClr>
              <a:buSzPts val="1600"/>
              <a:buFont typeface="Times New Roman" panose="02020603050405020304"/>
              <a:buNone/>
              <a:defRPr sz="1600" b="1"/>
            </a:lvl8pPr>
            <a:lvl9pPr marL="4114800" lvl="8" indent="-228600" algn="l">
              <a:spcBef>
                <a:spcPts val="320"/>
              </a:spcBef>
              <a:spcAft>
                <a:spcPts val="0"/>
              </a:spcAft>
              <a:buClr>
                <a:schemeClr val="dk1"/>
              </a:buClr>
              <a:buSzPts val="1600"/>
              <a:buFont typeface="Times New Roman" panose="02020603050405020304"/>
              <a:buNone/>
              <a:defRPr sz="1600" b="1"/>
            </a:lvl9pPr>
          </a:lstStyle>
          <a:p/>
        </p:txBody>
      </p:sp>
      <p:sp>
        <p:nvSpPr>
          <p:cNvPr id="89" name="Google Shape;89;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58140" algn="l">
              <a:spcBef>
                <a:spcPts val="480"/>
              </a:spcBef>
              <a:spcAft>
                <a:spcPts val="0"/>
              </a:spcAft>
              <a:buSzPts val="2040"/>
              <a:buChar char="r"/>
              <a:defRPr sz="2400"/>
            </a:lvl1pPr>
            <a:lvl2pPr marL="914400" lvl="1" indent="-323850" algn="l">
              <a:spcBef>
                <a:spcPts val="400"/>
              </a:spcBef>
              <a:spcAft>
                <a:spcPts val="0"/>
              </a:spcAft>
              <a:buSzPts val="1500"/>
              <a:buChar char="❖"/>
              <a:defRPr sz="2000"/>
            </a:lvl2pPr>
            <a:lvl3pPr marL="1371600" lvl="2" indent="-342900" algn="l">
              <a:spcBef>
                <a:spcPts val="360"/>
              </a:spcBef>
              <a:spcAft>
                <a:spcPts val="0"/>
              </a:spcAft>
              <a:buClr>
                <a:schemeClr val="dk1"/>
              </a:buClr>
              <a:buSzPts val="1800"/>
              <a:buFont typeface="Comic Sans MS" panose="030F0702030302020204"/>
              <a:buChar char="•"/>
              <a:defRPr sz="1800"/>
            </a:lvl3pPr>
            <a:lvl4pPr marL="1828800" lvl="3" indent="-330200" algn="l">
              <a:spcBef>
                <a:spcPts val="320"/>
              </a:spcBef>
              <a:spcAft>
                <a:spcPts val="0"/>
              </a:spcAft>
              <a:buClr>
                <a:schemeClr val="dk1"/>
              </a:buClr>
              <a:buSzPts val="1600"/>
              <a:buFont typeface="Times New Roman" panose="02020603050405020304"/>
              <a:buChar char="–"/>
              <a:defRPr sz="1600"/>
            </a:lvl4pPr>
            <a:lvl5pPr marL="2286000" lvl="4" indent="-330200" algn="l">
              <a:spcBef>
                <a:spcPts val="320"/>
              </a:spcBef>
              <a:spcAft>
                <a:spcPts val="0"/>
              </a:spcAft>
              <a:buClr>
                <a:schemeClr val="dk1"/>
              </a:buClr>
              <a:buSzPts val="1600"/>
              <a:buFont typeface="Times New Roman" panose="02020603050405020304"/>
              <a:buChar char="»"/>
              <a:defRPr sz="1600"/>
            </a:lvl5pPr>
            <a:lvl6pPr marL="2743200" lvl="5" indent="-330200" algn="l">
              <a:spcBef>
                <a:spcPts val="320"/>
              </a:spcBef>
              <a:spcAft>
                <a:spcPts val="0"/>
              </a:spcAft>
              <a:buClr>
                <a:schemeClr val="dk1"/>
              </a:buClr>
              <a:buSzPts val="1600"/>
              <a:buFont typeface="Times New Roman" panose="02020603050405020304"/>
              <a:buChar char="»"/>
              <a:defRPr sz="1600"/>
            </a:lvl6pPr>
            <a:lvl7pPr marL="3200400" lvl="6" indent="-330200" algn="l">
              <a:spcBef>
                <a:spcPts val="320"/>
              </a:spcBef>
              <a:spcAft>
                <a:spcPts val="0"/>
              </a:spcAft>
              <a:buClr>
                <a:schemeClr val="dk1"/>
              </a:buClr>
              <a:buSzPts val="1600"/>
              <a:buFont typeface="Times New Roman" panose="02020603050405020304"/>
              <a:buChar char="»"/>
              <a:defRPr sz="1600"/>
            </a:lvl7pPr>
            <a:lvl8pPr marL="3657600" lvl="7" indent="-330200" algn="l">
              <a:spcBef>
                <a:spcPts val="320"/>
              </a:spcBef>
              <a:spcAft>
                <a:spcPts val="0"/>
              </a:spcAft>
              <a:buClr>
                <a:schemeClr val="dk1"/>
              </a:buClr>
              <a:buSzPts val="1600"/>
              <a:buFont typeface="Times New Roman" panose="02020603050405020304"/>
              <a:buChar char="»"/>
              <a:defRPr sz="1600"/>
            </a:lvl8pPr>
            <a:lvl9pPr marL="4114800" lvl="8" indent="-330200" algn="l">
              <a:spcBef>
                <a:spcPts val="320"/>
              </a:spcBef>
              <a:spcAft>
                <a:spcPts val="0"/>
              </a:spcAft>
              <a:buClr>
                <a:schemeClr val="dk1"/>
              </a:buClr>
              <a:buSzPts val="1600"/>
              <a:buFont typeface="Times New Roman" panose="02020603050405020304"/>
              <a:buChar char="»"/>
              <a:defRPr sz="1600"/>
            </a:lvl9pPr>
          </a:lstStyle>
          <a:p/>
        </p:txBody>
      </p:sp>
      <p:sp>
        <p:nvSpPr>
          <p:cNvPr id="90" name="Google Shape;90;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79730" algn="l">
              <a:spcBef>
                <a:spcPts val="560"/>
              </a:spcBef>
              <a:spcAft>
                <a:spcPts val="0"/>
              </a:spcAft>
              <a:buSzPts val="2380"/>
              <a:buChar char="r"/>
              <a:defRPr sz="2800"/>
            </a:lvl1pPr>
            <a:lvl2pPr marL="914400" lvl="1" indent="-342900" algn="l">
              <a:spcBef>
                <a:spcPts val="480"/>
              </a:spcBef>
              <a:spcAft>
                <a:spcPts val="0"/>
              </a:spcAft>
              <a:buSzPts val="1800"/>
              <a:buChar char="❖"/>
              <a:defRPr sz="2400"/>
            </a:lvl2pPr>
            <a:lvl3pPr marL="1371600" lvl="2" indent="-355600" algn="l">
              <a:spcBef>
                <a:spcPts val="400"/>
              </a:spcBef>
              <a:spcAft>
                <a:spcPts val="0"/>
              </a:spcAft>
              <a:buClr>
                <a:schemeClr val="dk1"/>
              </a:buClr>
              <a:buSzPts val="2000"/>
              <a:buFont typeface="Comic Sans MS" panose="030F0702030302020204"/>
              <a:buChar char="•"/>
              <a:defRPr sz="2000"/>
            </a:lvl3pPr>
            <a:lvl4pPr marL="1828800" lvl="3" indent="-342900" algn="l">
              <a:spcBef>
                <a:spcPts val="360"/>
              </a:spcBef>
              <a:spcAft>
                <a:spcPts val="0"/>
              </a:spcAft>
              <a:buClr>
                <a:schemeClr val="dk1"/>
              </a:buClr>
              <a:buSzPts val="1800"/>
              <a:buFont typeface="Times New Roman" panose="02020603050405020304"/>
              <a:buChar char="–"/>
              <a:defRPr sz="1800"/>
            </a:lvl4pPr>
            <a:lvl5pPr marL="2286000" lvl="4" indent="-342900" algn="l">
              <a:spcBef>
                <a:spcPts val="360"/>
              </a:spcBef>
              <a:spcAft>
                <a:spcPts val="0"/>
              </a:spcAft>
              <a:buClr>
                <a:schemeClr val="dk1"/>
              </a:buClr>
              <a:buSzPts val="1800"/>
              <a:buFont typeface="Times New Roman" panose="02020603050405020304"/>
              <a:buChar char="»"/>
              <a:defRPr sz="1800"/>
            </a:lvl5pPr>
            <a:lvl6pPr marL="2743200" lvl="5" indent="-342900" algn="l">
              <a:spcBef>
                <a:spcPts val="360"/>
              </a:spcBef>
              <a:spcAft>
                <a:spcPts val="0"/>
              </a:spcAft>
              <a:buClr>
                <a:schemeClr val="dk1"/>
              </a:buClr>
              <a:buSzPts val="1800"/>
              <a:buFont typeface="Times New Roman" panose="02020603050405020304"/>
              <a:buChar char="»"/>
              <a:defRPr sz="1800"/>
            </a:lvl6pPr>
            <a:lvl7pPr marL="3200400" lvl="6" indent="-342900" algn="l">
              <a:spcBef>
                <a:spcPts val="360"/>
              </a:spcBef>
              <a:spcAft>
                <a:spcPts val="0"/>
              </a:spcAft>
              <a:buClr>
                <a:schemeClr val="dk1"/>
              </a:buClr>
              <a:buSzPts val="1800"/>
              <a:buFont typeface="Times New Roman" panose="02020603050405020304"/>
              <a:buChar char="»"/>
              <a:defRPr sz="1800"/>
            </a:lvl7pPr>
            <a:lvl8pPr marL="3657600" lvl="7" indent="-342900" algn="l">
              <a:spcBef>
                <a:spcPts val="360"/>
              </a:spcBef>
              <a:spcAft>
                <a:spcPts val="0"/>
              </a:spcAft>
              <a:buClr>
                <a:schemeClr val="dk1"/>
              </a:buClr>
              <a:buSzPts val="1800"/>
              <a:buFont typeface="Times New Roman" panose="02020603050405020304"/>
              <a:buChar char="»"/>
              <a:defRPr sz="1800"/>
            </a:lvl8pPr>
            <a:lvl9pPr marL="4114800" lvl="8" indent="-342900" algn="l">
              <a:spcBef>
                <a:spcPts val="360"/>
              </a:spcBef>
              <a:spcAft>
                <a:spcPts val="0"/>
              </a:spcAft>
              <a:buClr>
                <a:schemeClr val="dk1"/>
              </a:buClr>
              <a:buSzPts val="1800"/>
              <a:buFont typeface="Times New Roman" panose="02020603050405020304"/>
              <a:buChar char="»"/>
              <a:defRPr sz="1800"/>
            </a:lvl9pPr>
          </a:lstStyle>
          <a:p/>
        </p:txBody>
      </p:sp>
      <p:sp>
        <p:nvSpPr>
          <p:cNvPr id="96" name="Google Shape;96;p14"/>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79730" algn="l">
              <a:spcBef>
                <a:spcPts val="560"/>
              </a:spcBef>
              <a:spcAft>
                <a:spcPts val="0"/>
              </a:spcAft>
              <a:buSzPts val="2380"/>
              <a:buChar char="r"/>
              <a:defRPr sz="2800"/>
            </a:lvl1pPr>
            <a:lvl2pPr marL="914400" lvl="1" indent="-342900" algn="l">
              <a:spcBef>
                <a:spcPts val="480"/>
              </a:spcBef>
              <a:spcAft>
                <a:spcPts val="0"/>
              </a:spcAft>
              <a:buSzPts val="1800"/>
              <a:buChar char="❖"/>
              <a:defRPr sz="2400"/>
            </a:lvl2pPr>
            <a:lvl3pPr marL="1371600" lvl="2" indent="-355600" algn="l">
              <a:spcBef>
                <a:spcPts val="400"/>
              </a:spcBef>
              <a:spcAft>
                <a:spcPts val="0"/>
              </a:spcAft>
              <a:buClr>
                <a:schemeClr val="dk1"/>
              </a:buClr>
              <a:buSzPts val="2000"/>
              <a:buFont typeface="Comic Sans MS" panose="030F0702030302020204"/>
              <a:buChar char="•"/>
              <a:defRPr sz="2000"/>
            </a:lvl3pPr>
            <a:lvl4pPr marL="1828800" lvl="3" indent="-342900" algn="l">
              <a:spcBef>
                <a:spcPts val="360"/>
              </a:spcBef>
              <a:spcAft>
                <a:spcPts val="0"/>
              </a:spcAft>
              <a:buClr>
                <a:schemeClr val="dk1"/>
              </a:buClr>
              <a:buSzPts val="1800"/>
              <a:buFont typeface="Times New Roman" panose="02020603050405020304"/>
              <a:buChar char="–"/>
              <a:defRPr sz="1800"/>
            </a:lvl4pPr>
            <a:lvl5pPr marL="2286000" lvl="4" indent="-342900" algn="l">
              <a:spcBef>
                <a:spcPts val="360"/>
              </a:spcBef>
              <a:spcAft>
                <a:spcPts val="0"/>
              </a:spcAft>
              <a:buClr>
                <a:schemeClr val="dk1"/>
              </a:buClr>
              <a:buSzPts val="1800"/>
              <a:buFont typeface="Times New Roman" panose="02020603050405020304"/>
              <a:buChar char="»"/>
              <a:defRPr sz="1800"/>
            </a:lvl5pPr>
            <a:lvl6pPr marL="2743200" lvl="5" indent="-342900" algn="l">
              <a:spcBef>
                <a:spcPts val="360"/>
              </a:spcBef>
              <a:spcAft>
                <a:spcPts val="0"/>
              </a:spcAft>
              <a:buClr>
                <a:schemeClr val="dk1"/>
              </a:buClr>
              <a:buSzPts val="1800"/>
              <a:buFont typeface="Times New Roman" panose="02020603050405020304"/>
              <a:buChar char="»"/>
              <a:defRPr sz="1800"/>
            </a:lvl6pPr>
            <a:lvl7pPr marL="3200400" lvl="6" indent="-342900" algn="l">
              <a:spcBef>
                <a:spcPts val="360"/>
              </a:spcBef>
              <a:spcAft>
                <a:spcPts val="0"/>
              </a:spcAft>
              <a:buClr>
                <a:schemeClr val="dk1"/>
              </a:buClr>
              <a:buSzPts val="1800"/>
              <a:buFont typeface="Times New Roman" panose="02020603050405020304"/>
              <a:buChar char="»"/>
              <a:defRPr sz="1800"/>
            </a:lvl7pPr>
            <a:lvl8pPr marL="3657600" lvl="7" indent="-342900" algn="l">
              <a:spcBef>
                <a:spcPts val="360"/>
              </a:spcBef>
              <a:spcAft>
                <a:spcPts val="0"/>
              </a:spcAft>
              <a:buClr>
                <a:schemeClr val="dk1"/>
              </a:buClr>
              <a:buSzPts val="1800"/>
              <a:buFont typeface="Times New Roman" panose="02020603050405020304"/>
              <a:buChar char="»"/>
              <a:defRPr sz="1800"/>
            </a:lvl8pPr>
            <a:lvl9pPr marL="4114800" lvl="8" indent="-342900" algn="l">
              <a:spcBef>
                <a:spcPts val="360"/>
              </a:spcBef>
              <a:spcAft>
                <a:spcPts val="0"/>
              </a:spcAft>
              <a:buClr>
                <a:schemeClr val="dk1"/>
              </a:buClr>
              <a:buSzPts val="1800"/>
              <a:buFont typeface="Times New Roman" panose="02020603050405020304"/>
              <a:buChar char="»"/>
              <a:defRPr sz="1800"/>
            </a:lvl9pPr>
          </a:lstStyle>
          <a:p/>
        </p:txBody>
      </p:sp>
      <p:sp>
        <p:nvSpPr>
          <p:cNvPr id="97" name="Google Shape;97;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4"/>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700"/>
              <a:buNone/>
              <a:defRPr sz="2000"/>
            </a:lvl1pPr>
            <a:lvl2pPr marL="914400" lvl="1" indent="-228600" algn="l">
              <a:spcBef>
                <a:spcPts val="360"/>
              </a:spcBef>
              <a:spcAft>
                <a:spcPts val="0"/>
              </a:spcAft>
              <a:buSzPts val="1350"/>
              <a:buNone/>
              <a:defRPr sz="1800"/>
            </a:lvl2pPr>
            <a:lvl3pPr marL="1371600" lvl="2" indent="-228600" algn="l">
              <a:spcBef>
                <a:spcPts val="320"/>
              </a:spcBef>
              <a:spcAft>
                <a:spcPts val="0"/>
              </a:spcAft>
              <a:buClr>
                <a:schemeClr val="dk1"/>
              </a:buClr>
              <a:buSzPts val="1600"/>
              <a:buFont typeface="Comic Sans MS" panose="030F0702030302020204"/>
              <a:buNone/>
              <a:defRPr sz="1600"/>
            </a:lvl3pPr>
            <a:lvl4pPr marL="1828800" lvl="3" indent="-228600" algn="l">
              <a:spcBef>
                <a:spcPts val="280"/>
              </a:spcBef>
              <a:spcAft>
                <a:spcPts val="0"/>
              </a:spcAft>
              <a:buClr>
                <a:schemeClr val="dk1"/>
              </a:buClr>
              <a:buSzPts val="1400"/>
              <a:buFont typeface="Times New Roman" panose="02020603050405020304"/>
              <a:buNone/>
              <a:defRPr sz="1400"/>
            </a:lvl4pPr>
            <a:lvl5pPr marL="2286000" lvl="4" indent="-228600" algn="l">
              <a:spcBef>
                <a:spcPts val="280"/>
              </a:spcBef>
              <a:spcAft>
                <a:spcPts val="0"/>
              </a:spcAft>
              <a:buClr>
                <a:schemeClr val="dk1"/>
              </a:buClr>
              <a:buSzPts val="1400"/>
              <a:buFont typeface="Times New Roman" panose="02020603050405020304"/>
              <a:buNone/>
              <a:defRPr sz="1400"/>
            </a:lvl5pPr>
            <a:lvl6pPr marL="2743200" lvl="5" indent="-228600" algn="l">
              <a:spcBef>
                <a:spcPts val="280"/>
              </a:spcBef>
              <a:spcAft>
                <a:spcPts val="0"/>
              </a:spcAft>
              <a:buClr>
                <a:schemeClr val="dk1"/>
              </a:buClr>
              <a:buSzPts val="1400"/>
              <a:buFont typeface="Times New Roman" panose="02020603050405020304"/>
              <a:buNone/>
              <a:defRPr sz="1400"/>
            </a:lvl6pPr>
            <a:lvl7pPr marL="3200400" lvl="6" indent="-228600" algn="l">
              <a:spcBef>
                <a:spcPts val="280"/>
              </a:spcBef>
              <a:spcAft>
                <a:spcPts val="0"/>
              </a:spcAft>
              <a:buClr>
                <a:schemeClr val="dk1"/>
              </a:buClr>
              <a:buSzPts val="1400"/>
              <a:buFont typeface="Times New Roman" panose="02020603050405020304"/>
              <a:buNone/>
              <a:defRPr sz="1400"/>
            </a:lvl7pPr>
            <a:lvl8pPr marL="3657600" lvl="7" indent="-228600" algn="l">
              <a:spcBef>
                <a:spcPts val="280"/>
              </a:spcBef>
              <a:spcAft>
                <a:spcPts val="0"/>
              </a:spcAft>
              <a:buClr>
                <a:schemeClr val="dk1"/>
              </a:buClr>
              <a:buSzPts val="1400"/>
              <a:buFont typeface="Times New Roman" panose="02020603050405020304"/>
              <a:buNone/>
              <a:defRPr sz="1400"/>
            </a:lvl8pPr>
            <a:lvl9pPr marL="4114800" lvl="8" indent="-228600" algn="l">
              <a:spcBef>
                <a:spcPts val="280"/>
              </a:spcBef>
              <a:spcAft>
                <a:spcPts val="0"/>
              </a:spcAft>
              <a:buClr>
                <a:schemeClr val="dk1"/>
              </a:buClr>
              <a:buSzPts val="1400"/>
              <a:buFont typeface="Times New Roman" panose="02020603050405020304"/>
              <a:buNone/>
              <a:defRPr sz="1400"/>
            </a:lvl9pPr>
          </a:lstStyle>
          <a:p/>
        </p:txBody>
      </p:sp>
      <p:sp>
        <p:nvSpPr>
          <p:cNvPr id="103" name="Google Shape;103;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a:spLocks noGrp="1"/>
          </p:cNvSpPr>
          <p:nvPr>
            <p:ph type="body" idx="1"/>
          </p:nvPr>
        </p:nvSpPr>
        <p:spPr>
          <a:xfrm>
            <a:off x="533400" y="1600200"/>
            <a:ext cx="77724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9" name="Google Shape;109;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6"/>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77666" y="427735"/>
            <a:ext cx="6797992" cy="17109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8"/>
          <p:cNvSpPr txBox="1">
            <a:spLocks noGrp="1"/>
          </p:cNvSpPr>
          <p:nvPr>
            <p:ph type="body" idx="1"/>
          </p:nvPr>
        </p:nvSpPr>
        <p:spPr>
          <a:xfrm>
            <a:off x="377666" y="2459482"/>
            <a:ext cx="6797992" cy="7057644"/>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21" name="Google Shape;121;p18"/>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panose="02020603050405020304"/>
                <a:ea typeface="Times New Roman" panose="02020603050405020304"/>
                <a:cs typeface="Times New Roman" panose="02020603050405020304"/>
                <a:sym typeface="Times New Roman" panose="020206030504050203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8"/>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19375E-6505-4606-9C5C-D9F581CC2170}" type="datetime3">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Lecture 11  Error Control</a:t>
            </a:r>
            <a:endParaRPr lang="en-US">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t>3-</a:t>
            </a:r>
            <a:fld id="{EFF7E235-E610-4D58-8BA9-9FF17D1FED8D}"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5AD175C0-7B65-4E2B-B20C-8005B8E66D95}" type="datetime3">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Lecture 11  Error Control</a:t>
            </a:r>
            <a:endParaRPr lang="en-US">
              <a:latin typeface="Times New Roman" panose="02020603050405020304" pitchFamily="18" charset="0"/>
            </a:endParaRPr>
          </a:p>
        </p:txBody>
      </p:sp>
      <p:sp>
        <p:nvSpPr>
          <p:cNvPr id="7" name="Slide Number Placeholder 5"/>
          <p:cNvSpPr>
            <a:spLocks noGrp="1"/>
          </p:cNvSpPr>
          <p:nvPr>
            <p:ph type="sldNum" sz="quarter" idx="12"/>
          </p:nvPr>
        </p:nvSpPr>
        <p:spPr/>
        <p:txBody>
          <a:bodyPr/>
          <a:lstStyle>
            <a:lvl1pPr>
              <a:defRPr/>
            </a:lvl1pPr>
          </a:lstStyle>
          <a:p>
            <a:pPr>
              <a:defRPr/>
            </a:pPr>
            <a:r>
              <a:rPr lang="en-US"/>
              <a:t>3-</a:t>
            </a:r>
            <a:fld id="{C812AA23-85D7-4B95-B994-8CF6AFD2845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verTx" matchingName="Title and Content over Text">
  <p:cSld name="OBJECT_OVER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a:spLocks noGrp="1"/>
          </p:cNvSpPr>
          <p:nvPr>
            <p:ph type="body" idx="1"/>
          </p:nvPr>
        </p:nvSpPr>
        <p:spPr>
          <a:xfrm>
            <a:off x="533400" y="1600200"/>
            <a:ext cx="7772400" cy="22479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8" name="Google Shape;28;p4"/>
          <p:cNvSpPr txBox="1">
            <a:spLocks noGrp="1"/>
          </p:cNvSpPr>
          <p:nvPr>
            <p:ph type="body" idx="2"/>
          </p:nvPr>
        </p:nvSpPr>
        <p:spPr>
          <a:xfrm>
            <a:off x="533400" y="4000500"/>
            <a:ext cx="7772400" cy="22479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9" name="Google Shape;29;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hart" matchingName="Title, Text and Chart">
  <p:cSld name="TEXT_AND_CHAR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5" name="Google Shape;35;p5"/>
          <p:cNvSpPr>
            <a:spLocks noGrp="1"/>
          </p:cNvSpPr>
          <p:nvPr>
            <p:ph type="chart"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accent2"/>
              </a:buClr>
              <a:buSzPts val="2380"/>
              <a:buFont typeface="Arial" panose="020B0604020202020204"/>
              <a:buChar char="r"/>
              <a:defRPr sz="2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R="0" lvl="1" algn="l" rtl="0">
              <a:spcBef>
                <a:spcPts val="480"/>
              </a:spcBef>
              <a:spcAft>
                <a:spcPts val="0"/>
              </a:spcAft>
              <a:buClr>
                <a:schemeClr val="accent2"/>
              </a:buClr>
              <a:buSzPts val="1800"/>
              <a:buFont typeface="Noto Sans Symbols"/>
              <a:buChar char="❖"/>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R="0" lvl="2" algn="l" rtl="0">
              <a:spcBef>
                <a:spcPts val="400"/>
              </a:spcBef>
              <a:spcAft>
                <a:spcPts val="0"/>
              </a:spcAft>
              <a:buClr>
                <a:schemeClr val="dk1"/>
              </a:buClr>
              <a:buSzPts val="2000"/>
              <a:buFont typeface="Comic Sans MS" panose="030F0702030302020204"/>
              <a:buChar char="•"/>
              <a:defRPr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R="0" lvl="3"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36" name="Google Shape;36;p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2" name="Google Shape;42;p6"/>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3" name="Google Shape;43;p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AndTx" matchingName="Title, Content and Text">
  <p:cSld name="OBJECT_AND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9" name="Google Shape;49;p7"/>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50" name="Google Shape;50;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rot="5400000">
            <a:off x="4324350" y="2266950"/>
            <a:ext cx="6019800" cy="1943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a:spLocks noGrp="1"/>
          </p:cNvSpPr>
          <p:nvPr>
            <p:ph type="body" idx="1"/>
          </p:nvPr>
        </p:nvSpPr>
        <p:spPr>
          <a:xfrm rot="5400000">
            <a:off x="361950" y="400050"/>
            <a:ext cx="6019800" cy="56769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56" name="Google Shape;56;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a:spLocks noGrp="1"/>
          </p:cNvSpPr>
          <p:nvPr>
            <p:ph type="body" idx="1"/>
          </p:nvPr>
        </p:nvSpPr>
        <p:spPr>
          <a:xfrm rot="5400000">
            <a:off x="2095500" y="38100"/>
            <a:ext cx="46482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62" name="Google Shape;62;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900"/>
              <a:buNone/>
              <a:defRPr sz="1200"/>
            </a:lvl2pPr>
            <a:lvl3pPr marL="1371600" lvl="2" indent="-228600" algn="l">
              <a:spcBef>
                <a:spcPts val="200"/>
              </a:spcBef>
              <a:spcAft>
                <a:spcPts val="0"/>
              </a:spcAft>
              <a:buClr>
                <a:schemeClr val="dk1"/>
              </a:buClr>
              <a:buSzPts val="1000"/>
              <a:buFont typeface="Comic Sans MS" panose="030F0702030302020204"/>
              <a:buNone/>
              <a:defRPr sz="1000"/>
            </a:lvl3pPr>
            <a:lvl4pPr marL="1828800" lvl="3" indent="-228600" algn="l">
              <a:spcBef>
                <a:spcPts val="180"/>
              </a:spcBef>
              <a:spcAft>
                <a:spcPts val="0"/>
              </a:spcAft>
              <a:buClr>
                <a:schemeClr val="dk1"/>
              </a:buClr>
              <a:buSzPts val="900"/>
              <a:buFont typeface="Times New Roman" panose="02020603050405020304"/>
              <a:buNone/>
              <a:defRPr sz="900"/>
            </a:lvl4pPr>
            <a:lvl5pPr marL="2286000" lvl="4" indent="-228600" algn="l">
              <a:spcBef>
                <a:spcPts val="180"/>
              </a:spcBef>
              <a:spcAft>
                <a:spcPts val="0"/>
              </a:spcAft>
              <a:buClr>
                <a:schemeClr val="dk1"/>
              </a:buClr>
              <a:buSzPts val="900"/>
              <a:buFont typeface="Times New Roman" panose="02020603050405020304"/>
              <a:buNone/>
              <a:defRPr sz="900"/>
            </a:lvl5pPr>
            <a:lvl6pPr marL="2743200" lvl="5" indent="-228600" algn="l">
              <a:spcBef>
                <a:spcPts val="180"/>
              </a:spcBef>
              <a:spcAft>
                <a:spcPts val="0"/>
              </a:spcAft>
              <a:buClr>
                <a:schemeClr val="dk1"/>
              </a:buClr>
              <a:buSzPts val="900"/>
              <a:buFont typeface="Times New Roman" panose="02020603050405020304"/>
              <a:buNone/>
              <a:defRPr sz="900"/>
            </a:lvl6pPr>
            <a:lvl7pPr marL="3200400" lvl="6" indent="-228600" algn="l">
              <a:spcBef>
                <a:spcPts val="180"/>
              </a:spcBef>
              <a:spcAft>
                <a:spcPts val="0"/>
              </a:spcAft>
              <a:buClr>
                <a:schemeClr val="dk1"/>
              </a:buClr>
              <a:buSzPts val="900"/>
              <a:buFont typeface="Times New Roman" panose="02020603050405020304"/>
              <a:buNone/>
              <a:defRPr sz="900"/>
            </a:lvl7pPr>
            <a:lvl8pPr marL="3657600" lvl="7" indent="-228600" algn="l">
              <a:spcBef>
                <a:spcPts val="180"/>
              </a:spcBef>
              <a:spcAft>
                <a:spcPts val="0"/>
              </a:spcAft>
              <a:buClr>
                <a:schemeClr val="dk1"/>
              </a:buClr>
              <a:buSzPts val="900"/>
              <a:buFont typeface="Times New Roman" panose="02020603050405020304"/>
              <a:buNone/>
              <a:defRPr sz="900"/>
            </a:lvl8pPr>
            <a:lvl9pPr marL="4114800" lvl="8" indent="-228600" algn="l">
              <a:spcBef>
                <a:spcPts val="180"/>
              </a:spcBef>
              <a:spcAft>
                <a:spcPts val="0"/>
              </a:spcAft>
              <a:buClr>
                <a:schemeClr val="dk1"/>
              </a:buClr>
              <a:buSzPts val="900"/>
              <a:buFont typeface="Times New Roman" panose="02020603050405020304"/>
              <a:buNone/>
              <a:defRPr sz="900"/>
            </a:lvl9pPr>
          </a:lstStyle>
          <a:p/>
        </p:txBody>
      </p:sp>
      <p:sp>
        <p:nvSpPr>
          <p:cNvPr id="69" name="Google Shape;69;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1pPr>
            <a:lvl2pPr marR="0" lvl="1"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2pPr>
            <a:lvl3pPr marR="0" lvl="2"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3pPr>
            <a:lvl4pPr marR="0" lvl="3"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4pPr>
            <a:lvl5pPr marR="0" lvl="4"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5pPr>
            <a:lvl6pPr marR="0" lvl="5"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6pPr>
            <a:lvl7pPr marR="0" lvl="6"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7pPr>
            <a:lvl8pPr marR="0" lvl="7"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8pPr>
            <a:lvl9pPr marR="0" lvl="8"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1" name="Google Shape;11;p1"/>
          <p:cNvSpPr txBox="1">
            <a:spLocks noGrp="1"/>
          </p:cNvSpPr>
          <p:nvPr>
            <p:ph type="body" idx="1"/>
          </p:nvPr>
        </p:nvSpPr>
        <p:spPr>
          <a:xfrm>
            <a:off x="533400" y="1600200"/>
            <a:ext cx="7772400" cy="4648200"/>
          </a:xfrm>
          <a:prstGeom prst="rect">
            <a:avLst/>
          </a:prstGeom>
          <a:noFill/>
          <a:ln>
            <a:noFill/>
          </a:ln>
        </p:spPr>
        <p:txBody>
          <a:bodyPr spcFirstLastPara="1" wrap="square" lIns="91425" tIns="45700" rIns="91425" bIns="45700" anchor="t" anchorCtr="0">
            <a:noAutofit/>
          </a:bodyPr>
          <a:lstStyle>
            <a:lvl1pPr marL="457200" marR="0" lvl="0" indent="-379730" algn="l" rtl="0">
              <a:spcBef>
                <a:spcPts val="560"/>
              </a:spcBef>
              <a:spcAft>
                <a:spcPts val="0"/>
              </a:spcAft>
              <a:buClr>
                <a:schemeClr val="accent2"/>
              </a:buClr>
              <a:buSzPts val="2380"/>
              <a:buFont typeface="Arial" panose="020B0604020202020204"/>
              <a:buChar char="r"/>
              <a:defRPr sz="2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L="914400" marR="0" lvl="1" indent="-342900" algn="l" rtl="0">
              <a:spcBef>
                <a:spcPts val="480"/>
              </a:spcBef>
              <a:spcAft>
                <a:spcPts val="0"/>
              </a:spcAft>
              <a:buClr>
                <a:schemeClr val="accent2"/>
              </a:buClr>
              <a:buSzPts val="1800"/>
              <a:buFont typeface="Noto Sans Symbols"/>
              <a:buChar char="❖"/>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L="1371600" marR="0" lvl="2" indent="-355600" algn="l" rtl="0">
              <a:spcBef>
                <a:spcPts val="400"/>
              </a:spcBef>
              <a:spcAft>
                <a:spcPts val="0"/>
              </a:spcAft>
              <a:buClr>
                <a:schemeClr val="dk1"/>
              </a:buClr>
              <a:buSzPts val="2000"/>
              <a:buFont typeface="Comic Sans MS" panose="030F0702030302020204"/>
              <a:buChar char="•"/>
              <a:defRPr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L="1828800" marR="0" lvl="3"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3" name="Google Shape;13;p1"/>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4" name="Google Shape;14;p1"/>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1pPr>
            <a:lvl2pPr marR="0" lvl="1"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2pPr>
            <a:lvl3pPr marR="0" lvl="2"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3pPr>
            <a:lvl4pPr marR="0" lvl="3"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4pPr>
            <a:lvl5pPr marR="0" lvl="4"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5pPr>
            <a:lvl6pPr marR="0" lvl="5"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6pPr>
            <a:lvl7pPr marR="0" lvl="6"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7pPr>
            <a:lvl8pPr marR="0" lvl="7"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8pPr>
            <a:lvl9pPr marR="0" lvl="8"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14" name="Google Shape;114;p17"/>
          <p:cNvSpPr txBox="1">
            <a:spLocks noGrp="1"/>
          </p:cNvSpPr>
          <p:nvPr>
            <p:ph type="body" idx="1"/>
          </p:nvPr>
        </p:nvSpPr>
        <p:spPr>
          <a:xfrm>
            <a:off x="533400" y="1600200"/>
            <a:ext cx="7772400" cy="4648200"/>
          </a:xfrm>
          <a:prstGeom prst="rect">
            <a:avLst/>
          </a:prstGeom>
          <a:noFill/>
          <a:ln>
            <a:noFill/>
          </a:ln>
        </p:spPr>
        <p:txBody>
          <a:bodyPr spcFirstLastPara="1" wrap="square" lIns="91425" tIns="45700" rIns="91425" bIns="45700" anchor="t" anchorCtr="0">
            <a:noAutofit/>
          </a:bodyPr>
          <a:lstStyle>
            <a:lvl1pPr marL="457200" marR="0" lvl="0" indent="-379730" algn="l" rtl="0">
              <a:spcBef>
                <a:spcPts val="560"/>
              </a:spcBef>
              <a:spcAft>
                <a:spcPts val="0"/>
              </a:spcAft>
              <a:buClr>
                <a:schemeClr val="accent2"/>
              </a:buClr>
              <a:buSzPts val="2380"/>
              <a:buFont typeface="Arial" panose="020B0604020202020204"/>
              <a:buChar char="r"/>
              <a:defRPr sz="2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L="914400" marR="0" lvl="1" indent="-342900" algn="l" rtl="0">
              <a:spcBef>
                <a:spcPts val="480"/>
              </a:spcBef>
              <a:spcAft>
                <a:spcPts val="0"/>
              </a:spcAft>
              <a:buClr>
                <a:schemeClr val="accent2"/>
              </a:buClr>
              <a:buSzPts val="1800"/>
              <a:buFont typeface="Noto Sans Symbols"/>
              <a:buChar char="❖"/>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L="1371600" marR="0" lvl="2" indent="-355600" algn="l" rtl="0">
              <a:spcBef>
                <a:spcPts val="400"/>
              </a:spcBef>
              <a:spcAft>
                <a:spcPts val="0"/>
              </a:spcAft>
              <a:buClr>
                <a:schemeClr val="dk1"/>
              </a:buClr>
              <a:buSzPts val="2000"/>
              <a:buFont typeface="Comic Sans MS" panose="030F0702030302020204"/>
              <a:buChar char="•"/>
              <a:defRPr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L="1828800" marR="0" lvl="3"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15" name="Google Shape;115;p17"/>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16" name="Google Shape;116;p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17" name="Google Shape;117;p17"/>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382587" y="493712"/>
            <a:ext cx="7624762" cy="3660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4000"/>
              <a:buFont typeface="Comic Sans MS" panose="030F0702030302020204"/>
              <a:buNone/>
            </a:pPr>
            <a:br>
              <a:rPr lang="en-US" sz="40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br>
            <a:r>
              <a:rPr lang="en-US" sz="40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t>          Transport Layer</a:t>
            </a:r>
            <a:endParaRPr lang="en-US" sz="40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137" name="Google Shape;137;p20"/>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3"/>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64" name="Google Shape;564;p73"/>
          <p:cNvPicPr preferRelativeResize="0"/>
          <p:nvPr/>
        </p:nvPicPr>
        <p:blipFill rotWithShape="1">
          <a:blip r:embed="rId1"/>
          <a:srcRect/>
          <a:stretch>
            <a:fillRect/>
          </a:stretch>
        </p:blipFill>
        <p:spPr>
          <a:xfrm>
            <a:off x="1614487" y="1100137"/>
            <a:ext cx="5915025" cy="253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4"/>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570" name="Google Shape;570;p74"/>
          <p:cNvSpPr txBox="1"/>
          <p:nvPr/>
        </p:nvSpPr>
        <p:spPr>
          <a:xfrm>
            <a:off x="2608262" y="152400"/>
            <a:ext cx="4686300" cy="261937"/>
          </a:xfrm>
          <a:prstGeom prst="rect">
            <a:avLst/>
          </a:prstGeom>
          <a:noFill/>
          <a:ln>
            <a:noFill/>
          </a:ln>
        </p:spPr>
        <p:txBody>
          <a:bodyPr spcFirstLastPara="1" wrap="square" lIns="0" tIns="0" rIns="0" bIns="0" anchor="t" anchorCtr="0">
            <a:spAutoFit/>
          </a:bodyPr>
          <a:lstStyle/>
          <a:p>
            <a:pPr marL="0" marR="0" lvl="0" indent="0" algn="l" rtl="0">
              <a:lnSpc>
                <a:spcPct val="106000"/>
              </a:lnSpc>
              <a:spcBef>
                <a:spcPts val="0"/>
              </a:spcBef>
              <a:spcAft>
                <a:spcPts val="0"/>
              </a:spcAft>
              <a:buClr>
                <a:srgbClr val="000000"/>
              </a:buClr>
              <a:buSzPts val="1600"/>
              <a:buFont typeface="Times New Roman" panose="02020603050405020304"/>
              <a:buNone/>
            </a:pPr>
            <a:r>
              <a:rPr lang="en-US" sz="1600" b="1" i="1"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Connection establishment using three-way handshake</a:t>
            </a:r>
            <a:endParaRPr lang="en-US" sz="1600" b="1" i="1"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1" name="Google Shape;571;p74"/>
          <p:cNvSpPr txBox="1"/>
          <p:nvPr/>
        </p:nvSpPr>
        <p:spPr>
          <a:xfrm>
            <a:off x="3859212" y="5822950"/>
            <a:ext cx="2825750" cy="577850"/>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chemeClr val="dk1"/>
              </a:buClr>
              <a:buSzPts val="1600"/>
              <a:buFont typeface="Comic Sans MS" panose="030F0702030302020204"/>
              <a:buNone/>
            </a:pPr>
            <a:r>
              <a:rPr lang="en-US" sz="1600" b="1" i="0" u="none">
                <a:solidFill>
                  <a:schemeClr val="dk1"/>
                </a:solidFill>
                <a:latin typeface="Comic Sans MS" panose="030F0702030302020204"/>
                <a:ea typeface="Comic Sans MS" panose="030F0702030302020204"/>
                <a:cs typeface="Comic Sans MS" panose="030F0702030302020204"/>
                <a:sym typeface="Comic Sans MS" panose="030F0702030302020204"/>
              </a:rPr>
              <a:t>Means “no data” !</a:t>
            </a:r>
            <a:endParaRPr lang="en-US" sz="16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9000"/>
              </a:lnSpc>
              <a:spcBef>
                <a:spcPts val="300"/>
              </a:spcBef>
              <a:spcAft>
                <a:spcPts val="0"/>
              </a:spcAft>
              <a:buClr>
                <a:schemeClr val="dk1"/>
              </a:buClr>
              <a:buSzPts val="1600"/>
              <a:buFont typeface="Tahoma" panose="020B0604030504040204"/>
              <a:buNone/>
            </a:pPr>
            <a:r>
              <a:rPr lang="en-US" sz="1600" b="1" i="0" u="none">
                <a:solidFill>
                  <a:schemeClr val="dk1"/>
                </a:solidFill>
                <a:latin typeface="Tahoma" panose="020B0604030504040204"/>
                <a:ea typeface="Tahoma" panose="020B0604030504040204"/>
                <a:cs typeface="Tahoma" panose="020B0604030504040204"/>
                <a:sym typeface="Tahoma" panose="020B0604030504040204"/>
              </a:rPr>
              <a:t>seq: 8001 if piggybacking</a:t>
            </a:r>
            <a:endParaRPr lang="en-US" sz="1600" b="1"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5"/>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577" name="Google Shape;577;p75"/>
          <p:cNvSpPr txBox="1"/>
          <p:nvPr/>
        </p:nvSpPr>
        <p:spPr>
          <a:xfrm>
            <a:off x="1063625" y="835025"/>
            <a:ext cx="842962" cy="431800"/>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CCCCFF"/>
              </a:buClr>
              <a:buSzPts val="2800"/>
              <a:buFont typeface="Times New Roman" panose="02020603050405020304"/>
              <a:buNone/>
            </a:pPr>
            <a:r>
              <a:rPr lang="en-US" sz="2800" b="1" i="1" u="none">
                <a:solidFill>
                  <a:srgbClr val="CCCCFF"/>
                </a:solidFill>
                <a:latin typeface="Times New Roman" panose="02020603050405020304"/>
                <a:ea typeface="Times New Roman" panose="02020603050405020304"/>
                <a:cs typeface="Times New Roman" panose="02020603050405020304"/>
                <a:sym typeface="Times New Roman" panose="02020603050405020304"/>
              </a:rPr>
              <a:t>Note</a:t>
            </a:r>
            <a:endParaRPr lang="en-US" sz="2800" b="1" i="1" u="none">
              <a:solidFill>
                <a:srgbClr val="CCCC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8" name="Google Shape;578;p75"/>
          <p:cNvSpPr txBox="1"/>
          <p:nvPr/>
        </p:nvSpPr>
        <p:spPr>
          <a:xfrm>
            <a:off x="806450" y="1430337"/>
            <a:ext cx="7986712" cy="788870"/>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FFFFFF"/>
              </a:buClr>
              <a:buSzPts val="3200"/>
              <a:buFont typeface="Comic Sans MS" panose="030F0702030302020204"/>
              <a:buNone/>
            </a:pPr>
            <a:r>
              <a:rPr lang="en-US" sz="1800" b="1" i="0" u="none" dirty="0">
                <a:solidFill>
                  <a:srgbClr val="FFFFFF"/>
                </a:solidFill>
                <a:latin typeface="Comic Sans MS" panose="030F0702030302020204"/>
                <a:ea typeface="Comic Sans MS" panose="030F0702030302020204"/>
                <a:cs typeface="Comic Sans MS" panose="030F0702030302020204"/>
                <a:sym typeface="Comic Sans MS" panose="030F0702030302020204"/>
              </a:rPr>
              <a:t>A SYN segment cannot carry data, but</a:t>
            </a:r>
            <a:endParaRPr sz="1800"/>
          </a:p>
          <a:p>
            <a:pPr marL="0" marR="0" lvl="0" indent="0" algn="l" rtl="0">
              <a:lnSpc>
                <a:spcPct val="119000"/>
              </a:lnSpc>
              <a:spcBef>
                <a:spcPts val="640"/>
              </a:spcBef>
              <a:spcAft>
                <a:spcPts val="0"/>
              </a:spcAft>
              <a:buClr>
                <a:srgbClr val="FFFFFF"/>
              </a:buClr>
              <a:buSzPts val="3200"/>
              <a:buFont typeface="Comic Sans MS" panose="030F0702030302020204"/>
              <a:buNone/>
            </a:pPr>
            <a:r>
              <a:rPr lang="en-US" sz="1800" b="1" i="0" u="none" dirty="0">
                <a:solidFill>
                  <a:srgbClr val="FFFFFF"/>
                </a:solidFill>
                <a:latin typeface="Comic Sans MS" panose="030F0702030302020204"/>
                <a:ea typeface="Comic Sans MS" panose="030F0702030302020204"/>
                <a:cs typeface="Comic Sans MS" panose="030F0702030302020204"/>
                <a:sym typeface="Comic Sans MS" panose="030F0702030302020204"/>
              </a:rPr>
              <a:t>it consumes one sequence number.</a:t>
            </a:r>
            <a:endParaRPr sz="1800"/>
          </a:p>
        </p:txBody>
      </p:sp>
      <p:sp>
        <p:nvSpPr>
          <p:cNvPr id="579" name="Google Shape;579;p75"/>
          <p:cNvSpPr txBox="1"/>
          <p:nvPr/>
        </p:nvSpPr>
        <p:spPr>
          <a:xfrm>
            <a:off x="1098550" y="2700337"/>
            <a:ext cx="7327900" cy="869725"/>
          </a:xfrm>
          <a:prstGeom prst="rect">
            <a:avLst/>
          </a:prstGeom>
          <a:noFill/>
          <a:ln>
            <a:noFill/>
          </a:ln>
        </p:spPr>
        <p:txBody>
          <a:bodyPr spcFirstLastPara="1" wrap="square" lIns="0" tIns="0" rIns="0" bIns="0" anchor="t" anchorCtr="0">
            <a:spAutoFit/>
          </a:bodyPr>
          <a:lstStyle/>
          <a:p>
            <a:pPr marL="0" marR="0" lvl="0" indent="0" algn="l" rtl="0">
              <a:lnSpc>
                <a:spcPct val="157000"/>
              </a:lnSpc>
              <a:spcBef>
                <a:spcPts val="0"/>
              </a:spcBef>
              <a:spcAft>
                <a:spcPts val="0"/>
              </a:spcAft>
              <a:buClr>
                <a:srgbClr val="FFFFFF"/>
              </a:buClr>
              <a:buSzPts val="2800"/>
              <a:buFont typeface="Comic Sans MS" panose="030F0702030302020204"/>
              <a:buNone/>
            </a:pPr>
            <a:r>
              <a:rPr lang="en-US" sz="1800" b="1" i="0" u="none" dirty="0">
                <a:solidFill>
                  <a:srgbClr val="FFFFFF"/>
                </a:solidFill>
                <a:latin typeface="Comic Sans MS" panose="030F0702030302020204"/>
                <a:ea typeface="Comic Sans MS" panose="030F0702030302020204"/>
                <a:cs typeface="Comic Sans MS" panose="030F0702030302020204"/>
                <a:sym typeface="Comic Sans MS" panose="030F0702030302020204"/>
              </a:rPr>
              <a:t>A SYN + ACK segment cannot carry data, but does consume one sequence number.</a:t>
            </a:r>
            <a:endParaRPr sz="1800"/>
          </a:p>
        </p:txBody>
      </p:sp>
      <p:sp>
        <p:nvSpPr>
          <p:cNvPr id="580" name="Google Shape;580;p75"/>
          <p:cNvSpPr txBox="1"/>
          <p:nvPr/>
        </p:nvSpPr>
        <p:spPr>
          <a:xfrm>
            <a:off x="882650" y="4556125"/>
            <a:ext cx="7681912" cy="788870"/>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FFFFFF"/>
              </a:buClr>
              <a:buSzPts val="3200"/>
              <a:buFont typeface="Comic Sans MS" panose="030F0702030302020204"/>
              <a:buNone/>
            </a:pPr>
            <a:r>
              <a:rPr lang="en-US" sz="1800" b="1" i="0" u="none" dirty="0">
                <a:solidFill>
                  <a:srgbClr val="FFFFFF"/>
                </a:solidFill>
                <a:latin typeface="Comic Sans MS" panose="030F0702030302020204"/>
                <a:ea typeface="Comic Sans MS" panose="030F0702030302020204"/>
                <a:cs typeface="Comic Sans MS" panose="030F0702030302020204"/>
                <a:sym typeface="Comic Sans MS" panose="030F0702030302020204"/>
              </a:rPr>
              <a:t>An ACK segment, if carrying no data,</a:t>
            </a:r>
            <a:endParaRPr sz="1800"/>
          </a:p>
          <a:p>
            <a:pPr marL="0" marR="0" lvl="0" indent="0" algn="l" rtl="0">
              <a:lnSpc>
                <a:spcPct val="119000"/>
              </a:lnSpc>
              <a:spcBef>
                <a:spcPts val="640"/>
              </a:spcBef>
              <a:spcAft>
                <a:spcPts val="0"/>
              </a:spcAft>
              <a:buClr>
                <a:srgbClr val="FFFFFF"/>
              </a:buClr>
              <a:buSzPts val="3200"/>
              <a:buFont typeface="Comic Sans MS" panose="030F0702030302020204"/>
              <a:buNone/>
            </a:pPr>
            <a:r>
              <a:rPr lang="en-US" sz="1800" b="1" i="0" u="none" dirty="0">
                <a:solidFill>
                  <a:srgbClr val="FFFFFF"/>
                </a:solidFill>
                <a:latin typeface="Comic Sans MS" panose="030F0702030302020204"/>
                <a:ea typeface="Comic Sans MS" panose="030F0702030302020204"/>
                <a:cs typeface="Comic Sans MS" panose="030F0702030302020204"/>
                <a:sym typeface="Comic Sans MS" panose="030F0702030302020204"/>
              </a:rPr>
              <a:t>consumes no sequence number.</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6"/>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586" name="Google Shape;586;p76"/>
          <p:cNvSpPr txBox="1"/>
          <p:nvPr/>
        </p:nvSpPr>
        <p:spPr>
          <a:xfrm>
            <a:off x="3359150" y="152400"/>
            <a:ext cx="1335087" cy="261937"/>
          </a:xfrm>
          <a:prstGeom prst="rect">
            <a:avLst/>
          </a:prstGeom>
          <a:noFill/>
          <a:ln>
            <a:noFill/>
          </a:ln>
        </p:spPr>
        <p:txBody>
          <a:bodyPr spcFirstLastPara="1" wrap="square" lIns="0" tIns="0" rIns="0" bIns="0" anchor="t" anchorCtr="0">
            <a:spAutoFit/>
          </a:bodyPr>
          <a:lstStyle/>
          <a:p>
            <a:pPr marL="0" marR="0" lvl="0" indent="0" algn="l" rtl="0">
              <a:lnSpc>
                <a:spcPct val="106000"/>
              </a:lnSpc>
              <a:spcBef>
                <a:spcPts val="0"/>
              </a:spcBef>
              <a:spcAft>
                <a:spcPts val="0"/>
              </a:spcAft>
              <a:buClr>
                <a:srgbClr val="000000"/>
              </a:buClr>
              <a:buSzPts val="1600"/>
              <a:buFont typeface="Times New Roman" panose="02020603050405020304"/>
              <a:buNone/>
            </a:pPr>
            <a:r>
              <a:rPr lang="en-US" sz="1600" b="1" i="1" u="none">
                <a:solidFill>
                  <a:srgbClr val="000000"/>
                </a:solidFill>
                <a:latin typeface="Times New Roman" panose="02020603050405020304"/>
                <a:ea typeface="Times New Roman" panose="02020603050405020304"/>
                <a:cs typeface="Times New Roman" panose="02020603050405020304"/>
                <a:sym typeface="Times New Roman" panose="02020603050405020304"/>
              </a:rPr>
              <a:t>Data Transfer</a:t>
            </a:r>
            <a:endParaRPr lang="en-US" sz="1600" b="1" i="1"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7" name="Google Shape;587;p76"/>
          <p:cNvSpPr txBox="1"/>
          <p:nvPr/>
        </p:nvSpPr>
        <p:spPr>
          <a:xfrm>
            <a:off x="3736975" y="2001837"/>
            <a:ext cx="1654175" cy="198437"/>
          </a:xfrm>
          <a:prstGeom prst="rect">
            <a:avLst/>
          </a:prstGeom>
          <a:noFill/>
          <a:ln>
            <a:noFill/>
          </a:ln>
        </p:spPr>
        <p:txBody>
          <a:bodyPr spcFirstLastPara="1" wrap="square" lIns="0" tIns="0" rIns="0" bIns="0" anchor="t" anchorCtr="0">
            <a:spAutoFit/>
          </a:bodyPr>
          <a:lstStyle/>
          <a:p>
            <a:pPr marL="0" marR="0" lvl="0" indent="0" algn="l" rtl="0">
              <a:lnSpc>
                <a:spcPct val="109000"/>
              </a:lnSpc>
              <a:spcBef>
                <a:spcPts val="0"/>
              </a:spcBef>
              <a:spcAft>
                <a:spcPts val="0"/>
              </a:spcAft>
              <a:buClr>
                <a:srgbClr val="FFFFFF"/>
              </a:buClr>
              <a:buSzPts val="1100"/>
              <a:buFont typeface="Times New Roman" panose="02020603050405020304"/>
              <a:buNone/>
            </a:pPr>
            <a:r>
              <a:rPr lang="en-US" sz="1100" b="1" i="0" u="none">
                <a:solidFill>
                  <a:srgbClr val="FFFFFF"/>
                </a:solidFill>
                <a:latin typeface="Times New Roman" panose="02020603050405020304"/>
                <a:ea typeface="Times New Roman" panose="02020603050405020304"/>
                <a:cs typeface="Times New Roman" panose="02020603050405020304"/>
                <a:sym typeface="Times New Roman" panose="02020603050405020304"/>
              </a:rPr>
              <a:t>Connection Termination</a:t>
            </a:r>
            <a:endParaRPr lang="en-US" sz="1100" b="1" i="0" u="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7"/>
          <p:cNvSpPr txBox="1"/>
          <p:nvPr/>
        </p:nvSpPr>
        <p:spPr>
          <a:xfrm>
            <a:off x="0" y="7937"/>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593" name="Google Shape;593;p77"/>
          <p:cNvSpPr txBox="1"/>
          <p:nvPr/>
        </p:nvSpPr>
        <p:spPr>
          <a:xfrm>
            <a:off x="2794000" y="152400"/>
            <a:ext cx="4518025" cy="261937"/>
          </a:xfrm>
          <a:prstGeom prst="rect">
            <a:avLst/>
          </a:prstGeom>
          <a:noFill/>
          <a:ln>
            <a:noFill/>
          </a:ln>
        </p:spPr>
        <p:txBody>
          <a:bodyPr spcFirstLastPara="1" wrap="square" lIns="0" tIns="0" rIns="0" bIns="0" anchor="t" anchorCtr="0">
            <a:spAutoFit/>
          </a:bodyPr>
          <a:lstStyle/>
          <a:p>
            <a:pPr marL="0" marR="0" lvl="0" indent="0" algn="l" rtl="0">
              <a:lnSpc>
                <a:spcPct val="106000"/>
              </a:lnSpc>
              <a:spcBef>
                <a:spcPts val="0"/>
              </a:spcBef>
              <a:spcAft>
                <a:spcPts val="0"/>
              </a:spcAft>
              <a:buClr>
                <a:srgbClr val="000000"/>
              </a:buClr>
              <a:buSzPts val="1600"/>
              <a:buFont typeface="Times New Roman" panose="02020603050405020304"/>
              <a:buNone/>
            </a:pPr>
            <a:r>
              <a:rPr lang="en-US" sz="1600" b="1" i="1" u="none">
                <a:solidFill>
                  <a:srgbClr val="000000"/>
                </a:solidFill>
                <a:latin typeface="Times New Roman" panose="02020603050405020304"/>
                <a:ea typeface="Times New Roman" panose="02020603050405020304"/>
                <a:cs typeface="Times New Roman" panose="02020603050405020304"/>
                <a:sym typeface="Times New Roman" panose="02020603050405020304"/>
              </a:rPr>
              <a:t>Connection termination using three-way handshake</a:t>
            </a:r>
            <a:endParaRPr lang="en-US" sz="1600" b="1" i="1"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8"/>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599" name="Google Shape;599;p78"/>
          <p:cNvSpPr txBox="1"/>
          <p:nvPr/>
        </p:nvSpPr>
        <p:spPr>
          <a:xfrm>
            <a:off x="1431925" y="1277937"/>
            <a:ext cx="6430962" cy="1551305"/>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FFFFFF"/>
              </a:buClr>
              <a:buSzPts val="3200"/>
              <a:buFont typeface="Comic Sans MS" panose="030F0702030302020204"/>
              <a:buNone/>
            </a:pPr>
            <a:r>
              <a:rPr lang="en-US" sz="2400" b="1" i="0" u="none">
                <a:solidFill>
                  <a:srgbClr val="FFFFFF"/>
                </a:solidFill>
                <a:latin typeface="Comic Sans MS" panose="030F0702030302020204"/>
                <a:ea typeface="Comic Sans MS" panose="030F0702030302020204"/>
                <a:cs typeface="Comic Sans MS" panose="030F0702030302020204"/>
                <a:sym typeface="Comic Sans MS" panose="030F0702030302020204"/>
              </a:rPr>
              <a:t>The FIN segment consumes one</a:t>
            </a:r>
            <a:endParaRPr lang="en-US" sz="2400" b="1" i="0" u="none">
              <a:solidFill>
                <a:srgbClr val="FFFFFF"/>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9000"/>
              </a:lnSpc>
              <a:spcBef>
                <a:spcPts val="640"/>
              </a:spcBef>
              <a:spcAft>
                <a:spcPts val="0"/>
              </a:spcAft>
              <a:buClr>
                <a:srgbClr val="FFFFFF"/>
              </a:buClr>
              <a:buSzPts val="3200"/>
              <a:buFont typeface="Comic Sans MS" panose="030F0702030302020204"/>
              <a:buNone/>
            </a:pPr>
            <a:r>
              <a:rPr lang="en-US" sz="2400" b="1" i="0" u="none">
                <a:solidFill>
                  <a:srgbClr val="FFFFFF"/>
                </a:solidFill>
                <a:latin typeface="Comic Sans MS" panose="030F0702030302020204"/>
                <a:ea typeface="Comic Sans MS" panose="030F0702030302020204"/>
                <a:cs typeface="Comic Sans MS" panose="030F0702030302020204"/>
                <a:sym typeface="Comic Sans MS" panose="030F0702030302020204"/>
              </a:rPr>
              <a:t>sequence number if it does</a:t>
            </a:r>
            <a:endParaRPr lang="en-US" sz="2400" b="1" i="0" u="none">
              <a:solidFill>
                <a:srgbClr val="FFFFFF"/>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9000"/>
              </a:lnSpc>
              <a:spcBef>
                <a:spcPts val="640"/>
              </a:spcBef>
              <a:spcAft>
                <a:spcPts val="0"/>
              </a:spcAft>
              <a:buClr>
                <a:srgbClr val="FFFFFF"/>
              </a:buClr>
              <a:buSzPts val="3200"/>
              <a:buFont typeface="Comic Sans MS" panose="030F0702030302020204"/>
              <a:buNone/>
            </a:pPr>
            <a:r>
              <a:rPr lang="en-US" sz="2400" b="1" i="0" u="none">
                <a:solidFill>
                  <a:srgbClr val="FFFFFF"/>
                </a:solidFill>
                <a:latin typeface="Comic Sans MS" panose="030F0702030302020204"/>
                <a:ea typeface="Comic Sans MS" panose="030F0702030302020204"/>
                <a:cs typeface="Comic Sans MS" panose="030F0702030302020204"/>
                <a:sym typeface="Comic Sans MS" panose="030F0702030302020204"/>
              </a:rPr>
              <a:t>not carry data.</a:t>
            </a:r>
            <a:endParaRPr lang="en-US" sz="2400" b="1" i="0" u="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
        <p:nvSpPr>
          <p:cNvPr id="600" name="Google Shape;600;p78"/>
          <p:cNvSpPr txBox="1"/>
          <p:nvPr/>
        </p:nvSpPr>
        <p:spPr>
          <a:xfrm>
            <a:off x="735012" y="3032125"/>
            <a:ext cx="7835900" cy="1581150"/>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FFFFFF"/>
              </a:buClr>
              <a:buSzPts val="3200"/>
              <a:buFont typeface="Comic Sans MS" panose="030F0702030302020204"/>
              <a:buNone/>
            </a:pPr>
            <a:r>
              <a:rPr lang="en-US" sz="3200" b="1" i="0" u="none">
                <a:solidFill>
                  <a:srgbClr val="FFFFFF"/>
                </a:solidFill>
                <a:latin typeface="Comic Sans MS" panose="030F0702030302020204"/>
                <a:ea typeface="Comic Sans MS" panose="030F0702030302020204"/>
                <a:cs typeface="Comic Sans MS" panose="030F0702030302020204"/>
                <a:sym typeface="Comic Sans MS" panose="030F0702030302020204"/>
              </a:rPr>
              <a:t>The FIN + ACK segment consumes one</a:t>
            </a:r>
            <a:endParaRPr lang="en-US" sz="3200" b="1" i="0" u="none">
              <a:solidFill>
                <a:srgbClr val="FFFFFF"/>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9000"/>
              </a:lnSpc>
              <a:spcBef>
                <a:spcPts val="640"/>
              </a:spcBef>
              <a:spcAft>
                <a:spcPts val="0"/>
              </a:spcAft>
              <a:buClr>
                <a:srgbClr val="FFFFFF"/>
              </a:buClr>
              <a:buSzPts val="3200"/>
              <a:buFont typeface="Comic Sans MS" panose="030F0702030302020204"/>
              <a:buNone/>
            </a:pPr>
            <a:r>
              <a:rPr lang="en-US" sz="3200" b="1" i="0" u="none">
                <a:solidFill>
                  <a:srgbClr val="FFFFFF"/>
                </a:solidFill>
                <a:latin typeface="Comic Sans MS" panose="030F0702030302020204"/>
                <a:ea typeface="Comic Sans MS" panose="030F0702030302020204"/>
                <a:cs typeface="Comic Sans MS" panose="030F0702030302020204"/>
                <a:sym typeface="Comic Sans MS" panose="030F0702030302020204"/>
              </a:rPr>
              <a:t>sequence number if it does</a:t>
            </a:r>
            <a:endParaRPr lang="en-US" sz="3200" b="1" i="0" u="none">
              <a:solidFill>
                <a:srgbClr val="FFFFFF"/>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9000"/>
              </a:lnSpc>
              <a:spcBef>
                <a:spcPts val="640"/>
              </a:spcBef>
              <a:spcAft>
                <a:spcPts val="0"/>
              </a:spcAft>
              <a:buClr>
                <a:srgbClr val="FFFFFF"/>
              </a:buClr>
              <a:buSzPts val="3200"/>
              <a:buFont typeface="Comic Sans MS" panose="030F0702030302020204"/>
              <a:buNone/>
            </a:pPr>
            <a:r>
              <a:rPr lang="en-US" sz="3200" b="1" i="0" u="none">
                <a:solidFill>
                  <a:srgbClr val="FFFFFF"/>
                </a:solidFill>
                <a:latin typeface="Comic Sans MS" panose="030F0702030302020204"/>
                <a:ea typeface="Comic Sans MS" panose="030F0702030302020204"/>
                <a:cs typeface="Comic Sans MS" panose="030F0702030302020204"/>
                <a:sym typeface="Comic Sans MS" panose="030F0702030302020204"/>
              </a:rPr>
              <a:t>not carry data.</a:t>
            </a:r>
            <a:endParaRPr lang="en-US" sz="3200" b="1" i="0" u="none">
              <a:solidFill>
                <a:srgbClr val="FFFFFF"/>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79"/>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606" name="Google Shape;606;p79"/>
          <p:cNvSpPr txBox="1"/>
          <p:nvPr/>
        </p:nvSpPr>
        <p:spPr>
          <a:xfrm>
            <a:off x="3392487" y="152400"/>
            <a:ext cx="1065212" cy="261937"/>
          </a:xfrm>
          <a:prstGeom prst="rect">
            <a:avLst/>
          </a:prstGeom>
          <a:noFill/>
          <a:ln>
            <a:noFill/>
          </a:ln>
        </p:spPr>
        <p:txBody>
          <a:bodyPr spcFirstLastPara="1" wrap="square" lIns="0" tIns="0" rIns="0" bIns="0" anchor="t" anchorCtr="0">
            <a:spAutoFit/>
          </a:bodyPr>
          <a:lstStyle/>
          <a:p>
            <a:pPr marL="0" marR="0" lvl="0" indent="0" algn="l" rtl="0">
              <a:lnSpc>
                <a:spcPct val="106000"/>
              </a:lnSpc>
              <a:spcBef>
                <a:spcPts val="0"/>
              </a:spcBef>
              <a:spcAft>
                <a:spcPts val="0"/>
              </a:spcAft>
              <a:buClr>
                <a:srgbClr val="000000"/>
              </a:buClr>
              <a:buSzPts val="1600"/>
              <a:buFont typeface="Times New Roman" panose="02020603050405020304"/>
              <a:buNone/>
            </a:pPr>
            <a:r>
              <a:rPr lang="en-US" sz="1600" b="1" i="1" u="none">
                <a:solidFill>
                  <a:srgbClr val="000000"/>
                </a:solidFill>
                <a:latin typeface="Times New Roman" panose="02020603050405020304"/>
                <a:ea typeface="Times New Roman" panose="02020603050405020304"/>
                <a:cs typeface="Times New Roman" panose="02020603050405020304"/>
                <a:sym typeface="Times New Roman" panose="02020603050405020304"/>
              </a:rPr>
              <a:t>Half-Close</a:t>
            </a:r>
            <a:endParaRPr lang="en-US" sz="1600" b="1" i="1"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80"/>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12" name="Google Shape;612;p80"/>
          <p:cNvPicPr preferRelativeResize="0"/>
          <p:nvPr/>
        </p:nvPicPr>
        <p:blipFill rotWithShape="1">
          <a:blip r:embed="rId1"/>
          <a:srcRect/>
          <a:stretch>
            <a:fillRect/>
          </a:stretch>
        </p:blipFill>
        <p:spPr>
          <a:xfrm>
            <a:off x="568325" y="442912"/>
            <a:ext cx="8375650" cy="441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1"/>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618" name="Google Shape;618;p81"/>
          <p:cNvSpPr txBox="1"/>
          <p:nvPr/>
        </p:nvSpPr>
        <p:spPr>
          <a:xfrm>
            <a:off x="549275" y="366712"/>
            <a:ext cx="1539875" cy="2066925"/>
          </a:xfrm>
          <a:prstGeom prst="rect">
            <a:avLst/>
          </a:prstGeom>
          <a:noFill/>
          <a:ln>
            <a:noFill/>
          </a:ln>
        </p:spPr>
        <p:txBody>
          <a:bodyPr spcFirstLastPara="1" wrap="square" lIns="0" tIns="0" rIns="0" bIns="0" anchor="t" anchorCtr="0">
            <a:spAutoFit/>
          </a:bodyPr>
          <a:lstStyle/>
          <a:p>
            <a:pPr marL="0" marR="0" lvl="0" indent="0" algn="l" rtl="0">
              <a:lnSpc>
                <a:spcPct val="139000"/>
              </a:lnSpc>
              <a:spcBef>
                <a:spcPts val="0"/>
              </a:spcBef>
              <a:spcAft>
                <a:spcPts val="0"/>
              </a:spcAft>
              <a:buClr>
                <a:srgbClr val="000000"/>
              </a:buClr>
              <a:buSzPts val="2800"/>
              <a:buFont typeface="Comic Sans MS" panose="030F0702030302020204"/>
              <a:buNone/>
            </a:pPr>
            <a:r>
              <a:rPr lang="en-US" sz="2800" b="1" i="0" u="sng">
                <a:solidFill>
                  <a:srgbClr val="000000"/>
                </a:solidFill>
                <a:latin typeface="Comic Sans MS" panose="030F0702030302020204"/>
                <a:ea typeface="Comic Sans MS" panose="030F0702030302020204"/>
                <a:cs typeface="Comic Sans MS" panose="030F0702030302020204"/>
                <a:sym typeface="Comic Sans MS" panose="030F0702030302020204"/>
              </a:rPr>
              <a:t>Solution</a:t>
            </a:r>
            <a:endParaRPr lang="en-US" sz="2800" b="1" i="0" u="sng">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8000"/>
              </a:lnSpc>
              <a:spcBef>
                <a:spcPts val="560"/>
              </a:spcBef>
              <a:spcAft>
                <a:spcPts val="0"/>
              </a:spcAft>
              <a:buClr>
                <a:srgbClr val="000000"/>
              </a:buClr>
              <a:buSzPts val="2800"/>
              <a:buFont typeface="Comic Sans MS" panose="030F0702030302020204"/>
              <a:buNone/>
            </a:pPr>
            <a:r>
              <a:rPr lang="en-US" sz="2800" b="0" i="0" u="none">
                <a:solidFill>
                  <a:srgbClr val="000000"/>
                </a:solidFill>
                <a:latin typeface="Comic Sans MS" panose="030F0702030302020204"/>
                <a:ea typeface="Comic Sans MS" panose="030F0702030302020204"/>
                <a:cs typeface="Comic Sans MS" panose="030F0702030302020204"/>
                <a:sym typeface="Comic Sans MS" panose="030F0702030302020204"/>
              </a:rPr>
              <a:t>(a) 2171</a:t>
            </a:r>
            <a:endParaRPr lang="en-US" sz="28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8000"/>
              </a:lnSpc>
              <a:spcBef>
                <a:spcPts val="560"/>
              </a:spcBef>
              <a:spcAft>
                <a:spcPts val="0"/>
              </a:spcAft>
              <a:buClr>
                <a:srgbClr val="000000"/>
              </a:buClr>
              <a:buSzPts val="2800"/>
              <a:buFont typeface="Comic Sans MS" panose="030F0702030302020204"/>
              <a:buNone/>
            </a:pPr>
            <a:r>
              <a:rPr lang="en-US" sz="2800" b="0" i="0" u="none">
                <a:solidFill>
                  <a:srgbClr val="000000"/>
                </a:solidFill>
                <a:latin typeface="Comic Sans MS" panose="030F0702030302020204"/>
                <a:ea typeface="Comic Sans MS" panose="030F0702030302020204"/>
                <a:cs typeface="Comic Sans MS" panose="030F0702030302020204"/>
                <a:sym typeface="Comic Sans MS" panose="030F0702030302020204"/>
              </a:rPr>
              <a:t>(b) 2172</a:t>
            </a:r>
            <a:endParaRPr lang="en-US" sz="28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8000"/>
              </a:lnSpc>
              <a:spcBef>
                <a:spcPts val="560"/>
              </a:spcBef>
              <a:spcAft>
                <a:spcPts val="0"/>
              </a:spcAft>
              <a:buClr>
                <a:srgbClr val="000000"/>
              </a:buClr>
              <a:buSzPts val="2800"/>
              <a:buFont typeface="Comic Sans MS" panose="030F0702030302020204"/>
              <a:buNone/>
            </a:pPr>
            <a:r>
              <a:rPr lang="en-US" sz="2800" b="0" i="0" u="none">
                <a:solidFill>
                  <a:srgbClr val="000000"/>
                </a:solidFill>
                <a:latin typeface="Comic Sans MS" panose="030F0702030302020204"/>
                <a:ea typeface="Comic Sans MS" panose="030F0702030302020204"/>
                <a:cs typeface="Comic Sans MS" panose="030F0702030302020204"/>
                <a:sym typeface="Comic Sans MS" panose="030F0702030302020204"/>
              </a:rPr>
              <a:t>(c) 3172</a:t>
            </a:r>
            <a:endParaRPr lang="en-US" sz="28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82"/>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241" name="Google Shape;241;p37"/>
          <p:cNvSpPr txBox="1"/>
          <p:nvPr/>
        </p:nvSpPr>
        <p:spPr>
          <a:xfrm>
            <a:off x="777875" y="2178050"/>
            <a:ext cx="1157287" cy="666750"/>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3333CC"/>
              </a:buClr>
              <a:buSzPts val="4000"/>
              <a:buFont typeface="Comic Sans MS" panose="030F0702030302020204"/>
              <a:buNone/>
            </a:pPr>
            <a:r>
              <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rPr>
              <a:t>UDP</a:t>
            </a:r>
            <a:endPar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endParaRPr>
          </a:p>
        </p:txBody>
      </p:sp>
      <p:sp>
        <p:nvSpPr>
          <p:cNvPr id="242" name="Google Shape;242;p37"/>
          <p:cNvSpPr txBox="1"/>
          <p:nvPr/>
        </p:nvSpPr>
        <p:spPr>
          <a:xfrm>
            <a:off x="777875" y="2787650"/>
            <a:ext cx="5849937" cy="666750"/>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3333CC"/>
              </a:buClr>
              <a:buSzPts val="4000"/>
              <a:buFont typeface="Comic Sans MS" panose="030F0702030302020204"/>
              <a:buNone/>
            </a:pPr>
            <a:r>
              <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rPr>
              <a:t>User Datagram Protocol</a:t>
            </a:r>
            <a:endPar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3"/>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630" name="Google Shape;630;p83"/>
          <p:cNvSpPr txBox="1"/>
          <p:nvPr/>
        </p:nvSpPr>
        <p:spPr>
          <a:xfrm>
            <a:off x="625475" y="279400"/>
            <a:ext cx="2452687" cy="666750"/>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3333CC"/>
              </a:buClr>
              <a:buSzPts val="4000"/>
              <a:buFont typeface="Comic Sans MS" panose="030F0702030302020204"/>
              <a:buNone/>
            </a:pPr>
            <a:r>
              <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rPr>
              <a:t>Question:</a:t>
            </a:r>
            <a:endPar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endParaRPr>
          </a:p>
        </p:txBody>
      </p:sp>
      <p:sp>
        <p:nvSpPr>
          <p:cNvPr id="631" name="Google Shape;631;p83"/>
          <p:cNvSpPr txBox="1"/>
          <p:nvPr/>
        </p:nvSpPr>
        <p:spPr>
          <a:xfrm>
            <a:off x="473075" y="1252537"/>
            <a:ext cx="7927975" cy="1173162"/>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TCP opens a connection using initial sequence number (ISN) of 14,534. The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11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other party opens the connection with an ISN 21732. Show the three TCP</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11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segments during the connection establishment.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36"/>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074" name="Google Shape;1074;p136"/>
          <p:cNvSpPr txBox="1"/>
          <p:nvPr/>
        </p:nvSpPr>
        <p:spPr>
          <a:xfrm>
            <a:off x="3298825" y="2482850"/>
            <a:ext cx="2698750" cy="744537"/>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3333CC"/>
              </a:buClr>
              <a:buSzPts val="4000"/>
              <a:buFont typeface="Comic Sans MS" panose="030F0702030302020204"/>
              <a:buNone/>
            </a:pPr>
            <a:r>
              <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rPr>
              <a:t>Questions:</a:t>
            </a:r>
            <a:endPar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endParaRPr>
          </a:p>
        </p:txBody>
      </p:sp>
      <p:sp>
        <p:nvSpPr>
          <p:cNvPr id="1075" name="Google Shape;1075;p136"/>
          <p:cNvSpPr txBox="1"/>
          <p:nvPr/>
        </p:nvSpPr>
        <p:spPr>
          <a:xfrm>
            <a:off x="8450262" y="6459537"/>
            <a:ext cx="449262" cy="236537"/>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1400"/>
              <a:buFont typeface="Arial" panose="020B0604020202020204"/>
              <a:buNone/>
            </a:pPr>
            <a:r>
              <a:rPr lang="en-US" sz="1400" b="0" i="0" u="none">
                <a:solidFill>
                  <a:srgbClr val="000000"/>
                </a:solidFill>
                <a:latin typeface="Arial" panose="020B0604020202020204"/>
                <a:ea typeface="Arial" panose="020B0604020202020204"/>
                <a:cs typeface="Arial" panose="020B0604020202020204"/>
                <a:sym typeface="Arial" panose="020B0604020202020204"/>
              </a:rPr>
              <a:t>108</a:t>
            </a:r>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37"/>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081" name="Google Shape;1081;p137"/>
          <p:cNvSpPr txBox="1"/>
          <p:nvPr/>
        </p:nvSpPr>
        <p:spPr>
          <a:xfrm>
            <a:off x="625475" y="600075"/>
            <a:ext cx="7267575" cy="185578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1. In stop-and-wait system, bandwidth of the line is 1 Mbps</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and 1 bit takes 20 ms to make a round trip. What is the</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bandwidth-delay product? If the system data frames are</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1000bits in length what is the utilization percentage of the</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link?</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1082" name="Google Shape;1082;p137"/>
          <p:cNvSpPr txBox="1"/>
          <p:nvPr/>
        </p:nvSpPr>
        <p:spPr>
          <a:xfrm>
            <a:off x="625475" y="2671762"/>
            <a:ext cx="7726362" cy="73025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2. What is the Utilization percentage of the link if the link uses</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40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go-back-n with a 15 frame sequence?</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1083" name="Google Shape;1083;p137"/>
          <p:cNvSpPr txBox="1"/>
          <p:nvPr/>
        </p:nvSpPr>
        <p:spPr>
          <a:xfrm>
            <a:off x="8464550" y="6459537"/>
            <a:ext cx="449262" cy="236537"/>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1400"/>
              <a:buFont typeface="Arial" panose="020B0604020202020204"/>
              <a:buNone/>
            </a:pPr>
            <a:r>
              <a:rPr lang="en-US" sz="1400" b="0" i="0" u="none">
                <a:solidFill>
                  <a:srgbClr val="000000"/>
                </a:solidFill>
                <a:latin typeface="Arial" panose="020B0604020202020204"/>
                <a:ea typeface="Arial" panose="020B0604020202020204"/>
                <a:cs typeface="Arial" panose="020B0604020202020204"/>
                <a:sym typeface="Arial" panose="020B0604020202020204"/>
              </a:rPr>
              <a:t>112</a:t>
            </a:r>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138"/>
          <p:cNvSpPr txBox="1"/>
          <p:nvPr/>
        </p:nvSpPr>
        <p:spPr>
          <a:xfrm>
            <a:off x="0" y="8255"/>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089" name="Google Shape;1089;p138"/>
          <p:cNvSpPr txBox="1"/>
          <p:nvPr/>
        </p:nvSpPr>
        <p:spPr>
          <a:xfrm>
            <a:off x="625475" y="384175"/>
            <a:ext cx="7740650" cy="58737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000"/>
              <a:buFont typeface="Times New Roman" panose="02020603050405020304"/>
              <a:buNone/>
            </a:pPr>
            <a:r>
              <a:rPr lang="en-US"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3. Consider transferring an enormous file of L bytes from Host A to</a:t>
            </a:r>
            <a:endParaRPr lang="en-US"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400"/>
              </a:spcBef>
              <a:spcAft>
                <a:spcPts val="0"/>
              </a:spcAft>
              <a:buClr>
                <a:srgbClr val="000000"/>
              </a:buClr>
              <a:buSzPts val="2000"/>
              <a:buFont typeface="Times New Roman" panose="02020603050405020304"/>
              <a:buNone/>
            </a:pPr>
            <a:r>
              <a:rPr lang="en-US"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Host B.</a:t>
            </a:r>
            <a:endParaRPr lang="en-US" sz="2000" b="1"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90" name="Google Shape;1090;p138"/>
          <p:cNvSpPr txBox="1"/>
          <p:nvPr/>
        </p:nvSpPr>
        <p:spPr>
          <a:xfrm>
            <a:off x="1082675" y="1238250"/>
            <a:ext cx="7286625" cy="808037"/>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 What is the maximum value of L such that TCP sequence numbers</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4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are not exhausted? Recall that the TCP sequence number field has</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4 bytes.</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91" name="Google Shape;1091;p138"/>
          <p:cNvSpPr txBox="1"/>
          <p:nvPr/>
        </p:nvSpPr>
        <p:spPr>
          <a:xfrm>
            <a:off x="1082675" y="2335212"/>
            <a:ext cx="7286625" cy="234886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 Assume an MSS of 1460 bytes. For the L you obtain in (a), find</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4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how long it takes to transmit the file. Assume that a total of 66</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bytes of transport, network, and data-link header are added to each</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4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segment before the resulting packet is sent out over a 10 Mbps</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4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link. Ignore flow control and congestion control so A can pump</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4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out the segments back to back and continuously.</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5000"/>
              </a:lnSpc>
              <a:spcBef>
                <a:spcPts val="400"/>
              </a:spcBef>
              <a:spcAft>
                <a:spcPts val="0"/>
              </a:spcAft>
              <a:buClr>
                <a:srgbClr val="000000"/>
              </a:buClr>
              <a:buSzPts val="2000"/>
              <a:buFont typeface="Times New Roman" panose="02020603050405020304"/>
              <a:buNone/>
            </a:pP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92" name="Google Shape;1092;p138"/>
          <p:cNvSpPr txBox="1"/>
          <p:nvPr/>
        </p:nvSpPr>
        <p:spPr>
          <a:xfrm>
            <a:off x="1082675" y="4534852"/>
            <a:ext cx="7123112" cy="123507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Note: MSS is the maximum size of user data carried by any segment</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1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in a TCP connection. In SYN segment, using TCP options header,</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1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each TCP entity informs to the other about which MSS wants to use.</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0000"/>
              </a:lnSpc>
              <a:spcBef>
                <a:spcPts val="100"/>
              </a:spcBef>
              <a:spcAft>
                <a:spcPts val="0"/>
              </a:spcAft>
              <a:buClr>
                <a:srgbClr val="000000"/>
              </a:buClr>
              <a:buSzPts val="2000"/>
              <a:buFont typeface="Times New Roman" panose="02020603050405020304"/>
              <a:buNone/>
            </a:pPr>
            <a:r>
              <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smaller will be used.</a:t>
            </a:r>
            <a:endParaRPr lang="en-US" sz="20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39"/>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098" name="Google Shape;1098;p139"/>
          <p:cNvSpPr txBox="1"/>
          <p:nvPr/>
        </p:nvSpPr>
        <p:spPr>
          <a:xfrm>
            <a:off x="8464550" y="6459537"/>
            <a:ext cx="449262" cy="236537"/>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1400"/>
              <a:buFont typeface="Arial" panose="020B0604020202020204"/>
              <a:buNone/>
            </a:pPr>
            <a:r>
              <a:rPr lang="en-US" sz="1400" b="0" i="0" u="none">
                <a:solidFill>
                  <a:srgbClr val="000000"/>
                </a:solidFill>
                <a:latin typeface="Arial" panose="020B0604020202020204"/>
                <a:ea typeface="Arial" panose="020B0604020202020204"/>
                <a:cs typeface="Arial" panose="020B0604020202020204"/>
                <a:sym typeface="Arial" panose="020B0604020202020204"/>
              </a:rPr>
              <a:t>115</a:t>
            </a:r>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40"/>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104" name="Google Shape;1104;p140"/>
          <p:cNvSpPr txBox="1"/>
          <p:nvPr/>
        </p:nvSpPr>
        <p:spPr>
          <a:xfrm>
            <a:off x="625475" y="463550"/>
            <a:ext cx="7586662" cy="185737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4. A system uses the Stop-and-Wait ARQ Protocol. If each</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packet carries 1000 bits of data, how long does it take to send</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1 million bits of data if the distance between the sender and</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receiver is 5000 Km and the propagation speed is 2 x 108 m/s?</a:t>
            </a:r>
            <a:endParaRPr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40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Ignore waiting, and processing delays. We assume</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1105" name="Google Shape;1105;p140"/>
          <p:cNvSpPr txBox="1"/>
          <p:nvPr/>
        </p:nvSpPr>
        <p:spPr>
          <a:xfrm>
            <a:off x="625475" y="2292350"/>
            <a:ext cx="5362575" cy="392112"/>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no data or control frame is lost or damaged.</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1106" name="Google Shape;1106;p140"/>
          <p:cNvSpPr txBox="1"/>
          <p:nvPr/>
        </p:nvSpPr>
        <p:spPr>
          <a:xfrm>
            <a:off x="625475" y="3024187"/>
            <a:ext cx="7480300" cy="112395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16. Repeat above Exercise using the Go-back-N ARQ Protocol</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with window size of 7. Ignore the overhead due to the header</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and trailer.</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1107" name="Google Shape;1107;p140"/>
          <p:cNvSpPr txBox="1"/>
          <p:nvPr/>
        </p:nvSpPr>
        <p:spPr>
          <a:xfrm>
            <a:off x="625475" y="4487862"/>
            <a:ext cx="7685087" cy="112395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17. Repeat above using the Selective-Repeat ARQ Protocol</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with a window size of 4. Ignore the overhead due to the header</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35000"/>
              </a:lnSpc>
              <a:spcBef>
                <a:spcPts val="0"/>
              </a:spcBef>
              <a:spcAft>
                <a:spcPts val="0"/>
              </a:spcAft>
              <a:buClr>
                <a:srgbClr val="000000"/>
              </a:buClr>
              <a:buSzPts val="2000"/>
              <a:buFont typeface="Comic Sans MS" panose="030F0702030302020204"/>
              <a:buNone/>
            </a:pPr>
            <a:r>
              <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rPr>
              <a:t>and the trailer.</a:t>
            </a:r>
            <a:endParaRPr lang="en-US" sz="2000" b="0"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1108" name="Google Shape;1108;p140"/>
          <p:cNvSpPr txBox="1"/>
          <p:nvPr/>
        </p:nvSpPr>
        <p:spPr>
          <a:xfrm>
            <a:off x="8464550" y="6459537"/>
            <a:ext cx="449262" cy="236537"/>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1400"/>
              <a:buFont typeface="Arial" panose="020B0604020202020204"/>
              <a:buNone/>
            </a:pPr>
            <a:r>
              <a:rPr lang="en-US" sz="1400" b="0" i="0" u="none">
                <a:solidFill>
                  <a:srgbClr val="000000"/>
                </a:solidFill>
                <a:latin typeface="Arial" panose="020B0604020202020204"/>
                <a:ea typeface="Arial" panose="020B0604020202020204"/>
                <a:cs typeface="Arial" panose="020B0604020202020204"/>
                <a:sym typeface="Arial" panose="020B0604020202020204"/>
              </a:rPr>
              <a:t>117</a:t>
            </a:r>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141"/>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114" name="Google Shape;1114;p141"/>
          <p:cNvSpPr txBox="1"/>
          <p:nvPr/>
        </p:nvSpPr>
        <p:spPr>
          <a:xfrm>
            <a:off x="8464550" y="6459537"/>
            <a:ext cx="449262" cy="236537"/>
          </a:xfrm>
          <a:prstGeom prst="rect">
            <a:avLst/>
          </a:prstGeom>
          <a:noFill/>
          <a:ln>
            <a:noFill/>
          </a:ln>
        </p:spPr>
        <p:txBody>
          <a:bodyPr spcFirstLastPara="1" wrap="square" lIns="0" tIns="0" rIns="0" bIns="0" anchor="t" anchorCtr="0">
            <a:spAutoFit/>
          </a:bodyPr>
          <a:lstStyle/>
          <a:p>
            <a:pPr marL="0" marR="0" lvl="0" indent="0" algn="l" rtl="0">
              <a:lnSpc>
                <a:spcPct val="107000"/>
              </a:lnSpc>
              <a:spcBef>
                <a:spcPts val="0"/>
              </a:spcBef>
              <a:spcAft>
                <a:spcPts val="0"/>
              </a:spcAft>
              <a:buClr>
                <a:srgbClr val="000000"/>
              </a:buClr>
              <a:buSzPts val="1400"/>
              <a:buFont typeface="Arial" panose="020B0604020202020204"/>
              <a:buNone/>
            </a:pPr>
            <a:r>
              <a:rPr lang="en-US" sz="1400" b="0" i="0" u="none">
                <a:solidFill>
                  <a:srgbClr val="000000"/>
                </a:solidFill>
                <a:latin typeface="Arial" panose="020B0604020202020204"/>
                <a:ea typeface="Arial" panose="020B0604020202020204"/>
                <a:cs typeface="Arial" panose="020B0604020202020204"/>
                <a:sym typeface="Arial" panose="020B0604020202020204"/>
              </a:rPr>
              <a:t>118</a:t>
            </a:r>
            <a:endParaRPr lang="en-US" sz="1400" b="0" i="0" u="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1907" y="423745"/>
            <a:ext cx="8409497" cy="5754029"/>
          </a:xfrm>
        </p:spPr>
        <p:txBody>
          <a:bodyPr/>
          <a:lstStyle/>
          <a:p>
            <a:pPr algn="just" fontAlgn="base"/>
            <a:r>
              <a:rPr lang="en-US" sz="1600" dirty="0" smtClean="0">
                <a:latin typeface="Times New Roman" panose="02020603050405020304" pitchFamily="18" charset="0"/>
                <a:cs typeface="Times New Roman" panose="02020603050405020304" pitchFamily="18" charset="0"/>
              </a:rPr>
              <a:t>How does the method of ones' complement work for UDP and TCP checksum Calculation?</a:t>
            </a:r>
            <a:endParaRPr lang="en-US" sz="1600" dirty="0" smtClean="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Let's understand this by an example. Imagine we have a UDP segment or a TCP packet. The first thing that we do is to divide and slice it up to 16 bit pieces. Let's assume we have three 16 bit data as below.</a:t>
            </a:r>
            <a:endParaRPr lang="en-US" sz="1600" dirty="0" smtClean="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 1 0 0 1 1 0 1 0 0 1 0 1 0 1 1 0</a:t>
            </a:r>
            <a:endParaRPr lang="en-US" sz="1600" dirty="0" smtClean="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 0 0 0 0 1 0 1 1 1 0 0 0 1 1 1 0</a:t>
            </a:r>
            <a:endParaRPr lang="en-US" sz="1600" dirty="0" smtClean="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 0 0 0 0 1 1 0 1 1 1 0 0 1 1 0 0</a:t>
            </a:r>
            <a:endParaRPr lang="en-US" sz="1600" dirty="0" smtClean="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If we add those three 16 bit data using binary addition. We get the below 16 bit data(Its simple binary addition). </a:t>
            </a:r>
            <a:endParaRPr lang="en-US" sz="1600" dirty="0" smtClean="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 1001101001010110 +  0000101110001110 + 0000110111001100 = 1011001110110000</a:t>
            </a:r>
            <a:endParaRPr lang="en-US" sz="1600" dirty="0" smtClean="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 Ones complement of our result 1011001110110000  is </a:t>
            </a:r>
            <a:r>
              <a:rPr lang="en-US" sz="1600" b="1" u="sng" dirty="0" smtClean="0">
                <a:latin typeface="Times New Roman" panose="02020603050405020304" pitchFamily="18" charset="0"/>
                <a:cs typeface="Times New Roman" panose="02020603050405020304" pitchFamily="18" charset="0"/>
              </a:rPr>
              <a:t>0100110001001111(This is our checksum)</a:t>
            </a:r>
            <a:r>
              <a:rPr lang="en-US" sz="1600" dirty="0" smtClean="0">
                <a:latin typeface="Times New Roman" panose="02020603050405020304" pitchFamily="18" charset="0"/>
                <a:cs typeface="Times New Roman" panose="02020603050405020304" pitchFamily="18" charset="0"/>
              </a:rPr>
              <a:t>. So we need to basically send our data (which is the three binary 16 bit numbers) along with its checksum to a </a:t>
            </a:r>
            <a:r>
              <a:rPr lang="en-US" sz="1600" dirty="0" err="1" smtClean="0">
                <a:latin typeface="Times New Roman" panose="02020603050405020304" pitchFamily="18" charset="0"/>
                <a:cs typeface="Times New Roman" panose="02020603050405020304" pitchFamily="18" charset="0"/>
              </a:rPr>
              <a:t>recieaver</a:t>
            </a:r>
            <a:r>
              <a:rPr lang="en-US" sz="1600" dirty="0" smtClean="0">
                <a:latin typeface="Times New Roman" panose="02020603050405020304" pitchFamily="18" charset="0"/>
                <a:cs typeface="Times New Roman" panose="02020603050405020304" pitchFamily="18" charset="0"/>
              </a:rPr>
              <a:t>. The main thing to understand is, the </a:t>
            </a:r>
            <a:r>
              <a:rPr lang="en-US" sz="1600" dirty="0" err="1" smtClean="0">
                <a:latin typeface="Times New Roman" panose="02020603050405020304" pitchFamily="18" charset="0"/>
                <a:cs typeface="Times New Roman" panose="02020603050405020304" pitchFamily="18" charset="0"/>
              </a:rPr>
              <a:t>reciever</a:t>
            </a:r>
            <a:r>
              <a:rPr lang="en-US" sz="1600" dirty="0" smtClean="0">
                <a:latin typeface="Times New Roman" panose="02020603050405020304" pitchFamily="18" charset="0"/>
                <a:cs typeface="Times New Roman" panose="02020603050405020304" pitchFamily="18" charset="0"/>
              </a:rPr>
              <a:t> will get the data as well as the checksum we calculated.</a:t>
            </a:r>
            <a:endParaRPr lang="en-US" sz="1600" dirty="0" smtClean="0">
              <a:latin typeface="Times New Roman" panose="02020603050405020304" pitchFamily="18" charset="0"/>
              <a:cs typeface="Times New Roman" panose="02020603050405020304" pitchFamily="18" charset="0"/>
            </a:endParaRPr>
          </a:p>
          <a:p>
            <a:pPr fontAlgn="base">
              <a:buNone/>
            </a:pPr>
            <a:endParaRPr lang="en-US" sz="1600"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100" y="1152563"/>
            <a:ext cx="6797992" cy="1710943"/>
          </a:xfrm>
        </p:spPr>
        <p:txBody>
          <a:bodyPr/>
          <a:lstStyle/>
          <a:p>
            <a:pPr fontAlgn="base"/>
            <a:r>
              <a:rPr lang="en-US" sz="1600" b="1" u="none" dirty="0" smtClean="0">
                <a:solidFill>
                  <a:schemeClr val="tx1"/>
                </a:solidFill>
                <a:latin typeface="Times New Roman" panose="02020603050405020304" pitchFamily="18" charset="0"/>
                <a:cs typeface="Times New Roman" panose="02020603050405020304" pitchFamily="18" charset="0"/>
              </a:rPr>
              <a:t>The </a:t>
            </a:r>
            <a:r>
              <a:rPr lang="en-US" sz="1600" b="1" u="none" dirty="0" err="1" smtClean="0">
                <a:solidFill>
                  <a:schemeClr val="tx1"/>
                </a:solidFill>
                <a:latin typeface="Times New Roman" panose="02020603050405020304" pitchFamily="18" charset="0"/>
                <a:cs typeface="Times New Roman" panose="02020603050405020304" pitchFamily="18" charset="0"/>
              </a:rPr>
              <a:t>reciever</a:t>
            </a:r>
            <a:r>
              <a:rPr lang="en-US" sz="1600" b="1" u="none" dirty="0" smtClean="0">
                <a:solidFill>
                  <a:schemeClr val="tx1"/>
                </a:solidFill>
                <a:latin typeface="Times New Roman" panose="02020603050405020304" pitchFamily="18" charset="0"/>
                <a:cs typeface="Times New Roman" panose="02020603050405020304" pitchFamily="18" charset="0"/>
              </a:rPr>
              <a:t> will get the below things.</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 </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1 0 0 1 1 0 1 0 0 1 0 1 0 1 1 0 (data)</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0 0 0 0 1 0 1 1 1 0 0 0 1 1 1 0 (data)</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0 0 0 0 1 1 0 1 1 1 0 0 1 1 0 0 (data)</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0 1 0 0 1 1 0 0 0 1 0 0 1 1 1 1 (Checksum)</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 </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The </a:t>
            </a:r>
            <a:r>
              <a:rPr lang="en-US" sz="1600" u="none" dirty="0" err="1" smtClean="0">
                <a:solidFill>
                  <a:schemeClr val="tx1"/>
                </a:solidFill>
                <a:latin typeface="Times New Roman" panose="02020603050405020304" pitchFamily="18" charset="0"/>
                <a:cs typeface="Times New Roman" panose="02020603050405020304" pitchFamily="18" charset="0"/>
              </a:rPr>
              <a:t>reciever</a:t>
            </a:r>
            <a:r>
              <a:rPr lang="en-US" sz="1600" u="none" dirty="0" smtClean="0">
                <a:solidFill>
                  <a:schemeClr val="tx1"/>
                </a:solidFill>
                <a:latin typeface="Times New Roman" panose="02020603050405020304" pitchFamily="18" charset="0"/>
                <a:cs typeface="Times New Roman" panose="02020603050405020304" pitchFamily="18" charset="0"/>
              </a:rPr>
              <a:t> will simply add all the above 4 things. Data as well as checksum are added together. Let's try adding it.</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 </a:t>
            </a:r>
            <a:br>
              <a:rPr lang="en-US" sz="1600" u="none" dirty="0" smtClean="0">
                <a:solidFill>
                  <a:schemeClr val="tx1"/>
                </a:solidFill>
                <a:latin typeface="Times New Roman" panose="02020603050405020304" pitchFamily="18" charset="0"/>
                <a:cs typeface="Times New Roman" panose="02020603050405020304" pitchFamily="18" charset="0"/>
              </a:rPr>
            </a:br>
            <a:r>
              <a:rPr lang="en-US" sz="1600" u="none" dirty="0" smtClean="0">
                <a:solidFill>
                  <a:schemeClr val="tx1"/>
                </a:solidFill>
                <a:latin typeface="Times New Roman" panose="02020603050405020304" pitchFamily="18" charset="0"/>
                <a:cs typeface="Times New Roman" panose="02020603050405020304" pitchFamily="18" charset="0"/>
              </a:rPr>
              <a:t>1001101001010110 +  0000101110001110 + 0000110111001100 + 0100110001001111 = 1111111111111111</a:t>
            </a:r>
            <a:br>
              <a:rPr lang="en-US" sz="1600" u="none" dirty="0" smtClean="0">
                <a:solidFill>
                  <a:schemeClr val="tx1"/>
                </a:solidFill>
                <a:latin typeface="Times New Roman" panose="02020603050405020304" pitchFamily="18" charset="0"/>
                <a:cs typeface="Times New Roman" panose="02020603050405020304" pitchFamily="18" charset="0"/>
              </a:rPr>
            </a:br>
            <a:endParaRPr lang="en-US" sz="1600" u="none"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1193180" y="4055918"/>
            <a:ext cx="7237142" cy="738664"/>
          </a:xfrm>
          <a:prstGeom prst="rect">
            <a:avLst/>
          </a:prstGeom>
        </p:spPr>
        <p:txBody>
          <a:bodyPr wrap="square">
            <a:spAutoFit/>
          </a:bodyPr>
          <a:lstStyle/>
          <a:p>
            <a:pPr algn="just"/>
            <a:r>
              <a:rPr lang="en-US" b="1" i="1" u="sng" dirty="0" smtClean="0"/>
              <a:t>If the output of sum of 16 bit data and checksum is 1111111111111111. All fields will be 1s. Even if there is one 0, then that means errors were introduced in the data during transit.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06" name="Google Shape;306;p43"/>
          <p:cNvSpPr txBox="1"/>
          <p:nvPr/>
        </p:nvSpPr>
        <p:spPr>
          <a:xfrm>
            <a:off x="625475" y="182562"/>
            <a:ext cx="6805612" cy="1223962"/>
          </a:xfrm>
          <a:prstGeom prst="rect">
            <a:avLst/>
          </a:prstGeom>
          <a:noFill/>
          <a:ln>
            <a:noFill/>
          </a:ln>
        </p:spPr>
        <p:txBody>
          <a:bodyPr spcFirstLastPara="1" wrap="square" lIns="0" tIns="0" rIns="0" bIns="0" anchor="t" anchorCtr="0">
            <a:spAutoFit/>
          </a:bodyPr>
          <a:lstStyle/>
          <a:p>
            <a:pPr marL="0" marR="0" lvl="0" indent="0" algn="l" rtl="0">
              <a:lnSpc>
                <a:spcPct val="139000"/>
              </a:lnSpc>
              <a:spcBef>
                <a:spcPts val="0"/>
              </a:spcBef>
              <a:spcAft>
                <a:spcPts val="0"/>
              </a:spcAft>
              <a:buClr>
                <a:srgbClr val="3333CC"/>
              </a:buClr>
              <a:buSzPts val="3600"/>
              <a:buFont typeface="Comic Sans MS" panose="030F0702030302020204"/>
              <a:buNone/>
            </a:pPr>
            <a:r>
              <a:rPr lang="en-US" sz="3600" b="0" i="0" u="sng">
                <a:solidFill>
                  <a:srgbClr val="3333CC"/>
                </a:solidFill>
                <a:latin typeface="Comic Sans MS" panose="030F0702030302020204"/>
                <a:ea typeface="Comic Sans MS" panose="030F0702030302020204"/>
                <a:cs typeface="Comic Sans MS" panose="030F0702030302020204"/>
                <a:sym typeface="Comic Sans MS" panose="030F0702030302020204"/>
              </a:rPr>
              <a:t>Checksum calculation at sender</a:t>
            </a:r>
            <a:endParaRPr lang="en-US" sz="3600" b="0" i="0" u="sng">
              <a:solidFill>
                <a:srgbClr val="3333CC"/>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19000"/>
              </a:lnSpc>
              <a:spcBef>
                <a:spcPts val="720"/>
              </a:spcBef>
              <a:spcAft>
                <a:spcPts val="0"/>
              </a:spcAft>
              <a:buClr>
                <a:srgbClr val="3333CC"/>
              </a:buClr>
              <a:buSzPts val="3600"/>
              <a:buFont typeface="Comic Sans MS" panose="030F0702030302020204"/>
              <a:buNone/>
            </a:pPr>
            <a:r>
              <a:rPr lang="en-US" sz="3600" b="0" i="0" u="sng">
                <a:solidFill>
                  <a:srgbClr val="3333CC"/>
                </a:solidFill>
                <a:latin typeface="Comic Sans MS" panose="030F0702030302020204"/>
                <a:ea typeface="Comic Sans MS" panose="030F0702030302020204"/>
                <a:cs typeface="Comic Sans MS" panose="030F0702030302020204"/>
                <a:sym typeface="Comic Sans MS" panose="030F0702030302020204"/>
              </a:rPr>
              <a:t>side for 7 bytes of data</a:t>
            </a:r>
            <a:endParaRPr lang="en-US" sz="3600" b="0" i="0" u="sng">
              <a:solidFill>
                <a:srgbClr val="3333CC"/>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4"/>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12" name="Google Shape;312;p44"/>
          <p:cNvSpPr txBox="1"/>
          <p:nvPr/>
        </p:nvSpPr>
        <p:spPr>
          <a:xfrm>
            <a:off x="625475" y="493712"/>
            <a:ext cx="7259637" cy="604837"/>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3333CC"/>
              </a:buClr>
              <a:buSzPts val="3200"/>
              <a:buFont typeface="Comic Sans MS" panose="030F0702030302020204"/>
              <a:buNone/>
            </a:pPr>
            <a:r>
              <a:rPr lang="en-US" sz="3200" b="0" i="0" u="sng">
                <a:solidFill>
                  <a:srgbClr val="3333CC"/>
                </a:solidFill>
                <a:latin typeface="Comic Sans MS" panose="030F0702030302020204"/>
                <a:ea typeface="Comic Sans MS" panose="030F0702030302020204"/>
                <a:cs typeface="Comic Sans MS" panose="030F0702030302020204"/>
                <a:sym typeface="Comic Sans MS" panose="030F0702030302020204"/>
              </a:rPr>
              <a:t>Checksum calculation at receiver side</a:t>
            </a:r>
            <a:endParaRPr lang="en-US" sz="3200" b="0" i="0" u="sng">
              <a:solidFill>
                <a:srgbClr val="3333CC"/>
              </a:solidFill>
              <a:latin typeface="Comic Sans MS" panose="030F0702030302020204"/>
              <a:ea typeface="Comic Sans MS" panose="030F0702030302020204"/>
              <a:cs typeface="Comic Sans MS" panose="030F0702030302020204"/>
              <a:sym typeface="Comic Sans MS" panose="030F0702030302020204"/>
            </a:endParaRPr>
          </a:p>
        </p:txBody>
      </p:sp>
      <p:sp>
        <p:nvSpPr>
          <p:cNvPr id="313" name="Google Shape;313;p44"/>
          <p:cNvSpPr txBox="1"/>
          <p:nvPr/>
        </p:nvSpPr>
        <p:spPr>
          <a:xfrm>
            <a:off x="873125" y="1079500"/>
            <a:ext cx="2881312" cy="287337"/>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Clr>
                <a:srgbClr val="000000"/>
              </a:buClr>
              <a:buSzPts val="1400"/>
              <a:buFont typeface="Comic Sans MS" panose="030F0702030302020204"/>
              <a:buNone/>
            </a:pPr>
            <a:r>
              <a:rPr lang="en-US" sz="1400" b="1" i="0" u="none">
                <a:solidFill>
                  <a:srgbClr val="000000"/>
                </a:solidFill>
                <a:latin typeface="Comic Sans MS" panose="030F0702030302020204"/>
                <a:ea typeface="Comic Sans MS" panose="030F0702030302020204"/>
                <a:cs typeface="Comic Sans MS" panose="030F0702030302020204"/>
                <a:sym typeface="Comic Sans MS" panose="030F0702030302020204"/>
              </a:rPr>
              <a:t>Sender sends the UDP segment</a:t>
            </a:r>
            <a:endParaRPr lang="en-US" sz="1400" b="1"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314" name="Google Shape;314;p44"/>
          <p:cNvSpPr txBox="1"/>
          <p:nvPr/>
        </p:nvSpPr>
        <p:spPr>
          <a:xfrm>
            <a:off x="5343525" y="1076325"/>
            <a:ext cx="3228975" cy="287337"/>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Clr>
                <a:srgbClr val="000000"/>
              </a:buClr>
              <a:buSzPts val="1400"/>
              <a:buFont typeface="Comic Sans MS" panose="030F0702030302020204"/>
              <a:buNone/>
            </a:pPr>
            <a:r>
              <a:rPr lang="en-US" sz="1400" b="1" i="0" u="none">
                <a:solidFill>
                  <a:srgbClr val="000000"/>
                </a:solidFill>
                <a:latin typeface="Comic Sans MS" panose="030F0702030302020204"/>
                <a:ea typeface="Comic Sans MS" panose="030F0702030302020204"/>
                <a:cs typeface="Comic Sans MS" panose="030F0702030302020204"/>
                <a:sym typeface="Comic Sans MS" panose="030F0702030302020204"/>
              </a:rPr>
              <a:t>Receiver receives the UDP segment</a:t>
            </a:r>
            <a:endParaRPr lang="en-US" sz="1400" b="1"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315" name="Google Shape;315;p44"/>
          <p:cNvSpPr txBox="1"/>
          <p:nvPr/>
        </p:nvSpPr>
        <p:spPr>
          <a:xfrm>
            <a:off x="1106487" y="1292225"/>
            <a:ext cx="2414587" cy="287337"/>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Clr>
                <a:srgbClr val="000000"/>
              </a:buClr>
              <a:buSzPts val="1400"/>
              <a:buFont typeface="Comic Sans MS" panose="030F0702030302020204"/>
              <a:buNone/>
            </a:pPr>
            <a:r>
              <a:rPr lang="en-US" sz="1400" b="1" i="0" u="none">
                <a:solidFill>
                  <a:srgbClr val="000000"/>
                </a:solidFill>
                <a:latin typeface="Comic Sans MS" panose="030F0702030302020204"/>
                <a:ea typeface="Comic Sans MS" panose="030F0702030302020204"/>
                <a:cs typeface="Comic Sans MS" panose="030F0702030302020204"/>
                <a:sym typeface="Comic Sans MS" panose="030F0702030302020204"/>
              </a:rPr>
              <a:t>along with checksum filled</a:t>
            </a:r>
            <a:endParaRPr lang="en-US" sz="1400" b="1"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
        <p:nvSpPr>
          <p:cNvPr id="316" name="Google Shape;316;p44"/>
          <p:cNvSpPr txBox="1"/>
          <p:nvPr/>
        </p:nvSpPr>
        <p:spPr>
          <a:xfrm>
            <a:off x="6492875" y="1289050"/>
            <a:ext cx="931862" cy="287337"/>
          </a:xfrm>
          <a:prstGeom prst="rect">
            <a:avLst/>
          </a:prstGeom>
          <a:noFill/>
          <a:ln>
            <a:noFill/>
          </a:ln>
        </p:spPr>
        <p:txBody>
          <a:bodyPr spcFirstLastPara="1" wrap="square" lIns="0" tIns="0" rIns="0" bIns="0" anchor="t" anchorCtr="0">
            <a:spAutoFit/>
          </a:bodyPr>
          <a:lstStyle/>
          <a:p>
            <a:pPr marL="0" marR="0" lvl="0" indent="0" algn="l" rtl="0">
              <a:lnSpc>
                <a:spcPct val="136000"/>
              </a:lnSpc>
              <a:spcBef>
                <a:spcPts val="0"/>
              </a:spcBef>
              <a:spcAft>
                <a:spcPts val="0"/>
              </a:spcAft>
              <a:buClr>
                <a:srgbClr val="000000"/>
              </a:buClr>
              <a:buSzPts val="1400"/>
              <a:buFont typeface="Comic Sans MS" panose="030F0702030302020204"/>
              <a:buNone/>
            </a:pPr>
            <a:r>
              <a:rPr lang="en-US" sz="1400" b="1" i="0" u="none">
                <a:solidFill>
                  <a:srgbClr val="000000"/>
                </a:solidFill>
                <a:latin typeface="Comic Sans MS" panose="030F0702030302020204"/>
                <a:ea typeface="Comic Sans MS" panose="030F0702030302020204"/>
                <a:cs typeface="Comic Sans MS" panose="030F0702030302020204"/>
                <a:sym typeface="Comic Sans MS" panose="030F0702030302020204"/>
              </a:rPr>
              <a:t>correctly</a:t>
            </a:r>
            <a:endParaRPr lang="en-US" sz="1400" b="1" i="0" u="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5"/>
          <p:cNvSpPr txBox="1"/>
          <p:nvPr/>
        </p:nvSpPr>
        <p:spPr>
          <a:xfrm>
            <a:off x="0" y="7937"/>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23" name="Google Shape;323;p45"/>
          <p:cNvSpPr txBox="1"/>
          <p:nvPr/>
        </p:nvSpPr>
        <p:spPr>
          <a:xfrm>
            <a:off x="625475" y="112712"/>
            <a:ext cx="2801937" cy="666750"/>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Clr>
                <a:srgbClr val="3333CC"/>
              </a:buClr>
              <a:buSzPts val="4000"/>
              <a:buFont typeface="Comic Sans MS" panose="030F0702030302020204"/>
              <a:buNone/>
            </a:pPr>
            <a:r>
              <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rPr>
              <a:t>Questions..</a:t>
            </a:r>
            <a:endParaRPr lang="en-US" sz="4000" b="0" i="0" u="none">
              <a:solidFill>
                <a:srgbClr val="3333CC"/>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71"/>
          <p:cNvSpPr txBox="1"/>
          <p:nvPr/>
        </p:nvSpPr>
        <p:spPr>
          <a:xfrm>
            <a:off x="0" y="0"/>
            <a:ext cx="9144000" cy="6858000"/>
          </a:xfrm>
          <a:prstGeom prst="rect">
            <a:avLst/>
          </a:prstGeom>
          <a:blipFill rotWithShape="1">
            <a:blip r:embed="rId1"/>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550" name="Google Shape;550;p71"/>
          <p:cNvSpPr txBox="1"/>
          <p:nvPr/>
        </p:nvSpPr>
        <p:spPr>
          <a:xfrm>
            <a:off x="411162" y="436562"/>
            <a:ext cx="4718050" cy="544512"/>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Clr>
                <a:srgbClr val="FFFFFF"/>
              </a:buClr>
              <a:buSzPts val="3600"/>
              <a:buFont typeface="Times New Roman" panose="02020603050405020304"/>
              <a:buNone/>
            </a:pPr>
            <a:r>
              <a:rPr lang="en-US" sz="3600" b="1" i="0" u="none">
                <a:solidFill>
                  <a:srgbClr val="FFFFFF"/>
                </a:solidFill>
                <a:latin typeface="Times New Roman" panose="02020603050405020304"/>
                <a:ea typeface="Times New Roman" panose="02020603050405020304"/>
                <a:cs typeface="Times New Roman" panose="02020603050405020304"/>
                <a:sym typeface="Times New Roman" panose="02020603050405020304"/>
              </a:rPr>
              <a:t>A TCP CONNECTION</a:t>
            </a:r>
            <a:endParaRPr lang="en-US" sz="3600" b="1" i="0" u="none">
              <a:solidFill>
                <a:srgbClr val="FFFF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51" name="Google Shape;551;p71"/>
          <p:cNvSpPr txBox="1"/>
          <p:nvPr/>
        </p:nvSpPr>
        <p:spPr>
          <a:xfrm>
            <a:off x="282575" y="2085356"/>
            <a:ext cx="8656637" cy="2085443"/>
          </a:xfrm>
          <a:prstGeom prst="rect">
            <a:avLst/>
          </a:prstGeom>
          <a:noFill/>
          <a:ln>
            <a:noFill/>
          </a:ln>
        </p:spPr>
        <p:txBody>
          <a:bodyPr spcFirstLastPara="1" wrap="square" lIns="0" tIns="0" rIns="0" bIns="0" anchor="t" anchorCtr="0">
            <a:spAutoFit/>
          </a:bodyPr>
          <a:lstStyle/>
          <a:p>
            <a:pPr marL="0" marR="0" lvl="0" indent="0" algn="just" rtl="0">
              <a:lnSpc>
                <a:spcPct val="132000"/>
              </a:lnSpc>
              <a:spcBef>
                <a:spcPts val="0"/>
              </a:spcBef>
              <a:spcAft>
                <a:spcPts val="0"/>
              </a:spcAft>
              <a:buClr>
                <a:srgbClr val="000000"/>
              </a:buClr>
              <a:buSzPts val="2800"/>
              <a:buFont typeface="Arimo" panose="020B0604020202020204"/>
              <a:buNone/>
            </a:pP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TCP is connection-oriented. It establishes a </a:t>
            </a:r>
            <a:r>
              <a:rPr lang="en-US" sz="1600" b="0" i="0" u="none" dirty="0" smtClean="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virtual path </a:t>
            </a: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between the source and destination. All of the</a:t>
            </a:r>
            <a:endParaRPr sz="1600">
              <a:latin typeface="Times New Roman" panose="02020603050405020304" pitchFamily="18" charset="0"/>
              <a:cs typeface="Times New Roman" panose="02020603050405020304" pitchFamily="18" charset="0"/>
            </a:endParaRPr>
          </a:p>
          <a:p>
            <a:pPr marL="0" marR="0" lvl="0" indent="0" algn="just" rtl="0">
              <a:lnSpc>
                <a:spcPct val="118000"/>
              </a:lnSpc>
              <a:spcBef>
                <a:spcPts val="560"/>
              </a:spcBef>
              <a:spcAft>
                <a:spcPts val="0"/>
              </a:spcAft>
              <a:buClr>
                <a:srgbClr val="000000"/>
              </a:buClr>
              <a:buSzPts val="2800"/>
              <a:buFont typeface="Arimo" panose="020B0604020202020204"/>
              <a:buNone/>
            </a:pP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segments belonging to a message are then sent </a:t>
            </a:r>
            <a:r>
              <a:rPr lang="en-US" sz="1600" b="0" i="0" u="none" dirty="0" smtClean="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over this </a:t>
            </a: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virtual path. You may wonder how TCP, which</a:t>
            </a:r>
            <a:endParaRPr sz="1600">
              <a:latin typeface="Times New Roman" panose="02020603050405020304" pitchFamily="18" charset="0"/>
              <a:cs typeface="Times New Roman" panose="02020603050405020304" pitchFamily="18" charset="0"/>
            </a:endParaRPr>
          </a:p>
          <a:p>
            <a:pPr marL="0" marR="0" lvl="0" indent="0" algn="just" rtl="0">
              <a:lnSpc>
                <a:spcPct val="118000"/>
              </a:lnSpc>
              <a:spcBef>
                <a:spcPts val="560"/>
              </a:spcBef>
              <a:spcAft>
                <a:spcPts val="0"/>
              </a:spcAft>
              <a:buClr>
                <a:srgbClr val="000000"/>
              </a:buClr>
              <a:buSzPts val="2800"/>
              <a:buFont typeface="Arimo" panose="020B0604020202020204"/>
              <a:buNone/>
            </a:pP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uses the services of IP, a connectionless protocol</a:t>
            </a:r>
            <a:r>
              <a:rPr lang="en-US" sz="1600" b="0" i="0" u="none" dirty="0" smtClean="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 can </a:t>
            </a: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be connection-oriented. The point is that a TCP</a:t>
            </a:r>
            <a:endParaRPr sz="1600">
              <a:latin typeface="Times New Roman" panose="02020603050405020304" pitchFamily="18" charset="0"/>
              <a:cs typeface="Times New Roman" panose="02020603050405020304" pitchFamily="18" charset="0"/>
            </a:endParaRPr>
          </a:p>
          <a:p>
            <a:pPr marL="0" marR="0" lvl="0" indent="0" algn="just" rtl="0">
              <a:lnSpc>
                <a:spcPct val="118000"/>
              </a:lnSpc>
              <a:spcBef>
                <a:spcPts val="560"/>
              </a:spcBef>
              <a:spcAft>
                <a:spcPts val="0"/>
              </a:spcAft>
              <a:buClr>
                <a:srgbClr val="000000"/>
              </a:buClr>
              <a:buSzPts val="2800"/>
              <a:buFont typeface="Arimo" panose="020B0604020202020204"/>
              <a:buNone/>
            </a:pP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connection is virtual, not physical. TCP operates at </a:t>
            </a:r>
            <a:r>
              <a:rPr lang="en-US" sz="1600" b="0" i="0" u="none" dirty="0" smtClean="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a higher </a:t>
            </a: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level. TCP uses the services of IP to deliver</a:t>
            </a:r>
            <a:endParaRPr sz="1600">
              <a:latin typeface="Times New Roman" panose="02020603050405020304" pitchFamily="18" charset="0"/>
              <a:cs typeface="Times New Roman" panose="02020603050405020304" pitchFamily="18" charset="0"/>
            </a:endParaRPr>
          </a:p>
          <a:p>
            <a:pPr marL="0" marR="0" lvl="0" indent="0" algn="just" rtl="0">
              <a:lnSpc>
                <a:spcPct val="118000"/>
              </a:lnSpc>
              <a:spcBef>
                <a:spcPts val="560"/>
              </a:spcBef>
              <a:spcAft>
                <a:spcPts val="0"/>
              </a:spcAft>
              <a:buClr>
                <a:srgbClr val="000000"/>
              </a:buClr>
              <a:buSzPts val="2800"/>
              <a:buFont typeface="Arimo" panose="020B0604020202020204"/>
              <a:buNone/>
            </a:pP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individual segments to the receiver, but it controls </a:t>
            </a:r>
            <a:r>
              <a:rPr lang="en-US" sz="1600" b="0" i="0" u="none" dirty="0" smtClean="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the connection </a:t>
            </a: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itself. If a segment is lost or corrupted, it </a:t>
            </a:r>
            <a:r>
              <a:rPr lang="en-US" sz="1600" b="0" i="0" u="none" dirty="0" smtClean="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is retransmitted</a:t>
            </a:r>
            <a:r>
              <a:rPr lang="en-US" sz="1600" b="0" i="0" u="none" dirty="0">
                <a:solidFill>
                  <a:srgbClr val="000000"/>
                </a:solidFill>
                <a:latin typeface="Times New Roman" panose="02020603050405020304" pitchFamily="18" charset="0"/>
                <a:ea typeface="Arimo" panose="020B0604020202020204"/>
                <a:cs typeface="Times New Roman" panose="02020603050405020304" pitchFamily="18" charset="0"/>
                <a:sym typeface="Arimo" panose="020B0604020202020204"/>
              </a:rPr>
              <a:t>.</a:t>
            </a:r>
            <a:endParaRPr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72"/>
          <p:cNvSpPr txBox="1">
            <a:spLocks noGrp="1"/>
          </p:cNvSpPr>
          <p:nvPr>
            <p:ph type="title"/>
          </p:nvPr>
        </p:nvSpPr>
        <p:spPr>
          <a:xfrm>
            <a:off x="377825" y="427037"/>
            <a:ext cx="6797675" cy="54311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4000"/>
              <a:buFont typeface="Comic Sans MS" panose="030F0702030302020204"/>
              <a:buNone/>
            </a:pPr>
            <a:r>
              <a:rPr lang="en-US" sz="4000" b="0" i="0" u="sng" dirty="0">
                <a:solidFill>
                  <a:schemeClr val="accent2"/>
                </a:solidFill>
                <a:latin typeface="Comic Sans MS" panose="030F0702030302020204"/>
                <a:ea typeface="Comic Sans MS" panose="030F0702030302020204"/>
                <a:cs typeface="Comic Sans MS" panose="030F0702030302020204"/>
                <a:sym typeface="Comic Sans MS" panose="030F0702030302020204"/>
              </a:rPr>
              <a:t>Window Size</a:t>
            </a:r>
            <a:endParaRPr lang="en-US" sz="4000" b="0" i="0" u="sng" dirty="0">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557" name="Google Shape;557;p72"/>
          <p:cNvSpPr txBox="1">
            <a:spLocks noGrp="1"/>
          </p:cNvSpPr>
          <p:nvPr>
            <p:ph type="body" idx="1"/>
          </p:nvPr>
        </p:nvSpPr>
        <p:spPr>
          <a:xfrm>
            <a:off x="545093" y="1143193"/>
            <a:ext cx="7494936" cy="457738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accent2"/>
              </a:buClr>
              <a:buSzPts val="2380"/>
              <a:buFont typeface="Arial" panose="020B0604020202020204"/>
              <a:buChar char="r"/>
            </a:pPr>
            <a:r>
              <a:rPr lang="en-US" sz="2800" b="0" i="0" u="none" dirty="0">
                <a:solidFill>
                  <a:srgbClr val="666666"/>
                </a:solidFill>
                <a:latin typeface="Arial" panose="020B0604020202020204"/>
                <a:ea typeface="Arial" panose="020B0604020202020204"/>
                <a:cs typeface="Arial" panose="020B0604020202020204"/>
                <a:sym typeface="Arial" panose="020B0604020202020204"/>
              </a:rPr>
              <a:t>The Window size is considered to be one of the most important flags within the TCP header. This field is used by the receiver to indicate to the sender the amount of data that it is able to accept. The Window size field is the key to efficient data transfers and flow control. Used in bytes.</a:t>
            </a:r>
            <a:endParaRPr lang="en-US" sz="2800" b="0" i="0" u="none" dirty="0">
              <a:solidFill>
                <a:srgbClr val="666666"/>
              </a:solidFill>
              <a:latin typeface="Arial" panose="020B0604020202020204"/>
              <a:ea typeface="Arial" panose="020B0604020202020204"/>
              <a:cs typeface="Arial" panose="020B0604020202020204"/>
              <a:sym typeface="Arial" panose="020B0604020202020204"/>
            </a:endParaRPr>
          </a:p>
        </p:txBody>
      </p:sp>
      <p:sp>
        <p:nvSpPr>
          <p:cNvPr id="558" name="Google Shape;558;p72"/>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5132</Words>
  <Application>WPS Presentation</Application>
  <PresentationFormat>On-screen Show (4:3)</PresentationFormat>
  <Paragraphs>159</Paragraphs>
  <Slides>26</Slides>
  <Notes>96</Notes>
  <HiddenSlides>1</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26</vt:i4>
      </vt:variant>
    </vt:vector>
  </HeadingPairs>
  <TitlesOfParts>
    <vt:vector size="43" baseType="lpstr">
      <vt:lpstr>Arial</vt:lpstr>
      <vt:lpstr>SimSun</vt:lpstr>
      <vt:lpstr>Wingdings</vt:lpstr>
      <vt:lpstr>Arial</vt:lpstr>
      <vt:lpstr>Comic Sans MS</vt:lpstr>
      <vt:lpstr>Noto Sans Symbols</vt:lpstr>
      <vt:lpstr>AMGDT</vt:lpstr>
      <vt:lpstr>Times New Roman</vt:lpstr>
      <vt:lpstr>Times New Roman</vt:lpstr>
      <vt:lpstr>Microsoft YaHei</vt:lpstr>
      <vt:lpstr>Arial Unicode MS</vt:lpstr>
      <vt:lpstr>Arimo</vt:lpstr>
      <vt:lpstr>Quattrocento Sans</vt:lpstr>
      <vt:lpstr>Tahoma</vt:lpstr>
      <vt:lpstr>Calibri</vt:lpstr>
      <vt:lpstr>Default Design</vt:lpstr>
      <vt:lpstr>1_Default Design</vt:lpstr>
      <vt:lpstr>PowerPoint 演示文稿</vt:lpstr>
      <vt:lpstr>PowerPoint 演示文稿</vt:lpstr>
      <vt:lpstr>PowerPoint 演示文稿</vt:lpstr>
      <vt:lpstr>The reciever will get the below things.   1 0 0 1 1 0 1 0 0 1 0 1 0 1 1 0 (data) 0 0 0 0 1 0 1 1 1 0 0 0 1 1 1 0 (data) 0 0 0 0 1 1 0 1 1 1 0 0 1 1 0 0 (data) 0 1 0 0 1 1 0 0 0 1 0 0 1 1 1 1 (Checksum)   The reciever will simply add all the above 4 things. Data as well as checksum are added together. Let's try adding it.   1001101001010110 +  0000101110001110 + 0000110111001100 + 0100110001001111 = 1111111111111111 </vt:lpstr>
      <vt:lpstr>PowerPoint 演示文稿</vt:lpstr>
      <vt:lpstr>PowerPoint 演示文稿</vt:lpstr>
      <vt:lpstr>PowerPoint 演示文稿</vt:lpstr>
      <vt:lpstr>PowerPoint 演示文稿</vt:lpstr>
      <vt:lpstr>Window Size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&amp; IOT (18B11CS311)</dc:title>
  <dc:creator>Gaurika Gandhi</dc:creator>
  <cp:lastModifiedBy>user</cp:lastModifiedBy>
  <cp:revision>7</cp:revision>
  <dcterms:created xsi:type="dcterms:W3CDTF">2024-03-30T13:33:00Z</dcterms:created>
  <dcterms:modified xsi:type="dcterms:W3CDTF">2024-03-31T23:05:41Z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6413D88E3D664C899CF20717ACB7AECA</vt:lpwstr>
  </property>
  <property fmtid="{D5CDD505-2E9C-101B-9397-08002B2CF9AE}" pid="3" name="KSOProductBuildVer">
    <vt:lpwstr>1033-11.2.0.11537</vt:lpwstr>
  </property>
</Properties>
</file>