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95"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Lst>
  <p:sldSz cx="9144000" cy="6858000" type="screen4x3"/>
  <p:notesSz cx="7315200" cy="9601200"/>
  <p:embeddedFontLst>
    <p:embeddedFont>
      <p:font typeface="Comic Sans MS" panose="030F0702030302020204"/>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4" name="Google Shape;4;n"/>
          <p:cNvSpPr txBox="1">
            <a:spLocks noGrp="1"/>
          </p:cNvSpPr>
          <p:nvPr>
            <p:ph type="dt" idx="10"/>
          </p:nvPr>
        </p:nvSpPr>
        <p:spPr>
          <a:xfrm>
            <a:off x="4144962"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p:txBody>
      </p:sp>
      <p:sp>
        <p:nvSpPr>
          <p:cNvPr id="7" name="Google Shape;7;n"/>
          <p:cNvSpPr txBox="1">
            <a:spLocks noGrp="1"/>
          </p:cNvSpPr>
          <p:nvPr>
            <p:ph type="ftr" idx="11"/>
          </p:nvPr>
        </p:nvSpPr>
        <p:spPr>
          <a:xfrm>
            <a:off x="0" y="9121775"/>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480"/>
              </a:spcBef>
              <a:spcAft>
                <a:spcPts val="0"/>
              </a:spcAft>
              <a:buSzPts val="1400"/>
              <a:buNone/>
              <a:defRPr sz="2400" b="0" i="0" u="none" strike="noStrike" cap="none">
                <a:solidFill>
                  <a:srgbClr val="000000"/>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8" name="Google Shape;8;n"/>
          <p:cNvSpPr txBox="1">
            <a:spLocks noGrp="1"/>
          </p:cNvSpPr>
          <p:nvPr>
            <p:ph type="sldNum" idx="12"/>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Times New Roman" panose="02020603050405020304"/>
              <a:buNone/>
            </a:pPr>
            <a:fld id="{00000000-1234-1234-1234-123412341234}" type="slidenum">
              <a:rPr lang="en-US" sz="13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3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1:notes"/>
          <p:cNvSpPr txBox="1"/>
          <p:nvPr/>
        </p:nvSpPr>
        <p:spPr>
          <a:xfrm>
            <a:off x="4144962" y="9121775"/>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400"/>
              <a:buFont typeface="Times New Roman" panose="02020603050405020304"/>
              <a:buNone/>
            </a:pPr>
            <a:fld id="{00000000-1234-1234-1234-123412341234}" type="slidenum">
              <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6" name="Google Shape;12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27" name="Google Shape;127;p1:notes"/>
          <p:cNvSpPr txBox="1">
            <a:spLocks noGrp="1"/>
          </p:cNvSpPr>
          <p:nvPr>
            <p:ph type="body" idx="1"/>
          </p:nvPr>
        </p:nvSpPr>
        <p:spPr>
          <a:xfrm>
            <a:off x="974725" y="4560887"/>
            <a:ext cx="5365750" cy="4319587"/>
          </a:xfrm>
          <a:prstGeom prst="rect">
            <a:avLst/>
          </a:prstGeom>
          <a:noFill/>
          <a:ln>
            <a:noFill/>
          </a:ln>
        </p:spPr>
        <p:txBody>
          <a:bodyPr spcFirstLastPara="1" wrap="square" lIns="96650" tIns="48325" rIns="96650" bIns="48325" anchor="ctr"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21" name="Google Shape;221;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27" name="Google Shape;22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33" name="Google Shape;233;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7"/>
        <p:cNvGrpSpPr/>
        <p:nvPr/>
      </p:nvGrpSpPr>
      <p:grpSpPr>
        <a:xfrm>
          <a:off x="0" y="0"/>
          <a:ext cx="0" cy="0"/>
          <a:chOff x="0" y="0"/>
          <a:chExt cx="0" cy="0"/>
        </a:xfrm>
      </p:grpSpPr>
      <p:sp>
        <p:nvSpPr>
          <p:cNvPr id="238" name="Google Shape;238;p1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39" name="Google Shape;239;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45" name="Google Shape;245;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p2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51" name="Google Shape;251;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57" name="Google Shape;25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63" name="Google Shape;263;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69" name="Google Shape;269;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p2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75" name="Google Shape;275;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34" name="Google Shape;134;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9"/>
        <p:cNvGrpSpPr/>
        <p:nvPr/>
      </p:nvGrpSpPr>
      <p:grpSpPr>
        <a:xfrm>
          <a:off x="0" y="0"/>
          <a:ext cx="0" cy="0"/>
          <a:chOff x="0" y="0"/>
          <a:chExt cx="0" cy="0"/>
        </a:xfrm>
      </p:grpSpPr>
      <p:sp>
        <p:nvSpPr>
          <p:cNvPr id="280" name="Google Shape;280;p2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81" name="Google Shape;281;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1"/>
        <p:cNvGrpSpPr/>
        <p:nvPr/>
      </p:nvGrpSpPr>
      <p:grpSpPr>
        <a:xfrm>
          <a:off x="0" y="0"/>
          <a:ext cx="0" cy="0"/>
          <a:chOff x="0" y="0"/>
          <a:chExt cx="0" cy="0"/>
        </a:xfrm>
      </p:grpSpPr>
      <p:sp>
        <p:nvSpPr>
          <p:cNvPr id="292" name="Google Shape;292;p2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93" name="Google Shape;293;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7"/>
        <p:cNvGrpSpPr/>
        <p:nvPr/>
      </p:nvGrpSpPr>
      <p:grpSpPr>
        <a:xfrm>
          <a:off x="0" y="0"/>
          <a:ext cx="0" cy="0"/>
          <a:chOff x="0" y="0"/>
          <a:chExt cx="0" cy="0"/>
        </a:xfrm>
      </p:grpSpPr>
      <p:sp>
        <p:nvSpPr>
          <p:cNvPr id="298" name="Google Shape;298;p2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99" name="Google Shape;299;p2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3"/>
        <p:cNvGrpSpPr/>
        <p:nvPr/>
      </p:nvGrpSpPr>
      <p:grpSpPr>
        <a:xfrm>
          <a:off x="0" y="0"/>
          <a:ext cx="0" cy="0"/>
          <a:chOff x="0" y="0"/>
          <a:chExt cx="0" cy="0"/>
        </a:xfrm>
      </p:grpSpPr>
      <p:sp>
        <p:nvSpPr>
          <p:cNvPr id="304" name="Google Shape;304;p2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05" name="Google Shape;305;p2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p3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11" name="Google Shape;311;p3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5"/>
        <p:cNvGrpSpPr/>
        <p:nvPr/>
      </p:nvGrpSpPr>
      <p:grpSpPr>
        <a:xfrm>
          <a:off x="0" y="0"/>
          <a:ext cx="0" cy="0"/>
          <a:chOff x="0" y="0"/>
          <a:chExt cx="0" cy="0"/>
        </a:xfrm>
      </p:grpSpPr>
      <p:sp>
        <p:nvSpPr>
          <p:cNvPr id="316" name="Google Shape;316;p3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17" name="Google Shape;317;p3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1"/>
        <p:cNvGrpSpPr/>
        <p:nvPr/>
      </p:nvGrpSpPr>
      <p:grpSpPr>
        <a:xfrm>
          <a:off x="0" y="0"/>
          <a:ext cx="0" cy="0"/>
          <a:chOff x="0" y="0"/>
          <a:chExt cx="0" cy="0"/>
        </a:xfrm>
      </p:grpSpPr>
      <p:sp>
        <p:nvSpPr>
          <p:cNvPr id="322" name="Google Shape;322;p3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23" name="Google Shape;323;p3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p3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29" name="Google Shape;329;p3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6"/>
        <p:cNvGrpSpPr/>
        <p:nvPr/>
      </p:nvGrpSpPr>
      <p:grpSpPr>
        <a:xfrm>
          <a:off x="0" y="0"/>
          <a:ext cx="0" cy="0"/>
          <a:chOff x="0" y="0"/>
          <a:chExt cx="0" cy="0"/>
        </a:xfrm>
      </p:grpSpPr>
      <p:sp>
        <p:nvSpPr>
          <p:cNvPr id="337" name="Google Shape;337;p3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38" name="Google Shape;338;p3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4"/>
        <p:cNvGrpSpPr/>
        <p:nvPr/>
      </p:nvGrpSpPr>
      <p:grpSpPr>
        <a:xfrm>
          <a:off x="0" y="0"/>
          <a:ext cx="0" cy="0"/>
          <a:chOff x="0" y="0"/>
          <a:chExt cx="0" cy="0"/>
        </a:xfrm>
      </p:grpSpPr>
      <p:sp>
        <p:nvSpPr>
          <p:cNvPr id="345" name="Google Shape;345;p35: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46" name="Google Shape;346;p3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
        <p:cNvGrpSpPr/>
        <p:nvPr/>
      </p:nvGrpSpPr>
      <p:grpSpPr>
        <a:xfrm>
          <a:off x="0" y="0"/>
          <a:ext cx="0" cy="0"/>
          <a:chOff x="0" y="0"/>
          <a:chExt cx="0" cy="0"/>
        </a:xfrm>
      </p:grpSpPr>
      <p:sp>
        <p:nvSpPr>
          <p:cNvPr id="175" name="Google Shape;175;p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76" name="Google Shape;176;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p36: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53" name="Google Shape;353;p3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8"/>
        <p:cNvGrpSpPr/>
        <p:nvPr/>
      </p:nvGrpSpPr>
      <p:grpSpPr>
        <a:xfrm>
          <a:off x="0" y="0"/>
          <a:ext cx="0" cy="0"/>
          <a:chOff x="0" y="0"/>
          <a:chExt cx="0" cy="0"/>
        </a:xfrm>
      </p:grpSpPr>
      <p:sp>
        <p:nvSpPr>
          <p:cNvPr id="359" name="Google Shape;359;p37: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60" name="Google Shape;360;p3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4"/>
        <p:cNvGrpSpPr/>
        <p:nvPr/>
      </p:nvGrpSpPr>
      <p:grpSpPr>
        <a:xfrm>
          <a:off x="0" y="0"/>
          <a:ext cx="0" cy="0"/>
          <a:chOff x="0" y="0"/>
          <a:chExt cx="0" cy="0"/>
        </a:xfrm>
      </p:grpSpPr>
      <p:sp>
        <p:nvSpPr>
          <p:cNvPr id="365" name="Google Shape;365;p38: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66" name="Google Shape;366;p3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1"/>
        <p:cNvGrpSpPr/>
        <p:nvPr/>
      </p:nvGrpSpPr>
      <p:grpSpPr>
        <a:xfrm>
          <a:off x="0" y="0"/>
          <a:ext cx="0" cy="0"/>
          <a:chOff x="0" y="0"/>
          <a:chExt cx="0" cy="0"/>
        </a:xfrm>
      </p:grpSpPr>
      <p:sp>
        <p:nvSpPr>
          <p:cNvPr id="372" name="Google Shape;372;p3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373" name="Google Shape;373;p3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83" name="Google Shape;18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89" name="Google Shape;18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195" name="Google Shape;19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01" name="Google Shape;20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09" name="Google Shape;209;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974725" y="4560887"/>
            <a:ext cx="5365750"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p>
        </p:txBody>
      </p:sp>
      <p:sp>
        <p:nvSpPr>
          <p:cNvPr id="215" name="Google Shape;215;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SzPts val="2380"/>
              <a:buNone/>
              <a:defRPr/>
            </a:lvl1pPr>
            <a:lvl2pPr lvl="1" algn="ctr">
              <a:spcBef>
                <a:spcPts val="480"/>
              </a:spcBef>
              <a:spcAft>
                <a:spcPts val="0"/>
              </a:spcAft>
              <a:buSzPts val="1800"/>
              <a:buNone/>
              <a:defRPr/>
            </a:lvl2pPr>
            <a:lvl3pPr lvl="2" algn="ctr">
              <a:spcBef>
                <a:spcPts val="400"/>
              </a:spcBef>
              <a:spcAft>
                <a:spcPts val="0"/>
              </a:spcAft>
              <a:buClr>
                <a:schemeClr val="dk1"/>
              </a:buClr>
              <a:buSzPts val="2000"/>
              <a:buFont typeface="Comic Sans MS" panose="030F0702030302020204"/>
              <a:buNone/>
              <a:defRPr/>
            </a:lvl3pPr>
            <a:lvl4pPr lvl="3" algn="ctr">
              <a:spcBef>
                <a:spcPts val="400"/>
              </a:spcBef>
              <a:spcAft>
                <a:spcPts val="0"/>
              </a:spcAft>
              <a:buClr>
                <a:schemeClr val="dk1"/>
              </a:buClr>
              <a:buSzPts val="2000"/>
              <a:buFont typeface="Times New Roman" panose="02020603050405020304"/>
              <a:buNone/>
              <a:defRPr/>
            </a:lvl4pPr>
            <a:lvl5pPr lvl="4" algn="ctr">
              <a:spcBef>
                <a:spcPts val="400"/>
              </a:spcBef>
              <a:spcAft>
                <a:spcPts val="0"/>
              </a:spcAft>
              <a:buClr>
                <a:schemeClr val="dk1"/>
              </a:buClr>
              <a:buSzPts val="2000"/>
              <a:buFont typeface="Times New Roman" panose="02020603050405020304"/>
              <a:buNone/>
              <a:defRPr/>
            </a:lvl5pPr>
            <a:lvl6pPr lvl="5" algn="ctr">
              <a:spcBef>
                <a:spcPts val="400"/>
              </a:spcBef>
              <a:spcAft>
                <a:spcPts val="0"/>
              </a:spcAft>
              <a:buClr>
                <a:schemeClr val="dk1"/>
              </a:buClr>
              <a:buSzPts val="2000"/>
              <a:buFont typeface="Times New Roman" panose="02020603050405020304"/>
              <a:buNone/>
              <a:defRPr/>
            </a:lvl6pPr>
            <a:lvl7pPr lvl="6" algn="ctr">
              <a:spcBef>
                <a:spcPts val="400"/>
              </a:spcBef>
              <a:spcAft>
                <a:spcPts val="0"/>
              </a:spcAft>
              <a:buClr>
                <a:schemeClr val="dk1"/>
              </a:buClr>
              <a:buSzPts val="2000"/>
              <a:buFont typeface="Times New Roman" panose="02020603050405020304"/>
              <a:buNone/>
              <a:defRPr/>
            </a:lvl7pPr>
            <a:lvl8pPr lvl="7" algn="ctr">
              <a:spcBef>
                <a:spcPts val="400"/>
              </a:spcBef>
              <a:spcAft>
                <a:spcPts val="0"/>
              </a:spcAft>
              <a:buClr>
                <a:schemeClr val="dk1"/>
              </a:buClr>
              <a:buSzPts val="2000"/>
              <a:buFont typeface="Times New Roman" panose="02020603050405020304"/>
              <a:buNone/>
              <a:defRPr/>
            </a:lvl8pPr>
            <a:lvl9pPr lvl="8" algn="ctr">
              <a:spcBef>
                <a:spcPts val="400"/>
              </a:spcBef>
              <a:spcAft>
                <a:spcPts val="0"/>
              </a:spcAft>
              <a:buClr>
                <a:schemeClr val="dk1"/>
              </a:buClr>
              <a:buSzPts val="2000"/>
              <a:buFont typeface="Times New Roman" panose="02020603050405020304"/>
              <a:buNone/>
              <a:defRPr/>
            </a:lvl9pPr>
          </a:lstStyle>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9" name="Google Shape;19;p2"/>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20" name="Google Shape;20;p2"/>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a:spLocks noGrp="1"/>
          </p:cNvSpPr>
          <p:nvPr>
            <p:ph type="pic" idx="2"/>
          </p:nvPr>
        </p:nvSpPr>
        <p:spPr>
          <a:xfrm>
            <a:off x="1792288" y="612775"/>
            <a:ext cx="5486400" cy="4114800"/>
          </a:xfrm>
          <a:prstGeom prst="rect">
            <a:avLst/>
          </a:prstGeom>
          <a:noFill/>
          <a:ln>
            <a:noFill/>
          </a:ln>
        </p:spPr>
      </p:sp>
      <p:sp>
        <p:nvSpPr>
          <p:cNvPr id="74" name="Google Shape;74;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900"/>
              <a:buNone/>
              <a:defRPr sz="1200"/>
            </a:lvl2pPr>
            <a:lvl3pPr marL="1371600" lvl="2" indent="-228600" algn="l">
              <a:spcBef>
                <a:spcPts val="200"/>
              </a:spcBef>
              <a:spcAft>
                <a:spcPts val="0"/>
              </a:spcAft>
              <a:buClr>
                <a:schemeClr val="dk1"/>
              </a:buClr>
              <a:buSzPts val="1000"/>
              <a:buFont typeface="Comic Sans MS" panose="030F0702030302020204"/>
              <a:buNone/>
              <a:defRPr sz="1000"/>
            </a:lvl3pPr>
            <a:lvl4pPr marL="1828800" lvl="3" indent="-228600" algn="l">
              <a:spcBef>
                <a:spcPts val="180"/>
              </a:spcBef>
              <a:spcAft>
                <a:spcPts val="0"/>
              </a:spcAft>
              <a:buClr>
                <a:schemeClr val="dk1"/>
              </a:buClr>
              <a:buSzPts val="900"/>
              <a:buFont typeface="Times New Roman" panose="02020603050405020304"/>
              <a:buNone/>
              <a:defRPr sz="900"/>
            </a:lvl4pPr>
            <a:lvl5pPr marL="2286000" lvl="4" indent="-228600" algn="l">
              <a:spcBef>
                <a:spcPts val="180"/>
              </a:spcBef>
              <a:spcAft>
                <a:spcPts val="0"/>
              </a:spcAft>
              <a:buClr>
                <a:schemeClr val="dk1"/>
              </a:buClr>
              <a:buSzPts val="900"/>
              <a:buFont typeface="Times New Roman" panose="02020603050405020304"/>
              <a:buNone/>
              <a:defRPr sz="900"/>
            </a:lvl5pPr>
            <a:lvl6pPr marL="2743200" lvl="5" indent="-228600" algn="l">
              <a:spcBef>
                <a:spcPts val="180"/>
              </a:spcBef>
              <a:spcAft>
                <a:spcPts val="0"/>
              </a:spcAft>
              <a:buClr>
                <a:schemeClr val="dk1"/>
              </a:buClr>
              <a:buSzPts val="900"/>
              <a:buFont typeface="Times New Roman" panose="02020603050405020304"/>
              <a:buNone/>
              <a:defRPr sz="900"/>
            </a:lvl6pPr>
            <a:lvl7pPr marL="3200400" lvl="6" indent="-228600" algn="l">
              <a:spcBef>
                <a:spcPts val="180"/>
              </a:spcBef>
              <a:spcAft>
                <a:spcPts val="0"/>
              </a:spcAft>
              <a:buClr>
                <a:schemeClr val="dk1"/>
              </a:buClr>
              <a:buSzPts val="900"/>
              <a:buFont typeface="Times New Roman" panose="02020603050405020304"/>
              <a:buNone/>
              <a:defRPr sz="900"/>
            </a:lvl7pPr>
            <a:lvl8pPr marL="3657600" lvl="7" indent="-228600" algn="l">
              <a:spcBef>
                <a:spcPts val="180"/>
              </a:spcBef>
              <a:spcAft>
                <a:spcPts val="0"/>
              </a:spcAft>
              <a:buClr>
                <a:schemeClr val="dk1"/>
              </a:buClr>
              <a:buSzPts val="900"/>
              <a:buFont typeface="Times New Roman" panose="02020603050405020304"/>
              <a:buNone/>
              <a:defRPr sz="900"/>
            </a:lvl8pPr>
            <a:lvl9pPr marL="4114800" lvl="8" indent="-228600" algn="l">
              <a:spcBef>
                <a:spcPts val="180"/>
              </a:spcBef>
              <a:spcAft>
                <a:spcPts val="0"/>
              </a:spcAft>
              <a:buClr>
                <a:schemeClr val="dk1"/>
              </a:buClr>
              <a:buSzPts val="900"/>
              <a:buFont typeface="Times New Roman" panose="02020603050405020304"/>
              <a:buNone/>
              <a:defRPr sz="900"/>
            </a:lvl9pPr>
          </a:lstStyle>
          <a:p/>
        </p:txBody>
      </p:sp>
      <p:sp>
        <p:nvSpPr>
          <p:cNvPr id="75" name="Google Shape;75;p1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76" name="Google Shape;76;p11"/>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77" name="Google Shape;77;p11"/>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01320" algn="l">
              <a:spcBef>
                <a:spcPts val="640"/>
              </a:spcBef>
              <a:spcAft>
                <a:spcPts val="0"/>
              </a:spcAft>
              <a:buSzPts val="2720"/>
              <a:buChar char="r"/>
              <a:defRPr sz="3200"/>
            </a:lvl1pPr>
            <a:lvl2pPr marL="914400" lvl="1" indent="-361950" algn="l">
              <a:spcBef>
                <a:spcPts val="560"/>
              </a:spcBef>
              <a:spcAft>
                <a:spcPts val="0"/>
              </a:spcAft>
              <a:buSzPts val="2100"/>
              <a:buChar char="❖"/>
              <a:defRPr sz="2800"/>
            </a:lvl2pPr>
            <a:lvl3pPr marL="1371600" lvl="2" indent="-381000" algn="l">
              <a:spcBef>
                <a:spcPts val="480"/>
              </a:spcBef>
              <a:spcAft>
                <a:spcPts val="0"/>
              </a:spcAft>
              <a:buClr>
                <a:schemeClr val="dk1"/>
              </a:buClr>
              <a:buSzPts val="2400"/>
              <a:buFont typeface="Comic Sans MS" panose="030F0702030302020204"/>
              <a:buChar char="•"/>
              <a:defRPr sz="2400"/>
            </a:lvl3pPr>
            <a:lvl4pPr marL="1828800" lvl="3" indent="-355600" algn="l">
              <a:spcBef>
                <a:spcPts val="400"/>
              </a:spcBef>
              <a:spcAft>
                <a:spcPts val="0"/>
              </a:spcAft>
              <a:buClr>
                <a:schemeClr val="dk1"/>
              </a:buClr>
              <a:buSzPts val="2000"/>
              <a:buFont typeface="Times New Roman" panose="02020603050405020304"/>
              <a:buChar char="–"/>
              <a:defRPr sz="2000"/>
            </a:lvl4pPr>
            <a:lvl5pPr marL="2286000" lvl="4" indent="-355600" algn="l">
              <a:spcBef>
                <a:spcPts val="400"/>
              </a:spcBef>
              <a:spcAft>
                <a:spcPts val="0"/>
              </a:spcAft>
              <a:buClr>
                <a:schemeClr val="dk1"/>
              </a:buClr>
              <a:buSzPts val="2000"/>
              <a:buFont typeface="Times New Roman" panose="02020603050405020304"/>
              <a:buChar char="»"/>
              <a:defRPr sz="2000"/>
            </a:lvl5pPr>
            <a:lvl6pPr marL="2743200" lvl="5" indent="-355600" algn="l">
              <a:spcBef>
                <a:spcPts val="400"/>
              </a:spcBef>
              <a:spcAft>
                <a:spcPts val="0"/>
              </a:spcAft>
              <a:buClr>
                <a:schemeClr val="dk1"/>
              </a:buClr>
              <a:buSzPts val="2000"/>
              <a:buFont typeface="Times New Roman" panose="02020603050405020304"/>
              <a:buChar char="»"/>
              <a:defRPr sz="2000"/>
            </a:lvl6pPr>
            <a:lvl7pPr marL="3200400" lvl="6" indent="-355600" algn="l">
              <a:spcBef>
                <a:spcPts val="400"/>
              </a:spcBef>
              <a:spcAft>
                <a:spcPts val="0"/>
              </a:spcAft>
              <a:buClr>
                <a:schemeClr val="dk1"/>
              </a:buClr>
              <a:buSzPts val="2000"/>
              <a:buFont typeface="Times New Roman" panose="02020603050405020304"/>
              <a:buChar char="»"/>
              <a:defRPr sz="2000"/>
            </a:lvl7pPr>
            <a:lvl8pPr marL="3657600" lvl="7" indent="-355600" algn="l">
              <a:spcBef>
                <a:spcPts val="400"/>
              </a:spcBef>
              <a:spcAft>
                <a:spcPts val="0"/>
              </a:spcAft>
              <a:buClr>
                <a:schemeClr val="dk1"/>
              </a:buClr>
              <a:buSzPts val="2000"/>
              <a:buFont typeface="Times New Roman" panose="02020603050405020304"/>
              <a:buChar char="»"/>
              <a:defRPr sz="2000"/>
            </a:lvl8pPr>
            <a:lvl9pPr marL="4114800" lvl="8" indent="-355600" algn="l">
              <a:spcBef>
                <a:spcPts val="400"/>
              </a:spcBef>
              <a:spcAft>
                <a:spcPts val="0"/>
              </a:spcAft>
              <a:buClr>
                <a:schemeClr val="dk1"/>
              </a:buClr>
              <a:buSzPts val="2000"/>
              <a:buFont typeface="Times New Roman" panose="02020603050405020304"/>
              <a:buChar char="»"/>
              <a:defRPr sz="2000"/>
            </a:lvl9pPr>
          </a:lstStyle>
          <a:p/>
        </p:txBody>
      </p:sp>
      <p:sp>
        <p:nvSpPr>
          <p:cNvPr id="81" name="Google Shape;81;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190"/>
              <a:buNone/>
              <a:defRPr sz="1400"/>
            </a:lvl1pPr>
            <a:lvl2pPr marL="914400" lvl="1" indent="-228600" algn="l">
              <a:spcBef>
                <a:spcPts val="240"/>
              </a:spcBef>
              <a:spcAft>
                <a:spcPts val="0"/>
              </a:spcAft>
              <a:buSzPts val="900"/>
              <a:buNone/>
              <a:defRPr sz="1200"/>
            </a:lvl2pPr>
            <a:lvl3pPr marL="1371600" lvl="2" indent="-228600" algn="l">
              <a:spcBef>
                <a:spcPts val="200"/>
              </a:spcBef>
              <a:spcAft>
                <a:spcPts val="0"/>
              </a:spcAft>
              <a:buClr>
                <a:schemeClr val="dk1"/>
              </a:buClr>
              <a:buSzPts val="1000"/>
              <a:buFont typeface="Comic Sans MS" panose="030F0702030302020204"/>
              <a:buNone/>
              <a:defRPr sz="1000"/>
            </a:lvl3pPr>
            <a:lvl4pPr marL="1828800" lvl="3" indent="-228600" algn="l">
              <a:spcBef>
                <a:spcPts val="180"/>
              </a:spcBef>
              <a:spcAft>
                <a:spcPts val="0"/>
              </a:spcAft>
              <a:buClr>
                <a:schemeClr val="dk1"/>
              </a:buClr>
              <a:buSzPts val="900"/>
              <a:buFont typeface="Times New Roman" panose="02020603050405020304"/>
              <a:buNone/>
              <a:defRPr sz="900"/>
            </a:lvl4pPr>
            <a:lvl5pPr marL="2286000" lvl="4" indent="-228600" algn="l">
              <a:spcBef>
                <a:spcPts val="180"/>
              </a:spcBef>
              <a:spcAft>
                <a:spcPts val="0"/>
              </a:spcAft>
              <a:buClr>
                <a:schemeClr val="dk1"/>
              </a:buClr>
              <a:buSzPts val="900"/>
              <a:buFont typeface="Times New Roman" panose="02020603050405020304"/>
              <a:buNone/>
              <a:defRPr sz="900"/>
            </a:lvl5pPr>
            <a:lvl6pPr marL="2743200" lvl="5" indent="-228600" algn="l">
              <a:spcBef>
                <a:spcPts val="180"/>
              </a:spcBef>
              <a:spcAft>
                <a:spcPts val="0"/>
              </a:spcAft>
              <a:buClr>
                <a:schemeClr val="dk1"/>
              </a:buClr>
              <a:buSzPts val="900"/>
              <a:buFont typeface="Times New Roman" panose="02020603050405020304"/>
              <a:buNone/>
              <a:defRPr sz="900"/>
            </a:lvl6pPr>
            <a:lvl7pPr marL="3200400" lvl="6" indent="-228600" algn="l">
              <a:spcBef>
                <a:spcPts val="180"/>
              </a:spcBef>
              <a:spcAft>
                <a:spcPts val="0"/>
              </a:spcAft>
              <a:buClr>
                <a:schemeClr val="dk1"/>
              </a:buClr>
              <a:buSzPts val="900"/>
              <a:buFont typeface="Times New Roman" panose="02020603050405020304"/>
              <a:buNone/>
              <a:defRPr sz="900"/>
            </a:lvl7pPr>
            <a:lvl8pPr marL="3657600" lvl="7" indent="-228600" algn="l">
              <a:spcBef>
                <a:spcPts val="180"/>
              </a:spcBef>
              <a:spcAft>
                <a:spcPts val="0"/>
              </a:spcAft>
              <a:buClr>
                <a:schemeClr val="dk1"/>
              </a:buClr>
              <a:buSzPts val="900"/>
              <a:buFont typeface="Times New Roman" panose="02020603050405020304"/>
              <a:buNone/>
              <a:defRPr sz="900"/>
            </a:lvl8pPr>
            <a:lvl9pPr marL="4114800" lvl="8" indent="-228600" algn="l">
              <a:spcBef>
                <a:spcPts val="180"/>
              </a:spcBef>
              <a:spcAft>
                <a:spcPts val="0"/>
              </a:spcAft>
              <a:buClr>
                <a:schemeClr val="dk1"/>
              </a:buClr>
              <a:buSzPts val="900"/>
              <a:buFont typeface="Times New Roman" panose="02020603050405020304"/>
              <a:buNone/>
              <a:defRPr sz="900"/>
            </a:lvl9pPr>
          </a:lstStyle>
          <a:p/>
        </p:txBody>
      </p:sp>
      <p:sp>
        <p:nvSpPr>
          <p:cNvPr id="82" name="Google Shape;82;p1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83" name="Google Shape;83;p12"/>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84" name="Google Shape;84;p12"/>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88" name="Google Shape;88;p13"/>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89" name="Google Shape;89;p13"/>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04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Clr>
                <a:schemeClr val="dk1"/>
              </a:buClr>
              <a:buSzPts val="1800"/>
              <a:buFont typeface="Comic Sans MS" panose="030F0702030302020204"/>
              <a:buNone/>
              <a:defRPr sz="1800" b="1"/>
            </a:lvl3pPr>
            <a:lvl4pPr marL="1828800" lvl="3" indent="-228600" algn="l">
              <a:spcBef>
                <a:spcPts val="320"/>
              </a:spcBef>
              <a:spcAft>
                <a:spcPts val="0"/>
              </a:spcAft>
              <a:buClr>
                <a:schemeClr val="dk1"/>
              </a:buClr>
              <a:buSzPts val="1600"/>
              <a:buFont typeface="Times New Roman" panose="02020603050405020304"/>
              <a:buNone/>
              <a:defRPr sz="1600" b="1"/>
            </a:lvl4pPr>
            <a:lvl5pPr marL="2286000" lvl="4" indent="-228600" algn="l">
              <a:spcBef>
                <a:spcPts val="320"/>
              </a:spcBef>
              <a:spcAft>
                <a:spcPts val="0"/>
              </a:spcAft>
              <a:buClr>
                <a:schemeClr val="dk1"/>
              </a:buClr>
              <a:buSzPts val="1600"/>
              <a:buFont typeface="Times New Roman" panose="02020603050405020304"/>
              <a:buNone/>
              <a:defRPr sz="1600" b="1"/>
            </a:lvl5pPr>
            <a:lvl6pPr marL="2743200" lvl="5" indent="-228600" algn="l">
              <a:spcBef>
                <a:spcPts val="320"/>
              </a:spcBef>
              <a:spcAft>
                <a:spcPts val="0"/>
              </a:spcAft>
              <a:buClr>
                <a:schemeClr val="dk1"/>
              </a:buClr>
              <a:buSzPts val="1600"/>
              <a:buFont typeface="Times New Roman" panose="02020603050405020304"/>
              <a:buNone/>
              <a:defRPr sz="1600" b="1"/>
            </a:lvl6pPr>
            <a:lvl7pPr marL="3200400" lvl="6" indent="-228600" algn="l">
              <a:spcBef>
                <a:spcPts val="320"/>
              </a:spcBef>
              <a:spcAft>
                <a:spcPts val="0"/>
              </a:spcAft>
              <a:buClr>
                <a:schemeClr val="dk1"/>
              </a:buClr>
              <a:buSzPts val="1600"/>
              <a:buFont typeface="Times New Roman" panose="02020603050405020304"/>
              <a:buNone/>
              <a:defRPr sz="1600" b="1"/>
            </a:lvl7pPr>
            <a:lvl8pPr marL="3657600" lvl="7" indent="-228600" algn="l">
              <a:spcBef>
                <a:spcPts val="320"/>
              </a:spcBef>
              <a:spcAft>
                <a:spcPts val="0"/>
              </a:spcAft>
              <a:buClr>
                <a:schemeClr val="dk1"/>
              </a:buClr>
              <a:buSzPts val="1600"/>
              <a:buFont typeface="Times New Roman" panose="02020603050405020304"/>
              <a:buNone/>
              <a:defRPr sz="1600" b="1"/>
            </a:lvl8pPr>
            <a:lvl9pPr marL="4114800" lvl="8" indent="-228600" algn="l">
              <a:spcBef>
                <a:spcPts val="320"/>
              </a:spcBef>
              <a:spcAft>
                <a:spcPts val="0"/>
              </a:spcAft>
              <a:buClr>
                <a:schemeClr val="dk1"/>
              </a:buClr>
              <a:buSzPts val="1600"/>
              <a:buFont typeface="Times New Roman" panose="02020603050405020304"/>
              <a:buNone/>
              <a:defRPr sz="1600" b="1"/>
            </a:lvl9pPr>
          </a:lstStyle>
          <a:p/>
        </p:txBody>
      </p:sp>
      <p:sp>
        <p:nvSpPr>
          <p:cNvPr id="93" name="Google Shape;93;p1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58140" algn="l">
              <a:spcBef>
                <a:spcPts val="480"/>
              </a:spcBef>
              <a:spcAft>
                <a:spcPts val="0"/>
              </a:spcAft>
              <a:buSzPts val="2040"/>
              <a:buChar char="r"/>
              <a:defRPr sz="2400"/>
            </a:lvl1pPr>
            <a:lvl2pPr marL="914400" lvl="1" indent="-323850" algn="l">
              <a:spcBef>
                <a:spcPts val="400"/>
              </a:spcBef>
              <a:spcAft>
                <a:spcPts val="0"/>
              </a:spcAft>
              <a:buSzPts val="1500"/>
              <a:buChar char="❖"/>
              <a:defRPr sz="2000"/>
            </a:lvl2pPr>
            <a:lvl3pPr marL="1371600" lvl="2" indent="-342900" algn="l">
              <a:spcBef>
                <a:spcPts val="360"/>
              </a:spcBef>
              <a:spcAft>
                <a:spcPts val="0"/>
              </a:spcAft>
              <a:buClr>
                <a:schemeClr val="dk1"/>
              </a:buClr>
              <a:buSzPts val="1800"/>
              <a:buFont typeface="Comic Sans MS" panose="030F0702030302020204"/>
              <a:buChar char="•"/>
              <a:defRPr sz="1800"/>
            </a:lvl3pPr>
            <a:lvl4pPr marL="1828800" lvl="3" indent="-330200" algn="l">
              <a:spcBef>
                <a:spcPts val="320"/>
              </a:spcBef>
              <a:spcAft>
                <a:spcPts val="0"/>
              </a:spcAft>
              <a:buClr>
                <a:schemeClr val="dk1"/>
              </a:buClr>
              <a:buSzPts val="1600"/>
              <a:buFont typeface="Times New Roman" panose="02020603050405020304"/>
              <a:buChar char="–"/>
              <a:defRPr sz="1600"/>
            </a:lvl4pPr>
            <a:lvl5pPr marL="2286000" lvl="4" indent="-330200" algn="l">
              <a:spcBef>
                <a:spcPts val="320"/>
              </a:spcBef>
              <a:spcAft>
                <a:spcPts val="0"/>
              </a:spcAft>
              <a:buClr>
                <a:schemeClr val="dk1"/>
              </a:buClr>
              <a:buSzPts val="1600"/>
              <a:buFont typeface="Times New Roman" panose="02020603050405020304"/>
              <a:buChar char="»"/>
              <a:defRPr sz="1600"/>
            </a:lvl5pPr>
            <a:lvl6pPr marL="2743200" lvl="5" indent="-330200" algn="l">
              <a:spcBef>
                <a:spcPts val="320"/>
              </a:spcBef>
              <a:spcAft>
                <a:spcPts val="0"/>
              </a:spcAft>
              <a:buClr>
                <a:schemeClr val="dk1"/>
              </a:buClr>
              <a:buSzPts val="1600"/>
              <a:buFont typeface="Times New Roman" panose="02020603050405020304"/>
              <a:buChar char="»"/>
              <a:defRPr sz="1600"/>
            </a:lvl6pPr>
            <a:lvl7pPr marL="3200400" lvl="6" indent="-330200" algn="l">
              <a:spcBef>
                <a:spcPts val="320"/>
              </a:spcBef>
              <a:spcAft>
                <a:spcPts val="0"/>
              </a:spcAft>
              <a:buClr>
                <a:schemeClr val="dk1"/>
              </a:buClr>
              <a:buSzPts val="1600"/>
              <a:buFont typeface="Times New Roman" panose="02020603050405020304"/>
              <a:buChar char="»"/>
              <a:defRPr sz="1600"/>
            </a:lvl7pPr>
            <a:lvl8pPr marL="3657600" lvl="7" indent="-330200" algn="l">
              <a:spcBef>
                <a:spcPts val="320"/>
              </a:spcBef>
              <a:spcAft>
                <a:spcPts val="0"/>
              </a:spcAft>
              <a:buClr>
                <a:schemeClr val="dk1"/>
              </a:buClr>
              <a:buSzPts val="1600"/>
              <a:buFont typeface="Times New Roman" panose="02020603050405020304"/>
              <a:buChar char="»"/>
              <a:defRPr sz="1600"/>
            </a:lvl8pPr>
            <a:lvl9pPr marL="4114800" lvl="8" indent="-330200" algn="l">
              <a:spcBef>
                <a:spcPts val="320"/>
              </a:spcBef>
              <a:spcAft>
                <a:spcPts val="0"/>
              </a:spcAft>
              <a:buClr>
                <a:schemeClr val="dk1"/>
              </a:buClr>
              <a:buSzPts val="1600"/>
              <a:buFont typeface="Times New Roman" panose="02020603050405020304"/>
              <a:buChar char="»"/>
              <a:defRPr sz="1600"/>
            </a:lvl9pPr>
          </a:lstStyle>
          <a:p/>
        </p:txBody>
      </p:sp>
      <p:sp>
        <p:nvSpPr>
          <p:cNvPr id="94" name="Google Shape;94;p1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040"/>
              <a:buNone/>
              <a:defRPr sz="2400" b="1"/>
            </a:lvl1pPr>
            <a:lvl2pPr marL="914400" lvl="1" indent="-228600" algn="l">
              <a:spcBef>
                <a:spcPts val="400"/>
              </a:spcBef>
              <a:spcAft>
                <a:spcPts val="0"/>
              </a:spcAft>
              <a:buSzPts val="1500"/>
              <a:buNone/>
              <a:defRPr sz="2000" b="1"/>
            </a:lvl2pPr>
            <a:lvl3pPr marL="1371600" lvl="2" indent="-228600" algn="l">
              <a:spcBef>
                <a:spcPts val="360"/>
              </a:spcBef>
              <a:spcAft>
                <a:spcPts val="0"/>
              </a:spcAft>
              <a:buClr>
                <a:schemeClr val="dk1"/>
              </a:buClr>
              <a:buSzPts val="1800"/>
              <a:buFont typeface="Comic Sans MS" panose="030F0702030302020204"/>
              <a:buNone/>
              <a:defRPr sz="1800" b="1"/>
            </a:lvl3pPr>
            <a:lvl4pPr marL="1828800" lvl="3" indent="-228600" algn="l">
              <a:spcBef>
                <a:spcPts val="320"/>
              </a:spcBef>
              <a:spcAft>
                <a:spcPts val="0"/>
              </a:spcAft>
              <a:buClr>
                <a:schemeClr val="dk1"/>
              </a:buClr>
              <a:buSzPts val="1600"/>
              <a:buFont typeface="Times New Roman" panose="02020603050405020304"/>
              <a:buNone/>
              <a:defRPr sz="1600" b="1"/>
            </a:lvl4pPr>
            <a:lvl5pPr marL="2286000" lvl="4" indent="-228600" algn="l">
              <a:spcBef>
                <a:spcPts val="320"/>
              </a:spcBef>
              <a:spcAft>
                <a:spcPts val="0"/>
              </a:spcAft>
              <a:buClr>
                <a:schemeClr val="dk1"/>
              </a:buClr>
              <a:buSzPts val="1600"/>
              <a:buFont typeface="Times New Roman" panose="02020603050405020304"/>
              <a:buNone/>
              <a:defRPr sz="1600" b="1"/>
            </a:lvl5pPr>
            <a:lvl6pPr marL="2743200" lvl="5" indent="-228600" algn="l">
              <a:spcBef>
                <a:spcPts val="320"/>
              </a:spcBef>
              <a:spcAft>
                <a:spcPts val="0"/>
              </a:spcAft>
              <a:buClr>
                <a:schemeClr val="dk1"/>
              </a:buClr>
              <a:buSzPts val="1600"/>
              <a:buFont typeface="Times New Roman" panose="02020603050405020304"/>
              <a:buNone/>
              <a:defRPr sz="1600" b="1"/>
            </a:lvl6pPr>
            <a:lvl7pPr marL="3200400" lvl="6" indent="-228600" algn="l">
              <a:spcBef>
                <a:spcPts val="320"/>
              </a:spcBef>
              <a:spcAft>
                <a:spcPts val="0"/>
              </a:spcAft>
              <a:buClr>
                <a:schemeClr val="dk1"/>
              </a:buClr>
              <a:buSzPts val="1600"/>
              <a:buFont typeface="Times New Roman" panose="02020603050405020304"/>
              <a:buNone/>
              <a:defRPr sz="1600" b="1"/>
            </a:lvl7pPr>
            <a:lvl8pPr marL="3657600" lvl="7" indent="-228600" algn="l">
              <a:spcBef>
                <a:spcPts val="320"/>
              </a:spcBef>
              <a:spcAft>
                <a:spcPts val="0"/>
              </a:spcAft>
              <a:buClr>
                <a:schemeClr val="dk1"/>
              </a:buClr>
              <a:buSzPts val="1600"/>
              <a:buFont typeface="Times New Roman" panose="02020603050405020304"/>
              <a:buNone/>
              <a:defRPr sz="1600" b="1"/>
            </a:lvl8pPr>
            <a:lvl9pPr marL="4114800" lvl="8" indent="-228600" algn="l">
              <a:spcBef>
                <a:spcPts val="320"/>
              </a:spcBef>
              <a:spcAft>
                <a:spcPts val="0"/>
              </a:spcAft>
              <a:buClr>
                <a:schemeClr val="dk1"/>
              </a:buClr>
              <a:buSzPts val="1600"/>
              <a:buFont typeface="Times New Roman" panose="02020603050405020304"/>
              <a:buNone/>
              <a:defRPr sz="1600" b="1"/>
            </a:lvl9pPr>
          </a:lstStyle>
          <a:p/>
        </p:txBody>
      </p:sp>
      <p:sp>
        <p:nvSpPr>
          <p:cNvPr id="95" name="Google Shape;95;p1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58140" algn="l">
              <a:spcBef>
                <a:spcPts val="480"/>
              </a:spcBef>
              <a:spcAft>
                <a:spcPts val="0"/>
              </a:spcAft>
              <a:buSzPts val="2040"/>
              <a:buChar char="r"/>
              <a:defRPr sz="2400"/>
            </a:lvl1pPr>
            <a:lvl2pPr marL="914400" lvl="1" indent="-323850" algn="l">
              <a:spcBef>
                <a:spcPts val="400"/>
              </a:spcBef>
              <a:spcAft>
                <a:spcPts val="0"/>
              </a:spcAft>
              <a:buSzPts val="1500"/>
              <a:buChar char="❖"/>
              <a:defRPr sz="2000"/>
            </a:lvl2pPr>
            <a:lvl3pPr marL="1371600" lvl="2" indent="-342900" algn="l">
              <a:spcBef>
                <a:spcPts val="360"/>
              </a:spcBef>
              <a:spcAft>
                <a:spcPts val="0"/>
              </a:spcAft>
              <a:buClr>
                <a:schemeClr val="dk1"/>
              </a:buClr>
              <a:buSzPts val="1800"/>
              <a:buFont typeface="Comic Sans MS" panose="030F0702030302020204"/>
              <a:buChar char="•"/>
              <a:defRPr sz="1800"/>
            </a:lvl3pPr>
            <a:lvl4pPr marL="1828800" lvl="3" indent="-330200" algn="l">
              <a:spcBef>
                <a:spcPts val="320"/>
              </a:spcBef>
              <a:spcAft>
                <a:spcPts val="0"/>
              </a:spcAft>
              <a:buClr>
                <a:schemeClr val="dk1"/>
              </a:buClr>
              <a:buSzPts val="1600"/>
              <a:buFont typeface="Times New Roman" panose="02020603050405020304"/>
              <a:buChar char="–"/>
              <a:defRPr sz="1600"/>
            </a:lvl4pPr>
            <a:lvl5pPr marL="2286000" lvl="4" indent="-330200" algn="l">
              <a:spcBef>
                <a:spcPts val="320"/>
              </a:spcBef>
              <a:spcAft>
                <a:spcPts val="0"/>
              </a:spcAft>
              <a:buClr>
                <a:schemeClr val="dk1"/>
              </a:buClr>
              <a:buSzPts val="1600"/>
              <a:buFont typeface="Times New Roman" panose="02020603050405020304"/>
              <a:buChar char="»"/>
              <a:defRPr sz="1600"/>
            </a:lvl5pPr>
            <a:lvl6pPr marL="2743200" lvl="5" indent="-330200" algn="l">
              <a:spcBef>
                <a:spcPts val="320"/>
              </a:spcBef>
              <a:spcAft>
                <a:spcPts val="0"/>
              </a:spcAft>
              <a:buClr>
                <a:schemeClr val="dk1"/>
              </a:buClr>
              <a:buSzPts val="1600"/>
              <a:buFont typeface="Times New Roman" panose="02020603050405020304"/>
              <a:buChar char="»"/>
              <a:defRPr sz="1600"/>
            </a:lvl6pPr>
            <a:lvl7pPr marL="3200400" lvl="6" indent="-330200" algn="l">
              <a:spcBef>
                <a:spcPts val="320"/>
              </a:spcBef>
              <a:spcAft>
                <a:spcPts val="0"/>
              </a:spcAft>
              <a:buClr>
                <a:schemeClr val="dk1"/>
              </a:buClr>
              <a:buSzPts val="1600"/>
              <a:buFont typeface="Times New Roman" panose="02020603050405020304"/>
              <a:buChar char="»"/>
              <a:defRPr sz="1600"/>
            </a:lvl7pPr>
            <a:lvl8pPr marL="3657600" lvl="7" indent="-330200" algn="l">
              <a:spcBef>
                <a:spcPts val="320"/>
              </a:spcBef>
              <a:spcAft>
                <a:spcPts val="0"/>
              </a:spcAft>
              <a:buClr>
                <a:schemeClr val="dk1"/>
              </a:buClr>
              <a:buSzPts val="1600"/>
              <a:buFont typeface="Times New Roman" panose="02020603050405020304"/>
              <a:buChar char="»"/>
              <a:defRPr sz="1600"/>
            </a:lvl8pPr>
            <a:lvl9pPr marL="4114800" lvl="8" indent="-330200" algn="l">
              <a:spcBef>
                <a:spcPts val="320"/>
              </a:spcBef>
              <a:spcAft>
                <a:spcPts val="0"/>
              </a:spcAft>
              <a:buClr>
                <a:schemeClr val="dk1"/>
              </a:buClr>
              <a:buSzPts val="1600"/>
              <a:buFont typeface="Times New Roman" panose="02020603050405020304"/>
              <a:buChar char="»"/>
              <a:defRPr sz="1600"/>
            </a:lvl9pPr>
          </a:lstStyle>
          <a:p/>
        </p:txBody>
      </p:sp>
      <p:sp>
        <p:nvSpPr>
          <p:cNvPr id="96" name="Google Shape;96;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97" name="Google Shape;97;p14"/>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98" name="Google Shape;98;p14"/>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5"/>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79730" algn="l">
              <a:spcBef>
                <a:spcPts val="560"/>
              </a:spcBef>
              <a:spcAft>
                <a:spcPts val="0"/>
              </a:spcAft>
              <a:buSzPts val="2380"/>
              <a:buChar char="r"/>
              <a:defRPr sz="2800"/>
            </a:lvl1pPr>
            <a:lvl2pPr marL="914400" lvl="1" indent="-342900" algn="l">
              <a:spcBef>
                <a:spcPts val="480"/>
              </a:spcBef>
              <a:spcAft>
                <a:spcPts val="0"/>
              </a:spcAft>
              <a:buSzPts val="1800"/>
              <a:buChar char="❖"/>
              <a:defRPr sz="2400"/>
            </a:lvl2pPr>
            <a:lvl3pPr marL="1371600" lvl="2" indent="-355600" algn="l">
              <a:spcBef>
                <a:spcPts val="400"/>
              </a:spcBef>
              <a:spcAft>
                <a:spcPts val="0"/>
              </a:spcAft>
              <a:buClr>
                <a:schemeClr val="dk1"/>
              </a:buClr>
              <a:buSzPts val="2000"/>
              <a:buFont typeface="Comic Sans MS" panose="030F0702030302020204"/>
              <a:buChar char="•"/>
              <a:defRPr sz="2000"/>
            </a:lvl3pPr>
            <a:lvl4pPr marL="1828800" lvl="3" indent="-342900" algn="l">
              <a:spcBef>
                <a:spcPts val="360"/>
              </a:spcBef>
              <a:spcAft>
                <a:spcPts val="0"/>
              </a:spcAft>
              <a:buClr>
                <a:schemeClr val="dk1"/>
              </a:buClr>
              <a:buSzPts val="1800"/>
              <a:buFont typeface="Times New Roman" panose="02020603050405020304"/>
              <a:buChar char="–"/>
              <a:defRPr sz="1800"/>
            </a:lvl4pPr>
            <a:lvl5pPr marL="2286000" lvl="4" indent="-342900" algn="l">
              <a:spcBef>
                <a:spcPts val="360"/>
              </a:spcBef>
              <a:spcAft>
                <a:spcPts val="0"/>
              </a:spcAft>
              <a:buClr>
                <a:schemeClr val="dk1"/>
              </a:buClr>
              <a:buSzPts val="1800"/>
              <a:buFont typeface="Times New Roman" panose="02020603050405020304"/>
              <a:buChar char="»"/>
              <a:defRPr sz="1800"/>
            </a:lvl5pPr>
            <a:lvl6pPr marL="2743200" lvl="5" indent="-342900" algn="l">
              <a:spcBef>
                <a:spcPts val="360"/>
              </a:spcBef>
              <a:spcAft>
                <a:spcPts val="0"/>
              </a:spcAft>
              <a:buClr>
                <a:schemeClr val="dk1"/>
              </a:buClr>
              <a:buSzPts val="1800"/>
              <a:buFont typeface="Times New Roman" panose="02020603050405020304"/>
              <a:buChar char="»"/>
              <a:defRPr sz="1800"/>
            </a:lvl6pPr>
            <a:lvl7pPr marL="3200400" lvl="6" indent="-342900" algn="l">
              <a:spcBef>
                <a:spcPts val="360"/>
              </a:spcBef>
              <a:spcAft>
                <a:spcPts val="0"/>
              </a:spcAft>
              <a:buClr>
                <a:schemeClr val="dk1"/>
              </a:buClr>
              <a:buSzPts val="1800"/>
              <a:buFont typeface="Times New Roman" panose="02020603050405020304"/>
              <a:buChar char="»"/>
              <a:defRPr sz="1800"/>
            </a:lvl7pPr>
            <a:lvl8pPr marL="3657600" lvl="7" indent="-342900" algn="l">
              <a:spcBef>
                <a:spcPts val="360"/>
              </a:spcBef>
              <a:spcAft>
                <a:spcPts val="0"/>
              </a:spcAft>
              <a:buClr>
                <a:schemeClr val="dk1"/>
              </a:buClr>
              <a:buSzPts val="1800"/>
              <a:buFont typeface="Times New Roman" panose="02020603050405020304"/>
              <a:buChar char="»"/>
              <a:defRPr sz="1800"/>
            </a:lvl8pPr>
            <a:lvl9pPr marL="4114800" lvl="8" indent="-342900" algn="l">
              <a:spcBef>
                <a:spcPts val="360"/>
              </a:spcBef>
              <a:spcAft>
                <a:spcPts val="0"/>
              </a:spcAft>
              <a:buClr>
                <a:schemeClr val="dk1"/>
              </a:buClr>
              <a:buSzPts val="1800"/>
              <a:buFont typeface="Times New Roman" panose="02020603050405020304"/>
              <a:buChar char="»"/>
              <a:defRPr sz="1800"/>
            </a:lvl9pPr>
          </a:lstStyle>
          <a:p/>
        </p:txBody>
      </p:sp>
      <p:sp>
        <p:nvSpPr>
          <p:cNvPr id="102" name="Google Shape;102;p15"/>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79730" algn="l">
              <a:spcBef>
                <a:spcPts val="560"/>
              </a:spcBef>
              <a:spcAft>
                <a:spcPts val="0"/>
              </a:spcAft>
              <a:buSzPts val="2380"/>
              <a:buChar char="r"/>
              <a:defRPr sz="2800"/>
            </a:lvl1pPr>
            <a:lvl2pPr marL="914400" lvl="1" indent="-342900" algn="l">
              <a:spcBef>
                <a:spcPts val="480"/>
              </a:spcBef>
              <a:spcAft>
                <a:spcPts val="0"/>
              </a:spcAft>
              <a:buSzPts val="1800"/>
              <a:buChar char="❖"/>
              <a:defRPr sz="2400"/>
            </a:lvl2pPr>
            <a:lvl3pPr marL="1371600" lvl="2" indent="-355600" algn="l">
              <a:spcBef>
                <a:spcPts val="400"/>
              </a:spcBef>
              <a:spcAft>
                <a:spcPts val="0"/>
              </a:spcAft>
              <a:buClr>
                <a:schemeClr val="dk1"/>
              </a:buClr>
              <a:buSzPts val="2000"/>
              <a:buFont typeface="Comic Sans MS" panose="030F0702030302020204"/>
              <a:buChar char="•"/>
              <a:defRPr sz="2000"/>
            </a:lvl3pPr>
            <a:lvl4pPr marL="1828800" lvl="3" indent="-342900" algn="l">
              <a:spcBef>
                <a:spcPts val="360"/>
              </a:spcBef>
              <a:spcAft>
                <a:spcPts val="0"/>
              </a:spcAft>
              <a:buClr>
                <a:schemeClr val="dk1"/>
              </a:buClr>
              <a:buSzPts val="1800"/>
              <a:buFont typeface="Times New Roman" panose="02020603050405020304"/>
              <a:buChar char="–"/>
              <a:defRPr sz="1800"/>
            </a:lvl4pPr>
            <a:lvl5pPr marL="2286000" lvl="4" indent="-342900" algn="l">
              <a:spcBef>
                <a:spcPts val="360"/>
              </a:spcBef>
              <a:spcAft>
                <a:spcPts val="0"/>
              </a:spcAft>
              <a:buClr>
                <a:schemeClr val="dk1"/>
              </a:buClr>
              <a:buSzPts val="1800"/>
              <a:buFont typeface="Times New Roman" panose="02020603050405020304"/>
              <a:buChar char="»"/>
              <a:defRPr sz="1800"/>
            </a:lvl5pPr>
            <a:lvl6pPr marL="2743200" lvl="5" indent="-342900" algn="l">
              <a:spcBef>
                <a:spcPts val="360"/>
              </a:spcBef>
              <a:spcAft>
                <a:spcPts val="0"/>
              </a:spcAft>
              <a:buClr>
                <a:schemeClr val="dk1"/>
              </a:buClr>
              <a:buSzPts val="1800"/>
              <a:buFont typeface="Times New Roman" panose="02020603050405020304"/>
              <a:buChar char="»"/>
              <a:defRPr sz="1800"/>
            </a:lvl6pPr>
            <a:lvl7pPr marL="3200400" lvl="6" indent="-342900" algn="l">
              <a:spcBef>
                <a:spcPts val="360"/>
              </a:spcBef>
              <a:spcAft>
                <a:spcPts val="0"/>
              </a:spcAft>
              <a:buClr>
                <a:schemeClr val="dk1"/>
              </a:buClr>
              <a:buSzPts val="1800"/>
              <a:buFont typeface="Times New Roman" panose="02020603050405020304"/>
              <a:buChar char="»"/>
              <a:defRPr sz="1800"/>
            </a:lvl7pPr>
            <a:lvl8pPr marL="3657600" lvl="7" indent="-342900" algn="l">
              <a:spcBef>
                <a:spcPts val="360"/>
              </a:spcBef>
              <a:spcAft>
                <a:spcPts val="0"/>
              </a:spcAft>
              <a:buClr>
                <a:schemeClr val="dk1"/>
              </a:buClr>
              <a:buSzPts val="1800"/>
              <a:buFont typeface="Times New Roman" panose="02020603050405020304"/>
              <a:buChar char="»"/>
              <a:defRPr sz="1800"/>
            </a:lvl8pPr>
            <a:lvl9pPr marL="4114800" lvl="8" indent="-342900" algn="l">
              <a:spcBef>
                <a:spcPts val="360"/>
              </a:spcBef>
              <a:spcAft>
                <a:spcPts val="0"/>
              </a:spcAft>
              <a:buClr>
                <a:schemeClr val="dk1"/>
              </a:buClr>
              <a:buSzPts val="1800"/>
              <a:buFont typeface="Times New Roman" panose="02020603050405020304"/>
              <a:buChar char="»"/>
              <a:defRPr sz="1800"/>
            </a:lvl9pPr>
          </a:lstStyle>
          <a:p/>
        </p:txBody>
      </p:sp>
      <p:sp>
        <p:nvSpPr>
          <p:cNvPr id="103" name="Google Shape;103;p1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04" name="Google Shape;104;p15"/>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05" name="Google Shape;105;p15"/>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700"/>
              <a:buNone/>
              <a:defRPr sz="2000"/>
            </a:lvl1pPr>
            <a:lvl2pPr marL="914400" lvl="1" indent="-228600" algn="l">
              <a:spcBef>
                <a:spcPts val="360"/>
              </a:spcBef>
              <a:spcAft>
                <a:spcPts val="0"/>
              </a:spcAft>
              <a:buSzPts val="1350"/>
              <a:buNone/>
              <a:defRPr sz="1800"/>
            </a:lvl2pPr>
            <a:lvl3pPr marL="1371600" lvl="2" indent="-228600" algn="l">
              <a:spcBef>
                <a:spcPts val="320"/>
              </a:spcBef>
              <a:spcAft>
                <a:spcPts val="0"/>
              </a:spcAft>
              <a:buClr>
                <a:schemeClr val="dk1"/>
              </a:buClr>
              <a:buSzPts val="1600"/>
              <a:buFont typeface="Comic Sans MS" panose="030F0702030302020204"/>
              <a:buNone/>
              <a:defRPr sz="1600"/>
            </a:lvl3pPr>
            <a:lvl4pPr marL="1828800" lvl="3" indent="-228600" algn="l">
              <a:spcBef>
                <a:spcPts val="280"/>
              </a:spcBef>
              <a:spcAft>
                <a:spcPts val="0"/>
              </a:spcAft>
              <a:buClr>
                <a:schemeClr val="dk1"/>
              </a:buClr>
              <a:buSzPts val="1400"/>
              <a:buFont typeface="Times New Roman" panose="02020603050405020304"/>
              <a:buNone/>
              <a:defRPr sz="1400"/>
            </a:lvl4pPr>
            <a:lvl5pPr marL="2286000" lvl="4" indent="-228600" algn="l">
              <a:spcBef>
                <a:spcPts val="280"/>
              </a:spcBef>
              <a:spcAft>
                <a:spcPts val="0"/>
              </a:spcAft>
              <a:buClr>
                <a:schemeClr val="dk1"/>
              </a:buClr>
              <a:buSzPts val="1400"/>
              <a:buFont typeface="Times New Roman" panose="02020603050405020304"/>
              <a:buNone/>
              <a:defRPr sz="1400"/>
            </a:lvl5pPr>
            <a:lvl6pPr marL="2743200" lvl="5" indent="-228600" algn="l">
              <a:spcBef>
                <a:spcPts val="280"/>
              </a:spcBef>
              <a:spcAft>
                <a:spcPts val="0"/>
              </a:spcAft>
              <a:buClr>
                <a:schemeClr val="dk1"/>
              </a:buClr>
              <a:buSzPts val="1400"/>
              <a:buFont typeface="Times New Roman" panose="02020603050405020304"/>
              <a:buNone/>
              <a:defRPr sz="1400"/>
            </a:lvl6pPr>
            <a:lvl7pPr marL="3200400" lvl="6" indent="-228600" algn="l">
              <a:spcBef>
                <a:spcPts val="280"/>
              </a:spcBef>
              <a:spcAft>
                <a:spcPts val="0"/>
              </a:spcAft>
              <a:buClr>
                <a:schemeClr val="dk1"/>
              </a:buClr>
              <a:buSzPts val="1400"/>
              <a:buFont typeface="Times New Roman" panose="02020603050405020304"/>
              <a:buNone/>
              <a:defRPr sz="1400"/>
            </a:lvl7pPr>
            <a:lvl8pPr marL="3657600" lvl="7" indent="-228600" algn="l">
              <a:spcBef>
                <a:spcPts val="280"/>
              </a:spcBef>
              <a:spcAft>
                <a:spcPts val="0"/>
              </a:spcAft>
              <a:buClr>
                <a:schemeClr val="dk1"/>
              </a:buClr>
              <a:buSzPts val="1400"/>
              <a:buFont typeface="Times New Roman" panose="02020603050405020304"/>
              <a:buNone/>
              <a:defRPr sz="1400"/>
            </a:lvl8pPr>
            <a:lvl9pPr marL="4114800" lvl="8" indent="-228600" algn="l">
              <a:spcBef>
                <a:spcPts val="280"/>
              </a:spcBef>
              <a:spcAft>
                <a:spcPts val="0"/>
              </a:spcAft>
              <a:buClr>
                <a:schemeClr val="dk1"/>
              </a:buClr>
              <a:buSzPts val="1400"/>
              <a:buFont typeface="Times New Roman" panose="02020603050405020304"/>
              <a:buNone/>
              <a:defRPr sz="1400"/>
            </a:lvl9pPr>
          </a:lstStyle>
          <a:p/>
        </p:txBody>
      </p:sp>
      <p:sp>
        <p:nvSpPr>
          <p:cNvPr id="109" name="Google Shape;109;p1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10" name="Google Shape;110;p16"/>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111" name="Google Shape;111;p16"/>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23" name="Google Shape;23;p3"/>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24" name="Google Shape;24;p3"/>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a:spLocks noGrp="1"/>
          </p:cNvSpPr>
          <p:nvPr>
            <p:ph type="body" idx="1"/>
          </p:nvPr>
        </p:nvSpPr>
        <p:spPr>
          <a:xfrm>
            <a:off x="533400" y="1600200"/>
            <a:ext cx="77724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8" name="Google Shape;28;p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29" name="Google Shape;29;p4"/>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30" name="Google Shape;30;p4"/>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verTx" matchingName="Title and Content over Text">
  <p:cSld name="OBJECT_OVER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a:spLocks noGrp="1"/>
          </p:cNvSpPr>
          <p:nvPr>
            <p:ph type="body" idx="1"/>
          </p:nvPr>
        </p:nvSpPr>
        <p:spPr>
          <a:xfrm>
            <a:off x="533400" y="1600200"/>
            <a:ext cx="7772400" cy="22479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4" name="Google Shape;34;p5"/>
          <p:cNvSpPr txBox="1">
            <a:spLocks noGrp="1"/>
          </p:cNvSpPr>
          <p:nvPr>
            <p:ph type="body" idx="2"/>
          </p:nvPr>
        </p:nvSpPr>
        <p:spPr>
          <a:xfrm>
            <a:off x="533400" y="4000500"/>
            <a:ext cx="7772400" cy="22479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5" name="Google Shape;35;p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36" name="Google Shape;36;p5"/>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37" name="Google Shape;37;p5"/>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matchingName="Title, Text and Chart">
  <p:cSld name="TEXT_AND_CHAR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1" name="Google Shape;41;p6"/>
          <p:cNvSpPr>
            <a:spLocks noGrp="1"/>
          </p:cNvSpPr>
          <p:nvPr>
            <p:ph type="chart"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R="0" lvl="0" algn="l" rtl="0">
              <a:spcBef>
                <a:spcPts val="560"/>
              </a:spcBef>
              <a:spcAft>
                <a:spcPts val="0"/>
              </a:spcAft>
              <a:buClr>
                <a:schemeClr val="accent2"/>
              </a:buClr>
              <a:buSzPts val="2380"/>
              <a:buFont typeface="Arial" panose="020B0604020202020204"/>
              <a:buChar char="r"/>
              <a:defRPr sz="2800">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R="0" lvl="1" algn="l" rtl="0">
              <a:spcBef>
                <a:spcPts val="480"/>
              </a:spcBef>
              <a:spcAft>
                <a:spcPts val="0"/>
              </a:spcAft>
              <a:buClr>
                <a:schemeClr val="accent2"/>
              </a:buClr>
              <a:buSzPts val="1800"/>
              <a:buFont typeface="Noto Sans Symbols"/>
              <a:buChar char="❖"/>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R="0" lvl="2" algn="l" rtl="0">
              <a:spcBef>
                <a:spcPts val="400"/>
              </a:spcBef>
              <a:spcAft>
                <a:spcPts val="0"/>
              </a:spcAft>
              <a:buClr>
                <a:schemeClr val="dk1"/>
              </a:buClr>
              <a:buSzPts val="2000"/>
              <a:buFont typeface="Comic Sans MS" panose="030F0702030302020204"/>
              <a:buChar char="•"/>
              <a:defRPr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R="0" lvl="3"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R="0" lvl="4"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R="0" lvl="5"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R="0" lvl="6"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R="0" lvl="7"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R="0" lvl="8"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42" name="Google Shape;42;p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43" name="Google Shape;43;p6"/>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44" name="Google Shape;44;p6"/>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8" name="Google Shape;48;p7"/>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49" name="Google Shape;49;p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50" name="Google Shape;50;p7"/>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51" name="Google Shape;51;p7"/>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x" matchingName="Title, Content and Text">
  <p:cSld name="OBJECT_AND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a:spLocks noGrp="1"/>
          </p:cNvSpPr>
          <p:nvPr>
            <p:ph type="body" idx="1"/>
          </p:nvPr>
        </p:nvSpPr>
        <p:spPr>
          <a:xfrm>
            <a:off x="5334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55" name="Google Shape;55;p8"/>
          <p:cNvSpPr txBox="1">
            <a:spLocks noGrp="1"/>
          </p:cNvSpPr>
          <p:nvPr>
            <p:ph type="body" idx="2"/>
          </p:nvPr>
        </p:nvSpPr>
        <p:spPr>
          <a:xfrm>
            <a:off x="4495800" y="1600200"/>
            <a:ext cx="3810000" cy="46482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56" name="Google Shape;56;p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57" name="Google Shape;57;p8"/>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58" name="Google Shape;58;p8"/>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rot="5400000">
            <a:off x="4324350" y="2266950"/>
            <a:ext cx="6019800" cy="1943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a:spLocks noGrp="1"/>
          </p:cNvSpPr>
          <p:nvPr>
            <p:ph type="body" idx="1"/>
          </p:nvPr>
        </p:nvSpPr>
        <p:spPr>
          <a:xfrm rot="5400000">
            <a:off x="361950" y="400050"/>
            <a:ext cx="6019800" cy="56769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62" name="Google Shape;62;p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63" name="Google Shape;63;p9"/>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64" name="Google Shape;64;p9"/>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body" idx="1"/>
          </p:nvPr>
        </p:nvSpPr>
        <p:spPr>
          <a:xfrm rot="5400000">
            <a:off x="2095500" y="38100"/>
            <a:ext cx="4648200" cy="7772400"/>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68" name="Google Shape;68;p1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360"/>
              </a:spcBef>
              <a:spcAft>
                <a:spcPts val="0"/>
              </a:spcAft>
              <a:buSzPts val="1400"/>
              <a:buNone/>
              <a:defRPr/>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69" name="Google Shape;69;p10"/>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SzPts val="1400"/>
              <a:buNone/>
              <a:defRPr sz="1400"/>
            </a:lvl1pPr>
            <a:lvl2pPr lvl="1" algn="l">
              <a:lnSpc>
                <a:spcPct val="100000"/>
              </a:lnSpc>
              <a:spcBef>
                <a:spcPts val="360"/>
              </a:spcBef>
              <a:spcAft>
                <a:spcPts val="0"/>
              </a:spcAft>
              <a:buSzPts val="1400"/>
              <a:buNone/>
              <a:defRPr/>
            </a:lvl2pPr>
            <a:lvl3pPr lvl="2" algn="l">
              <a:lnSpc>
                <a:spcPct val="100000"/>
              </a:lnSpc>
              <a:spcBef>
                <a:spcPts val="360"/>
              </a:spcBef>
              <a:spcAft>
                <a:spcPts val="0"/>
              </a:spcAft>
              <a:buSzPts val="1400"/>
              <a:buNone/>
              <a:defRPr/>
            </a:lvl3pPr>
            <a:lvl4pPr lvl="3" algn="l">
              <a:lnSpc>
                <a:spcPct val="100000"/>
              </a:lnSpc>
              <a:spcBef>
                <a:spcPts val="360"/>
              </a:spcBef>
              <a:spcAft>
                <a:spcPts val="0"/>
              </a:spcAft>
              <a:buSzPts val="1400"/>
              <a:buNone/>
              <a:defRPr/>
            </a:lvl4pPr>
            <a:lvl5pPr lvl="4" algn="l">
              <a:lnSpc>
                <a:spcPct val="100000"/>
              </a:lnSpc>
              <a:spcBef>
                <a:spcPts val="360"/>
              </a:spcBef>
              <a:spcAft>
                <a:spcPts val="0"/>
              </a:spcAft>
              <a:buSzPts val="1400"/>
              <a:buNone/>
              <a:defRPr/>
            </a:lvl5pPr>
            <a:lvl6pPr lvl="5" algn="l">
              <a:lnSpc>
                <a:spcPct val="100000"/>
              </a:lnSpc>
              <a:spcBef>
                <a:spcPts val="360"/>
              </a:spcBef>
              <a:spcAft>
                <a:spcPts val="0"/>
              </a:spcAft>
              <a:buSzPts val="1400"/>
              <a:buNone/>
              <a:defRPr/>
            </a:lvl6pPr>
            <a:lvl7pPr lvl="6" algn="l">
              <a:lnSpc>
                <a:spcPct val="100000"/>
              </a:lnSpc>
              <a:spcBef>
                <a:spcPts val="360"/>
              </a:spcBef>
              <a:spcAft>
                <a:spcPts val="0"/>
              </a:spcAft>
              <a:buSzPts val="1400"/>
              <a:buNone/>
              <a:defRPr/>
            </a:lvl7pPr>
            <a:lvl8pPr lvl="7" algn="l">
              <a:lnSpc>
                <a:spcPct val="100000"/>
              </a:lnSpc>
              <a:spcBef>
                <a:spcPts val="360"/>
              </a:spcBef>
              <a:spcAft>
                <a:spcPts val="0"/>
              </a:spcAft>
              <a:buSzPts val="1400"/>
              <a:buNone/>
              <a:defRPr/>
            </a:lvl8pPr>
            <a:lvl9pPr lvl="8" algn="l">
              <a:lnSpc>
                <a:spcPct val="100000"/>
              </a:lnSpc>
              <a:spcBef>
                <a:spcPts val="360"/>
              </a:spcBef>
              <a:spcAft>
                <a:spcPts val="0"/>
              </a:spcAft>
              <a:buSzPts val="1400"/>
              <a:buNone/>
              <a:defRPr/>
            </a:lvl9pPr>
          </a:lstStyle>
          <a:p/>
        </p:txBody>
      </p:sp>
      <p:sp>
        <p:nvSpPr>
          <p:cNvPr id="70" name="Google Shape;70;p10"/>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a:lnSpc>
                <a:spcPct val="100000"/>
              </a:lnSpc>
              <a:spcBef>
                <a:spcPts val="0"/>
              </a:spcBef>
              <a:spcAft>
                <a:spcPts val="0"/>
              </a:spcAft>
              <a:buClr>
                <a:schemeClr val="dk1"/>
              </a:buClr>
              <a:buSzPts val="1400"/>
              <a:buFont typeface="Times New Roman" panose="02020603050405020304"/>
              <a:buNone/>
              <a:defRPr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1pPr>
            <a:lvl2pPr marR="0" lvl="1"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2pPr>
            <a:lvl3pPr marR="0" lvl="2"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3pPr>
            <a:lvl4pPr marR="0" lvl="3"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4pPr>
            <a:lvl5pPr marR="0" lvl="4"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5pPr>
            <a:lvl6pPr marR="0" lvl="5"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6pPr>
            <a:lvl7pPr marR="0" lvl="6"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7pPr>
            <a:lvl8pPr marR="0" lvl="7"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8pPr>
            <a:lvl9pPr marR="0" lvl="8" algn="l" rtl="0">
              <a:spcBef>
                <a:spcPts val="0"/>
              </a:spcBef>
              <a:spcAft>
                <a:spcPts val="0"/>
              </a:spcAft>
              <a:buSzPts val="1400"/>
              <a:buNone/>
              <a:defRPr sz="4000" b="0" i="0" u="sng"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1" name="Google Shape;11;p1"/>
          <p:cNvSpPr txBox="1">
            <a:spLocks noGrp="1"/>
          </p:cNvSpPr>
          <p:nvPr>
            <p:ph type="body" idx="1"/>
          </p:nvPr>
        </p:nvSpPr>
        <p:spPr>
          <a:xfrm>
            <a:off x="533400" y="1600200"/>
            <a:ext cx="7772400" cy="4648200"/>
          </a:xfrm>
          <a:prstGeom prst="rect">
            <a:avLst/>
          </a:prstGeom>
          <a:noFill/>
          <a:ln>
            <a:noFill/>
          </a:ln>
        </p:spPr>
        <p:txBody>
          <a:bodyPr spcFirstLastPara="1" wrap="square" lIns="91425" tIns="45700" rIns="91425" bIns="45700" anchor="t" anchorCtr="0">
            <a:noAutofit/>
          </a:bodyPr>
          <a:lstStyle>
            <a:lvl1pPr marL="457200" marR="0" lvl="0" indent="-379730" algn="l" rtl="0">
              <a:spcBef>
                <a:spcPts val="560"/>
              </a:spcBef>
              <a:spcAft>
                <a:spcPts val="0"/>
              </a:spcAft>
              <a:buClr>
                <a:schemeClr val="accent2"/>
              </a:buClr>
              <a:buSzPts val="2380"/>
              <a:buFont typeface="Arial" panose="020B0604020202020204"/>
              <a:buChar char="r"/>
              <a:defRPr sz="28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L="914400" marR="0" lvl="1" indent="-342900" algn="l" rtl="0">
              <a:spcBef>
                <a:spcPts val="480"/>
              </a:spcBef>
              <a:spcAft>
                <a:spcPts val="0"/>
              </a:spcAft>
              <a:buClr>
                <a:schemeClr val="accent2"/>
              </a:buClr>
              <a:buSzPts val="1800"/>
              <a:buFont typeface="Noto Sans Symbols"/>
              <a:buChar char="❖"/>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L="1371600" marR="0" lvl="2" indent="-355600" algn="l" rtl="0">
              <a:spcBef>
                <a:spcPts val="400"/>
              </a:spcBef>
              <a:spcAft>
                <a:spcPts val="0"/>
              </a:spcAft>
              <a:buClr>
                <a:schemeClr val="dk1"/>
              </a:buClr>
              <a:buSzPts val="2000"/>
              <a:buFont typeface="Comic Sans MS" panose="030F0702030302020204"/>
              <a:buChar char="•"/>
              <a:defRPr sz="20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L="1828800" marR="0" lvl="3"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3200400" marR="0" lvl="6"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3657600" marR="0" lvl="7"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4114800" marR="0" lvl="8" indent="-355600" algn="l" rtl="0">
              <a:spcBef>
                <a:spcPts val="400"/>
              </a:spcBef>
              <a:spcAft>
                <a:spcPts val="0"/>
              </a:spcAft>
              <a:buClr>
                <a:schemeClr val="dk1"/>
              </a:buClr>
              <a:buSzPts val="20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3" name="Google Shape;13;p1"/>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1pPr>
            <a:lvl2pPr marR="0" lvl="1"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2pPr>
            <a:lvl3pPr marR="0" lvl="2"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3pPr>
            <a:lvl4pPr marR="0" lvl="3"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4pPr>
            <a:lvl5pPr marR="0" lvl="4"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5pPr>
            <a:lvl6pPr marR="0" lvl="5"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6pPr>
            <a:lvl7pPr marR="0" lvl="6"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7pPr>
            <a:lvl8pPr marR="0" lvl="7"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8pPr>
            <a:lvl9pPr marR="0" lvl="8" algn="l" rtl="0">
              <a:lnSpc>
                <a:spcPct val="100000"/>
              </a:lnSpc>
              <a:spcBef>
                <a:spcPts val="480"/>
              </a:spcBef>
              <a:spcAft>
                <a:spcPts val="0"/>
              </a:spcAft>
              <a:buSzPts val="1400"/>
              <a:buNone/>
              <a:defRPr sz="2400" b="0" i="0" u="none" strike="noStrike" cap="none">
                <a:solidFill>
                  <a:schemeClr val="dk1"/>
                </a:solidFill>
                <a:latin typeface="Comic Sans MS" panose="030F0702030302020204"/>
                <a:ea typeface="Comic Sans MS" panose="030F0702030302020204"/>
                <a:cs typeface="Comic Sans MS" panose="030F0702030302020204"/>
                <a:sym typeface="Comic Sans MS" panose="030F0702030302020204"/>
              </a:defRPr>
            </a:lvl9pPr>
          </a:lstStyle>
          <a:p/>
        </p:txBody>
      </p:sp>
      <p:sp>
        <p:nvSpPr>
          <p:cNvPr id="14" name="Google Shape;14;p1"/>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lnSpc>
                <a:spcPct val="100000"/>
              </a:lnSpc>
              <a:spcBef>
                <a:spcPts val="0"/>
              </a:spcBef>
              <a:spcAft>
                <a:spcPts val="0"/>
              </a:spcAft>
              <a:buClr>
                <a:schemeClr val="dk1"/>
              </a:buClr>
              <a:buSzPts val="1400"/>
              <a:buFont typeface="Times New Roman" panose="02020603050405020304"/>
              <a:buNone/>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fld>
            <a:endParaRPr>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ctrTitle"/>
          </p:nvPr>
        </p:nvSpPr>
        <p:spPr>
          <a:xfrm>
            <a:off x="581025" y="1408112"/>
            <a:ext cx="7877175" cy="2192337"/>
          </a:xfrm>
          <a:prstGeom prst="rect">
            <a:avLst/>
          </a:prstGeom>
          <a:noFill/>
          <a:ln>
            <a:noFill/>
          </a:ln>
        </p:spPr>
        <p:txBody>
          <a:bodyPr spcFirstLastPara="1" wrap="square" lIns="90350" tIns="44275" rIns="90350" bIns="44275" anchor="b" anchorCtr="0">
            <a:noAutofit/>
          </a:bodyPr>
          <a:lstStyle/>
          <a:p>
            <a:pPr marL="0" lvl="0" indent="0" algn="ctr" rtl="0">
              <a:lnSpc>
                <a:spcPct val="89000"/>
              </a:lnSpc>
              <a:spcBef>
                <a:spcPts val="0"/>
              </a:spcBef>
              <a:spcAft>
                <a:spcPts val="0"/>
              </a:spcAft>
              <a:buClr>
                <a:schemeClr val="accent2"/>
              </a:buClr>
              <a:buSzPts val="4000"/>
              <a:buFont typeface="Times New Roman" panose="02020603050405020304"/>
              <a:buNone/>
            </a:pPr>
            <a:r>
              <a:rPr lang="en-US" sz="4000" b="0" i="0" u="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Computer Networks &amp; IOT</a:t>
            </a:r>
            <a:br>
              <a:rPr lang="en-US" sz="4000" b="0" i="0" u="none">
                <a:solidFill>
                  <a:schemeClr val="accent2"/>
                </a:solidFill>
                <a:latin typeface="Times New Roman" panose="02020603050405020304"/>
                <a:ea typeface="Times New Roman" panose="02020603050405020304"/>
                <a:cs typeface="Times New Roman" panose="02020603050405020304"/>
                <a:sym typeface="Times New Roman" panose="02020603050405020304"/>
              </a:rPr>
            </a:br>
            <a:r>
              <a:rPr lang="en-US" sz="4000" b="0" i="0" u="none">
                <a:solidFill>
                  <a:schemeClr val="accent2"/>
                </a:solidFill>
                <a:latin typeface="Times New Roman" panose="02020603050405020304"/>
                <a:ea typeface="Times New Roman" panose="02020603050405020304"/>
                <a:cs typeface="Times New Roman" panose="02020603050405020304"/>
                <a:sym typeface="Times New Roman" panose="02020603050405020304"/>
              </a:rPr>
              <a:t>(18B11CS311)</a:t>
            </a:r>
            <a:br>
              <a:rPr lang="en-US" sz="4000" b="0" i="0" u="none">
                <a:solidFill>
                  <a:schemeClr val="accent2"/>
                </a:solidFill>
                <a:latin typeface="Times New Roman" panose="02020603050405020304"/>
                <a:ea typeface="Times New Roman" panose="02020603050405020304"/>
                <a:cs typeface="Times New Roman" panose="02020603050405020304"/>
                <a:sym typeface="Times New Roman" panose="02020603050405020304"/>
              </a:rPr>
            </a:br>
            <a:endParaRPr lang="en-US" sz="4000" b="0" i="0" u="none">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0" name="Google Shape;130;p19"/>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380"/>
              <a:buNone/>
            </a:pPr>
            <a:r>
              <a:rPr lang="en-US" sz="2800" b="0" i="0" u="none">
                <a:solidFill>
                  <a:schemeClr val="dk1"/>
                </a:solidFill>
                <a:latin typeface="Comic Sans MS" panose="030F0702030302020204"/>
                <a:ea typeface="Comic Sans MS" panose="030F0702030302020204"/>
                <a:cs typeface="Comic Sans MS" panose="030F0702030302020204"/>
                <a:sym typeface="Comic Sans MS" panose="030F0702030302020204"/>
              </a:rPr>
              <a:t>Even Semester_2023</a:t>
            </a:r>
            <a:endParaRPr lang="en-US" sz="28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131" name="Google Shape;131;p19"/>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3"/>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24" name="Google Shape;224;p33"/>
          <p:cNvPicPr preferRelativeResize="0"/>
          <p:nvPr/>
        </p:nvPicPr>
        <p:blipFill rotWithShape="1">
          <a:blip r:embed="rId1"/>
          <a:srcRect/>
          <a:stretch>
            <a:fillRect/>
          </a:stretch>
        </p:blipFill>
        <p:spPr>
          <a:xfrm>
            <a:off x="1133475" y="528955"/>
            <a:ext cx="6799262" cy="574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30" name="Google Shape;230;p34"/>
          <p:cNvPicPr preferRelativeResize="0"/>
          <p:nvPr/>
        </p:nvPicPr>
        <p:blipFill rotWithShape="1">
          <a:blip r:embed="rId1"/>
          <a:srcRect/>
          <a:stretch>
            <a:fillRect/>
          </a:stretch>
        </p:blipFill>
        <p:spPr>
          <a:xfrm>
            <a:off x="1228725" y="2286000"/>
            <a:ext cx="6686550"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5"/>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36" name="Google Shape;236;p35"/>
          <p:cNvPicPr preferRelativeResize="0"/>
          <p:nvPr/>
        </p:nvPicPr>
        <p:blipFill rotWithShape="1">
          <a:blip r:embed="rId1"/>
          <a:srcRect/>
          <a:stretch>
            <a:fillRect/>
          </a:stretch>
        </p:blipFill>
        <p:spPr>
          <a:xfrm>
            <a:off x="828675" y="831850"/>
            <a:ext cx="7648575" cy="502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2" name="Google Shape;242;p36"/>
          <p:cNvPicPr preferRelativeResize="0"/>
          <p:nvPr/>
        </p:nvPicPr>
        <p:blipFill rotWithShape="1">
          <a:blip r:embed="rId1"/>
          <a:srcRect/>
          <a:stretch>
            <a:fillRect/>
          </a:stretch>
        </p:blipFill>
        <p:spPr>
          <a:xfrm>
            <a:off x="833437" y="957262"/>
            <a:ext cx="7754937" cy="45291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48" name="Google Shape;248;p37"/>
          <p:cNvPicPr preferRelativeResize="0"/>
          <p:nvPr/>
        </p:nvPicPr>
        <p:blipFill rotWithShape="1">
          <a:blip r:embed="rId1"/>
          <a:srcRect/>
          <a:stretch>
            <a:fillRect/>
          </a:stretch>
        </p:blipFill>
        <p:spPr>
          <a:xfrm>
            <a:off x="1247775" y="804862"/>
            <a:ext cx="6648450" cy="5248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54" name="Google Shape;254;p38"/>
          <p:cNvPicPr preferRelativeResize="0"/>
          <p:nvPr/>
        </p:nvPicPr>
        <p:blipFill rotWithShape="1">
          <a:blip r:embed="rId1"/>
          <a:srcRect/>
          <a:stretch>
            <a:fillRect/>
          </a:stretch>
        </p:blipFill>
        <p:spPr>
          <a:xfrm>
            <a:off x="1346200" y="1530350"/>
            <a:ext cx="5981700" cy="206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9"/>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0" name="Google Shape;260;p39"/>
          <p:cNvPicPr preferRelativeResize="0"/>
          <p:nvPr/>
        </p:nvPicPr>
        <p:blipFill rotWithShape="1">
          <a:blip r:embed="rId1"/>
          <a:srcRect/>
          <a:stretch>
            <a:fillRect/>
          </a:stretch>
        </p:blipFill>
        <p:spPr>
          <a:xfrm>
            <a:off x="1309687" y="2352675"/>
            <a:ext cx="6524625" cy="215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0"/>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66" name="Google Shape;266;p40"/>
          <p:cNvPicPr preferRelativeResize="0"/>
          <p:nvPr/>
        </p:nvPicPr>
        <p:blipFill rotWithShape="1">
          <a:blip r:embed="rId1"/>
          <a:srcRect/>
          <a:stretch>
            <a:fillRect/>
          </a:stretch>
        </p:blipFill>
        <p:spPr>
          <a:xfrm>
            <a:off x="766762" y="1285875"/>
            <a:ext cx="7715250" cy="34718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1"/>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2" name="Google Shape;272;p41"/>
          <p:cNvPicPr preferRelativeResize="0"/>
          <p:nvPr/>
        </p:nvPicPr>
        <p:blipFill rotWithShape="1">
          <a:blip r:embed="rId1"/>
          <a:srcRect/>
          <a:stretch>
            <a:fillRect/>
          </a:stretch>
        </p:blipFill>
        <p:spPr>
          <a:xfrm>
            <a:off x="1071562" y="803275"/>
            <a:ext cx="7370762" cy="5041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2"/>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78" name="Google Shape;278;p42"/>
          <p:cNvPicPr preferRelativeResize="0"/>
          <p:nvPr/>
        </p:nvPicPr>
        <p:blipFill rotWithShape="1">
          <a:blip r:embed="rId1"/>
          <a:srcRect/>
          <a:stretch>
            <a:fillRect/>
          </a:stretch>
        </p:blipFill>
        <p:spPr>
          <a:xfrm>
            <a:off x="938212" y="1862137"/>
            <a:ext cx="7267575" cy="313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p:nvPr/>
        </p:nvSpPr>
        <p:spPr>
          <a:xfrm>
            <a:off x="382587" y="493712"/>
            <a:ext cx="7624762" cy="3660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2"/>
              </a:buClr>
              <a:buSzPts val="4000"/>
              <a:buFont typeface="Comic Sans MS" panose="030F0702030302020204"/>
              <a:buNone/>
            </a:pPr>
            <a:br>
              <a:rPr lang="en-US" sz="40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br>
            <a:r>
              <a:rPr lang="en-US" sz="40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rPr>
              <a:t>          Transport Layer</a:t>
            </a:r>
            <a:endParaRPr lang="en-US" sz="4000" b="0" i="0" u="none" strike="noStrike" cap="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137" name="Google Shape;137;p20"/>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p:nvPr/>
        </p:nvSpPr>
        <p:spPr>
          <a:xfrm>
            <a:off x="8318500" y="6410325"/>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84" name="Google Shape;284;p43"/>
          <p:cNvPicPr preferRelativeResize="0"/>
          <p:nvPr/>
        </p:nvPicPr>
        <p:blipFill rotWithShape="1">
          <a:blip r:embed="rId1"/>
          <a:srcRect/>
          <a:stretch>
            <a:fillRect/>
          </a:stretch>
        </p:blipFill>
        <p:spPr>
          <a:xfrm>
            <a:off x="436562" y="296862"/>
            <a:ext cx="8270875" cy="582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990600" y="90488"/>
            <a:ext cx="5715000" cy="366712"/>
          </a:xfrm>
          <a:prstGeom prst="rect">
            <a:avLst/>
          </a:prstGeom>
          <a:noFill/>
          <a:ln w="9525">
            <a:noFill/>
            <a:miter lim="800000"/>
          </a:ln>
        </p:spPr>
        <p:txBody>
          <a:bodyPr>
            <a:spAutoFit/>
          </a:bodyPr>
          <a:lstStyle/>
          <a:p>
            <a:r>
              <a:rPr lang="en-US" altLang="en-US">
                <a:solidFill>
                  <a:srgbClr val="0000FF"/>
                </a:solidFill>
                <a:latin typeface="Times New Roman" panose="02020603050405020304" pitchFamily="18" charset="0"/>
              </a:rPr>
              <a:t>Figure 12.36</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Congestion example</a:t>
            </a:r>
            <a:endParaRPr lang="en-US" altLang="en-US" i="1">
              <a:latin typeface="Times New Roman" panose="02020603050405020304" pitchFamily="18" charset="0"/>
            </a:endParaRPr>
          </a:p>
        </p:txBody>
      </p:sp>
      <p:sp>
        <p:nvSpPr>
          <p:cNvPr id="9219" name="Rectangle 3"/>
          <p:cNvSpPr>
            <a:spLocks noChangeArrowheads="1"/>
          </p:cNvSpPr>
          <p:nvPr/>
        </p:nvSpPr>
        <p:spPr bwMode="ltGray">
          <a:xfrm>
            <a:off x="366713" y="107950"/>
            <a:ext cx="438150" cy="474663"/>
          </a:xfrm>
          <a:prstGeom prst="rect">
            <a:avLst/>
          </a:prstGeom>
          <a:solidFill>
            <a:schemeClr val="accent2"/>
          </a:solidFill>
          <a:ln w="9525">
            <a:noFill/>
            <a:miter lim="800000"/>
          </a:ln>
        </p:spPr>
        <p:txBody>
          <a:bodyPr wrap="none" anchor="ctr"/>
          <a:lstStyle/>
          <a:p>
            <a:pPr algn="ctr" eaLnBrk="1" hangingPunct="1"/>
            <a:endParaRPr kumimoji="1" lang="en-US" altLang="en-US" sz="2400" b="0"/>
          </a:p>
        </p:txBody>
      </p:sp>
      <p:sp>
        <p:nvSpPr>
          <p:cNvPr id="922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w="9525">
            <a:noFill/>
            <a:miter lim="800000"/>
          </a:ln>
        </p:spPr>
        <p:txBody>
          <a:bodyPr wrap="none" anchor="ctr"/>
          <a:lstStyle/>
          <a:p>
            <a:pPr algn="ctr" eaLnBrk="1" hangingPunct="1"/>
            <a:endParaRPr kumimoji="1" lang="en-US" altLang="en-US" sz="2400" b="0"/>
          </a:p>
        </p:txBody>
      </p:sp>
      <p:sp>
        <p:nvSpPr>
          <p:cNvPr id="9221" name="Rectangle 5"/>
          <p:cNvSpPr>
            <a:spLocks noChangeArrowheads="1"/>
          </p:cNvSpPr>
          <p:nvPr/>
        </p:nvSpPr>
        <p:spPr bwMode="ltGray">
          <a:xfrm>
            <a:off x="490538" y="530225"/>
            <a:ext cx="422275" cy="474663"/>
          </a:xfrm>
          <a:prstGeom prst="rect">
            <a:avLst/>
          </a:prstGeom>
          <a:solidFill>
            <a:schemeClr val="folHlink"/>
          </a:solidFill>
          <a:ln w="9525">
            <a:noFill/>
            <a:miter lim="800000"/>
          </a:ln>
        </p:spPr>
        <p:txBody>
          <a:bodyPr wrap="none" anchor="ctr"/>
          <a:lstStyle/>
          <a:p>
            <a:pPr algn="ctr" eaLnBrk="1" hangingPunct="1"/>
            <a:endParaRPr kumimoji="1" lang="en-US" altLang="en-US" sz="2400" b="0"/>
          </a:p>
        </p:txBody>
      </p:sp>
      <p:sp>
        <p:nvSpPr>
          <p:cNvPr id="922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w="9525">
            <a:noFill/>
            <a:miter lim="800000"/>
          </a:ln>
        </p:spPr>
        <p:txBody>
          <a:bodyPr wrap="none" anchor="ctr"/>
          <a:lstStyle/>
          <a:p>
            <a:pPr algn="ctr" eaLnBrk="1" hangingPunct="1"/>
            <a:endParaRPr kumimoji="1" lang="en-US" altLang="en-US" sz="2400" b="0"/>
          </a:p>
        </p:txBody>
      </p:sp>
      <p:sp>
        <p:nvSpPr>
          <p:cNvPr id="922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w="9525">
            <a:noFill/>
            <a:miter lim="800000"/>
          </a:ln>
        </p:spPr>
        <p:txBody>
          <a:bodyPr wrap="none" anchor="ctr"/>
          <a:lstStyle/>
          <a:p>
            <a:pPr algn="ctr" eaLnBrk="1" hangingPunct="1"/>
            <a:endParaRPr kumimoji="1" lang="en-US" altLang="en-US" sz="2400" b="0"/>
          </a:p>
        </p:txBody>
      </p:sp>
      <p:sp>
        <p:nvSpPr>
          <p:cNvPr id="9224" name="Rectangle 8"/>
          <p:cNvSpPr>
            <a:spLocks noChangeArrowheads="1"/>
          </p:cNvSpPr>
          <p:nvPr/>
        </p:nvSpPr>
        <p:spPr bwMode="gray">
          <a:xfrm>
            <a:off x="711200" y="0"/>
            <a:ext cx="31750" cy="1052513"/>
          </a:xfrm>
          <a:prstGeom prst="rect">
            <a:avLst/>
          </a:prstGeom>
          <a:solidFill>
            <a:schemeClr val="bg2"/>
          </a:solidFill>
          <a:ln w="9525">
            <a:noFill/>
            <a:miter lim="800000"/>
          </a:ln>
        </p:spPr>
        <p:txBody>
          <a:bodyPr wrap="none" anchor="ctr"/>
          <a:lstStyle/>
          <a:p>
            <a:pPr algn="ctr" eaLnBrk="1" hangingPunct="1"/>
            <a:endParaRPr kumimoji="1" lang="en-US" altLang="en-US" sz="2400" b="0"/>
          </a:p>
        </p:txBody>
      </p:sp>
      <p:sp>
        <p:nvSpPr>
          <p:cNvPr id="922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w="9525">
            <a:noFill/>
            <a:miter lim="800000"/>
          </a:ln>
        </p:spPr>
        <p:txBody>
          <a:bodyPr wrap="none" anchor="ctr"/>
          <a:lstStyle/>
          <a:p>
            <a:pPr algn="ctr" eaLnBrk="1" hangingPunct="1"/>
            <a:endParaRPr kumimoji="1" lang="en-US" altLang="en-US" sz="2400" b="0"/>
          </a:p>
        </p:txBody>
      </p:sp>
      <p:pic>
        <p:nvPicPr>
          <p:cNvPr id="9226" name="Picture 11"/>
          <p:cNvPicPr>
            <a:picLocks noChangeAspect="1" noChangeArrowheads="1"/>
          </p:cNvPicPr>
          <p:nvPr/>
        </p:nvPicPr>
        <p:blipFill>
          <a:blip r:embed="rId1"/>
          <a:srcRect/>
          <a:stretch>
            <a:fillRect/>
          </a:stretch>
        </p:blipFill>
        <p:spPr bwMode="auto">
          <a:xfrm>
            <a:off x="304800" y="533400"/>
            <a:ext cx="5788025" cy="3043238"/>
          </a:xfrm>
          <a:prstGeom prst="rect">
            <a:avLst/>
          </a:prstGeom>
          <a:noFill/>
          <a:ln w="9525">
            <a:noFill/>
            <a:miter lim="800000"/>
            <a:headEnd/>
            <a:tailEnd/>
          </a:ln>
        </p:spPr>
      </p:pic>
      <p:pic>
        <p:nvPicPr>
          <p:cNvPr id="9227" name="Picture 11"/>
          <p:cNvPicPr>
            <a:picLocks noChangeAspect="1" noChangeArrowheads="1"/>
          </p:cNvPicPr>
          <p:nvPr/>
        </p:nvPicPr>
        <p:blipFill>
          <a:blip r:embed="rId2"/>
          <a:srcRect/>
          <a:stretch>
            <a:fillRect/>
          </a:stretch>
        </p:blipFill>
        <p:spPr bwMode="auto">
          <a:xfrm>
            <a:off x="3657600" y="3657600"/>
            <a:ext cx="5133975" cy="2876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5"/>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96" name="Google Shape;296;p45"/>
          <p:cNvPicPr preferRelativeResize="0"/>
          <p:nvPr/>
        </p:nvPicPr>
        <p:blipFill rotWithShape="1">
          <a:blip r:embed="rId1"/>
          <a:srcRect/>
          <a:stretch>
            <a:fillRect/>
          </a:stretch>
        </p:blipFill>
        <p:spPr>
          <a:xfrm>
            <a:off x="1062037" y="903287"/>
            <a:ext cx="7364412" cy="52498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6"/>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02" name="Google Shape;302;p46"/>
          <p:cNvPicPr preferRelativeResize="0"/>
          <p:nvPr/>
        </p:nvPicPr>
        <p:blipFill rotWithShape="1">
          <a:blip r:embed="rId1"/>
          <a:srcRect/>
          <a:stretch>
            <a:fillRect/>
          </a:stretch>
        </p:blipFill>
        <p:spPr>
          <a:xfrm>
            <a:off x="754062" y="506412"/>
            <a:ext cx="7805737" cy="5375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7"/>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08" name="Google Shape;308;p47"/>
          <p:cNvPicPr preferRelativeResize="0"/>
          <p:nvPr/>
        </p:nvPicPr>
        <p:blipFill rotWithShape="1">
          <a:blip r:embed="rId1"/>
          <a:srcRect/>
          <a:stretch>
            <a:fillRect/>
          </a:stretch>
        </p:blipFill>
        <p:spPr>
          <a:xfrm>
            <a:off x="1090612" y="895350"/>
            <a:ext cx="6962775" cy="5067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8"/>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14" name="Google Shape;314;p48"/>
          <p:cNvPicPr preferRelativeResize="0"/>
          <p:nvPr/>
        </p:nvPicPr>
        <p:blipFill rotWithShape="1">
          <a:blip r:embed="rId1"/>
          <a:srcRect/>
          <a:stretch>
            <a:fillRect/>
          </a:stretch>
        </p:blipFill>
        <p:spPr>
          <a:xfrm>
            <a:off x="1033462" y="981075"/>
            <a:ext cx="7077075" cy="4895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9"/>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0" name="Google Shape;320;p49"/>
          <p:cNvPicPr preferRelativeResize="0"/>
          <p:nvPr/>
        </p:nvPicPr>
        <p:blipFill rotWithShape="1">
          <a:blip r:embed="rId1"/>
          <a:srcRect/>
          <a:stretch>
            <a:fillRect/>
          </a:stretch>
        </p:blipFill>
        <p:spPr>
          <a:xfrm>
            <a:off x="841375" y="790575"/>
            <a:ext cx="7170737" cy="55483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0"/>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26" name="Google Shape;326;p50"/>
          <p:cNvPicPr preferRelativeResize="0"/>
          <p:nvPr/>
        </p:nvPicPr>
        <p:blipFill rotWithShape="1">
          <a:blip r:embed="rId1"/>
          <a:srcRect/>
          <a:stretch>
            <a:fillRect/>
          </a:stretch>
        </p:blipFill>
        <p:spPr>
          <a:xfrm>
            <a:off x="885825" y="747712"/>
            <a:ext cx="7372350" cy="5362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2" name="Google Shape;332;p51"/>
          <p:cNvSpPr txBox="1"/>
          <p:nvPr/>
        </p:nvSpPr>
        <p:spPr>
          <a:xfrm>
            <a:off x="555625" y="944562"/>
            <a:ext cx="7748587" cy="14716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a. Identify the intervals of time when TCP slow start is operating.</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00000"/>
              </a:lnSpc>
              <a:spcBef>
                <a:spcPts val="280"/>
              </a:spcBef>
              <a:spcAft>
                <a:spcPts val="0"/>
              </a:spcAft>
              <a:buClr>
                <a:schemeClr val="dk1"/>
              </a:buClr>
              <a:buSzPts val="1400"/>
              <a:buFont typeface="Comic Sans MS" panose="030F0702030302020204"/>
              <a:buNone/>
            </a:pPr>
            <a:r>
              <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rPr>
              <a:t>The slow start times are from 1 to 6 and from 23 to 26. These are slow start times because the congestion window size is picking up at a slope, slower at first and becoming exponentially faster until it gets to a linear section and is no longer in slow start.</a:t>
            </a:r>
            <a:endPar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00000"/>
              </a:lnSpc>
              <a:spcBef>
                <a:spcPts val="280"/>
              </a:spcBef>
              <a:spcAft>
                <a:spcPts val="0"/>
              </a:spcAft>
              <a:buNone/>
            </a:pPr>
            <a:endParaRPr sz="14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33" name="Google Shape;333;p51"/>
          <p:cNvSpPr txBox="1"/>
          <p:nvPr/>
        </p:nvSpPr>
        <p:spPr>
          <a:xfrm>
            <a:off x="673100" y="2276475"/>
            <a:ext cx="7396162" cy="11271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Comic Sans MS" panose="030F0702030302020204"/>
              <a:buNone/>
            </a:pPr>
            <a:r>
              <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rPr>
              <a:t>b. Identify the intervals of time when TCP congestion avoidance is operating.</a:t>
            </a:r>
            <a:endPar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00000"/>
              </a:lnSpc>
              <a:spcBef>
                <a:spcPts val="320"/>
              </a:spcBef>
              <a:spcAft>
                <a:spcPts val="0"/>
              </a:spcAft>
              <a:buClr>
                <a:schemeClr val="dk1"/>
              </a:buClr>
              <a:buSzPts val="1600"/>
              <a:buFont typeface="Comic Sans MS" panose="030F0702030302020204"/>
              <a:buNone/>
            </a:pPr>
            <a:r>
              <a:rPr lang="en-US" sz="1600" b="1" i="0" u="none">
                <a:solidFill>
                  <a:schemeClr val="dk1"/>
                </a:solidFill>
                <a:latin typeface="Comic Sans MS" panose="030F0702030302020204"/>
                <a:ea typeface="Comic Sans MS" panose="030F0702030302020204"/>
                <a:cs typeface="Comic Sans MS" panose="030F0702030302020204"/>
                <a:sym typeface="Comic Sans MS" panose="030F0702030302020204"/>
              </a:rPr>
              <a:t>This is between transmission rounds 6 and 16 and between rounds 17 and 23. This is when it is linearly rising.</a:t>
            </a:r>
            <a:endParaRPr lang="en-US" sz="16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34" name="Google Shape;334;p51"/>
          <p:cNvSpPr txBox="1"/>
          <p:nvPr/>
        </p:nvSpPr>
        <p:spPr>
          <a:xfrm>
            <a:off x="673100" y="3617912"/>
            <a:ext cx="7772400" cy="16859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c. After the 16</a:t>
            </a:r>
            <a:r>
              <a:rPr lang="en-US" sz="1400" b="0" i="0" u="none" baseline="30000">
                <a:solidFill>
                  <a:schemeClr val="dk1"/>
                </a:solidFill>
                <a:latin typeface="Comic Sans MS" panose="030F0702030302020204"/>
                <a:ea typeface="Comic Sans MS" panose="030F0702030302020204"/>
                <a:cs typeface="Comic Sans MS" panose="030F0702030302020204"/>
                <a:sym typeface="Comic Sans MS" panose="030F0702030302020204"/>
              </a:rPr>
              <a:t>th</a:t>
            </a: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 and 22nd transmission round, is segment loss detected by a triple duplicate ACK or by a timeout?</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75565" algn="l" rtl="0">
              <a:lnSpc>
                <a:spcPct val="100000"/>
              </a:lnSpc>
              <a:spcBef>
                <a:spcPts val="280"/>
              </a:spcBef>
              <a:spcAft>
                <a:spcPts val="0"/>
              </a:spcAft>
              <a:buClr>
                <a:schemeClr val="accent2"/>
              </a:buClr>
              <a:buSzPts val="1190"/>
              <a:buFont typeface="Arial" panose="020B0604020202020204"/>
              <a:buChar char="•"/>
            </a:pPr>
            <a:r>
              <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rPr>
              <a:t>If it had been a timeout, the congestion window would have dropped to 0 and had a slow start, but neither of those are true so it was detected by a triple ACK after 16th transmission round .</a:t>
            </a:r>
            <a:endPar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75565" algn="l" rtl="0">
              <a:lnSpc>
                <a:spcPct val="100000"/>
              </a:lnSpc>
              <a:spcBef>
                <a:spcPts val="280"/>
              </a:spcBef>
              <a:spcAft>
                <a:spcPts val="0"/>
              </a:spcAft>
              <a:buClr>
                <a:schemeClr val="accent2"/>
              </a:buClr>
              <a:buSzPts val="1190"/>
              <a:buFont typeface="Arial" panose="020B0604020202020204"/>
              <a:buChar char="•"/>
            </a:pPr>
            <a:r>
              <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rPr>
              <a:t>After the 22nd transmission round detected by a timeout for the reasons listed above.</a:t>
            </a:r>
            <a:endPar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35" name="Google Shape;335;p51"/>
          <p:cNvSpPr txBox="1"/>
          <p:nvPr/>
        </p:nvSpPr>
        <p:spPr>
          <a:xfrm>
            <a:off x="395287" y="400050"/>
            <a:ext cx="1450975" cy="4603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mic Sans MS" panose="030F0702030302020204"/>
              <a:buNone/>
            </a:pPr>
            <a:r>
              <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rPr>
              <a:t>Solution:</a:t>
            </a:r>
            <a:endParaRPr lang="en-US" sz="2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2"/>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1" name="Google Shape;341;p52"/>
          <p:cNvSpPr txBox="1"/>
          <p:nvPr/>
        </p:nvSpPr>
        <p:spPr>
          <a:xfrm>
            <a:off x="542925" y="944562"/>
            <a:ext cx="8069262" cy="9985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d. What is the initial value of ssthresh at the first transmission round?</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00000"/>
              </a:lnSpc>
              <a:spcBef>
                <a:spcPts val="280"/>
              </a:spcBef>
              <a:spcAft>
                <a:spcPts val="0"/>
              </a:spcAft>
              <a:buClr>
                <a:schemeClr val="dk1"/>
              </a:buClr>
              <a:buSzPts val="1400"/>
              <a:buFont typeface="Comic Sans MS" panose="030F0702030302020204"/>
              <a:buNone/>
            </a:pPr>
            <a:r>
              <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rPr>
              <a:t>The initial value of ssthresh is 33 segments because that is the congestion window size in segments when it starts it’s linear rise which indicates congestion avoidance at transmission round 6. It remains at 33 segments until congestion avoidance ends.</a:t>
            </a:r>
            <a:endPar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42" name="Google Shape;342;p52"/>
          <p:cNvSpPr txBox="1"/>
          <p:nvPr/>
        </p:nvSpPr>
        <p:spPr>
          <a:xfrm>
            <a:off x="542925" y="2171700"/>
            <a:ext cx="8069262" cy="1427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e. During what transmission round is the 70th segment sent?</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00000"/>
              </a:lnSpc>
              <a:spcBef>
                <a:spcPts val="280"/>
              </a:spcBef>
              <a:spcAft>
                <a:spcPts val="0"/>
              </a:spcAft>
              <a:buClr>
                <a:schemeClr val="dk1"/>
              </a:buClr>
              <a:buSzPts val="1400"/>
              <a:buFont typeface="Comic Sans MS" panose="030F0702030302020204"/>
              <a:buNone/>
            </a:pPr>
            <a:r>
              <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rPr>
              <a:t>I find this out by adding up the segments that were sent in each transmission round. The congestion window is the segments. So in round 1, 1 segment is sent. Round 2, 2 segments. Round 3, segments 4-7. Round 4, segments 8-15. Round 5, segments 16-31. Round 6, segments 32-63. Round 7, segments 64-99. Therefore, the 70th segment is sent during the 7th transmission round.</a:t>
            </a:r>
            <a:endPar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43" name="Google Shape;343;p52"/>
          <p:cNvSpPr txBox="1"/>
          <p:nvPr/>
        </p:nvSpPr>
        <p:spPr>
          <a:xfrm>
            <a:off x="542925" y="3951287"/>
            <a:ext cx="7859712" cy="782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omic Sans MS" panose="030F0702030302020204"/>
              <a:buNone/>
            </a:pPr>
            <a:r>
              <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rPr>
              <a:t>f. Assuming a packet loss is detected after the 26th round by the receipt of a triple duplicate ACK, what will be the values of the congestion window size and of ssthresh?</a:t>
            </a:r>
            <a:endParaRPr lang="en-US" sz="14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l" rtl="0">
              <a:lnSpc>
                <a:spcPct val="100000"/>
              </a:lnSpc>
              <a:spcBef>
                <a:spcPts val="280"/>
              </a:spcBef>
              <a:spcAft>
                <a:spcPts val="0"/>
              </a:spcAft>
              <a:buClr>
                <a:schemeClr val="dk1"/>
              </a:buClr>
              <a:buSzPts val="1400"/>
              <a:buFont typeface="Comic Sans MS" panose="030F0702030302020204"/>
              <a:buNone/>
            </a:pPr>
            <a:r>
              <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rPr>
              <a:t>The congestion window size would be 4 segments, and ssthresh would be 4.</a:t>
            </a:r>
            <a:endParaRPr lang="en-US" sz="14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79" name="Google Shape;179;p26"/>
          <p:cNvPicPr preferRelativeResize="0"/>
          <p:nvPr/>
        </p:nvPicPr>
        <p:blipFill rotWithShape="1">
          <a:blip r:embed="rId1"/>
          <a:srcRect/>
          <a:stretch>
            <a:fillRect/>
          </a:stretch>
        </p:blipFill>
        <p:spPr>
          <a:xfrm>
            <a:off x="1592262" y="2620962"/>
            <a:ext cx="6477000" cy="1714500"/>
          </a:xfrm>
          <a:prstGeom prst="rect">
            <a:avLst/>
          </a:prstGeom>
          <a:noFill/>
          <a:ln>
            <a:noFill/>
          </a:ln>
        </p:spPr>
      </p:pic>
      <p:pic>
        <p:nvPicPr>
          <p:cNvPr id="180" name="Google Shape;180;p26"/>
          <p:cNvPicPr preferRelativeResize="0"/>
          <p:nvPr/>
        </p:nvPicPr>
        <p:blipFill rotWithShape="1">
          <a:blip r:embed="rId2"/>
          <a:srcRect/>
          <a:stretch>
            <a:fillRect/>
          </a:stretch>
        </p:blipFill>
        <p:spPr>
          <a:xfrm>
            <a:off x="2232025" y="1020762"/>
            <a:ext cx="5000625" cy="1257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3"/>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9" name="Google Shape;349;p53"/>
          <p:cNvSpPr txBox="1"/>
          <p:nvPr/>
        </p:nvSpPr>
        <p:spPr>
          <a:xfrm>
            <a:off x="520700" y="788987"/>
            <a:ext cx="32575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Comic Sans MS" panose="030F0702030302020204"/>
              <a:buNone/>
            </a:pPr>
            <a:r>
              <a:rPr lang="en-US" sz="2400" b="1" i="0" u="none">
                <a:solidFill>
                  <a:schemeClr val="dk1"/>
                </a:solidFill>
                <a:latin typeface="Comic Sans MS" panose="030F0702030302020204"/>
                <a:ea typeface="Comic Sans MS" panose="030F0702030302020204"/>
                <a:cs typeface="Comic Sans MS" panose="030F0702030302020204"/>
                <a:sym typeface="Comic Sans MS" panose="030F0702030302020204"/>
              </a:rPr>
              <a:t>TCP Tahoe and Reno</a:t>
            </a:r>
            <a:endParaRPr lang="en-US" sz="2400" b="1"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
        <p:nvSpPr>
          <p:cNvPr id="350" name="Google Shape;350;p53"/>
          <p:cNvSpPr txBox="1"/>
          <p:nvPr/>
        </p:nvSpPr>
        <p:spPr>
          <a:xfrm>
            <a:off x="247650" y="1252537"/>
            <a:ext cx="8697912" cy="45735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600"/>
              <a:buFont typeface="Comic Sans MS" panose="030F0702030302020204"/>
              <a:buNone/>
            </a:pPr>
            <a:r>
              <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rPr>
              <a:t>While both consider retransmission timeout (RTO) and duplicate ACKs as packet loss events, the behaviour of Tahoe and Reno differ primarily in how they react to duplicate ACKs:</a:t>
            </a:r>
            <a:endPar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just" rtl="0">
              <a:lnSpc>
                <a:spcPct val="100000"/>
              </a:lnSpc>
              <a:spcBef>
                <a:spcPts val="320"/>
              </a:spcBef>
              <a:spcAft>
                <a:spcPts val="0"/>
              </a:spcAft>
              <a:buClr>
                <a:srgbClr val="FF0000"/>
              </a:buClr>
              <a:buSzPts val="1600"/>
              <a:buFont typeface="Comic Sans MS" panose="030F0702030302020204"/>
              <a:buNone/>
            </a:pPr>
            <a:r>
              <a:rPr lang="en-US" sz="1600" b="0" i="0" u="none">
                <a:solidFill>
                  <a:srgbClr val="FF0000"/>
                </a:solidFill>
                <a:latin typeface="Comic Sans MS" panose="030F0702030302020204"/>
                <a:ea typeface="Comic Sans MS" panose="030F0702030302020204"/>
                <a:cs typeface="Comic Sans MS" panose="030F0702030302020204"/>
                <a:sym typeface="Comic Sans MS" panose="030F0702030302020204"/>
              </a:rPr>
              <a:t>Tahoe: </a:t>
            </a:r>
            <a:r>
              <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rPr>
              <a:t>if three duplicate ACKs are received (i.e. four ACKs acknowledging the same packet, which are not piggybacked on data and do not change the receiver's advertised window), Tahoe performs a fast retransmit, sets the slow start threshold to half of the current congestion window, reduces the congestion window to 1 MSS, and resets to slow start state.</a:t>
            </a:r>
            <a:endPar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just" rtl="0">
              <a:lnSpc>
                <a:spcPct val="100000"/>
              </a:lnSpc>
              <a:spcBef>
                <a:spcPts val="320"/>
              </a:spcBef>
              <a:spcAft>
                <a:spcPts val="0"/>
              </a:spcAft>
              <a:buClr>
                <a:schemeClr val="dk1"/>
              </a:buClr>
              <a:buSzPts val="1600"/>
              <a:buFont typeface="Comic Sans MS" panose="030F0702030302020204"/>
              <a:buNone/>
            </a:pPr>
            <a:endParaRPr sz="16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just" rtl="0">
              <a:lnSpc>
                <a:spcPct val="100000"/>
              </a:lnSpc>
              <a:spcBef>
                <a:spcPts val="320"/>
              </a:spcBef>
              <a:spcAft>
                <a:spcPts val="0"/>
              </a:spcAft>
              <a:buClr>
                <a:schemeClr val="dk1"/>
              </a:buClr>
              <a:buSzPts val="1600"/>
              <a:buFont typeface="Comic Sans MS" panose="030F0702030302020204"/>
              <a:buNone/>
            </a:pPr>
            <a:endParaRPr sz="16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just" rtl="0">
              <a:lnSpc>
                <a:spcPct val="100000"/>
              </a:lnSpc>
              <a:spcBef>
                <a:spcPts val="320"/>
              </a:spcBef>
              <a:spcAft>
                <a:spcPts val="0"/>
              </a:spcAft>
              <a:buClr>
                <a:schemeClr val="dk1"/>
              </a:buClr>
              <a:buSzPts val="1600"/>
              <a:buFont typeface="Comic Sans MS" panose="030F0702030302020204"/>
              <a:buNone/>
            </a:pPr>
            <a:endParaRPr sz="1600" b="0" i="0" u="none">
              <a:solidFill>
                <a:srgbClr val="FF0000"/>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just" rtl="0">
              <a:lnSpc>
                <a:spcPct val="100000"/>
              </a:lnSpc>
              <a:spcBef>
                <a:spcPts val="320"/>
              </a:spcBef>
              <a:spcAft>
                <a:spcPts val="0"/>
              </a:spcAft>
              <a:buClr>
                <a:srgbClr val="FF0000"/>
              </a:buClr>
              <a:buSzPts val="1600"/>
              <a:buFont typeface="Comic Sans MS" panose="030F0702030302020204"/>
              <a:buNone/>
            </a:pPr>
            <a:r>
              <a:rPr lang="en-US" sz="1600" b="0" i="0" u="none">
                <a:solidFill>
                  <a:srgbClr val="FF0000"/>
                </a:solidFill>
                <a:latin typeface="Comic Sans MS" panose="030F0702030302020204"/>
                <a:ea typeface="Comic Sans MS" panose="030F0702030302020204"/>
                <a:cs typeface="Comic Sans MS" panose="030F0702030302020204"/>
                <a:sym typeface="Comic Sans MS" panose="030F0702030302020204"/>
              </a:rPr>
              <a:t>Reno</a:t>
            </a:r>
            <a:r>
              <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rPr>
              <a:t>: if three duplicate ACKs are received, Reno will perform a fast retransmit and skip the slow start phase by instead halving the congestion window (instead of setting it to 1 MSS like Tahoe), setting the slow start threshold equal to the new congestion window, and enter a phase called </a:t>
            </a:r>
            <a:r>
              <a:rPr lang="en-US" sz="1600" b="0" i="1" u="none">
                <a:solidFill>
                  <a:schemeClr val="dk1"/>
                </a:solidFill>
                <a:latin typeface="Comic Sans MS" panose="030F0702030302020204"/>
                <a:ea typeface="Comic Sans MS" panose="030F0702030302020204"/>
                <a:cs typeface="Comic Sans MS" panose="030F0702030302020204"/>
                <a:sym typeface="Comic Sans MS" panose="030F0702030302020204"/>
              </a:rPr>
              <a:t>fast recovery</a:t>
            </a:r>
            <a:r>
              <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rPr>
              <a:t>.</a:t>
            </a:r>
            <a:endPar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a:p>
            <a:pPr marL="0" marR="0" lvl="0" indent="0" algn="just" rtl="0">
              <a:lnSpc>
                <a:spcPct val="100000"/>
              </a:lnSpc>
              <a:spcBef>
                <a:spcPts val="320"/>
              </a:spcBef>
              <a:spcAft>
                <a:spcPts val="0"/>
              </a:spcAft>
              <a:buClr>
                <a:schemeClr val="dk1"/>
              </a:buClr>
              <a:buSzPts val="1600"/>
              <a:buFont typeface="Comic Sans MS" panose="030F0702030302020204"/>
              <a:buNone/>
            </a:pPr>
            <a:r>
              <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rPr>
              <a:t>In both Tahoe and Reno, if an ACK times out (RTO timeout), slow start is used, and both algorithms reduce congestion window to 1 MSS.</a:t>
            </a:r>
            <a:endParaRPr lang="en-US" sz="1600" b="0" i="0" u="none">
              <a:solidFill>
                <a:schemeClr val="dk1"/>
              </a:solidFill>
              <a:latin typeface="Comic Sans MS" panose="030F0702030302020204"/>
              <a:ea typeface="Comic Sans MS" panose="030F0702030302020204"/>
              <a:cs typeface="Comic Sans MS" panose="030F0702030302020204"/>
              <a:sym typeface="Comic Sans MS" panose="030F07020303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4"/>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2400"/>
              <a:buFont typeface="Comic Sans MS" panose="030F0702030302020204"/>
              <a:buNone/>
            </a:pPr>
            <a:r>
              <a:rPr lang="en-US"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TCP Tahoe = Slow Start + AIMD + Fast Retransmit</a:t>
            </a:r>
            <a:endParaRPr lang="en-US" sz="24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356" name="Google Shape;356;p54"/>
          <p:cNvSpPr txBox="1">
            <a:spLocks noGrp="1"/>
          </p:cNvSpPr>
          <p:nvPr>
            <p:ph type="body" idx="1"/>
          </p:nvPr>
        </p:nvSpPr>
        <p:spPr>
          <a:xfrm>
            <a:off x="533400" y="1600200"/>
            <a:ext cx="7772400" cy="46482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2"/>
              </a:buClr>
              <a:buSzPts val="1700"/>
              <a:buFont typeface="Arial" panose="020B0604020202020204"/>
              <a:buChar char="r"/>
            </a:pPr>
            <a:r>
              <a:rPr lang="en-US" sz="2000" b="1" i="0" u="none" strike="noStrike" cap="none">
                <a:solidFill>
                  <a:srgbClr val="273239"/>
                </a:solidFill>
                <a:latin typeface="Arial" panose="020B0604020202020204"/>
                <a:ea typeface="Arial" panose="020B0604020202020204"/>
                <a:cs typeface="Arial" panose="020B0604020202020204"/>
                <a:sym typeface="Arial" panose="020B0604020202020204"/>
              </a:rPr>
              <a:t>Slow Start phase: </a:t>
            </a:r>
            <a:r>
              <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rPr>
              <a:t>It lasts until congestion window size reaches up to “</a:t>
            </a:r>
            <a:r>
              <a:rPr lang="en-US" sz="2000" b="1" i="0" u="none" strike="noStrike" cap="none">
                <a:solidFill>
                  <a:srgbClr val="273239"/>
                </a:solidFill>
                <a:latin typeface="Arial" panose="020B0604020202020204"/>
                <a:ea typeface="Arial" panose="020B0604020202020204"/>
                <a:cs typeface="Arial" panose="020B0604020202020204"/>
                <a:sym typeface="Arial" panose="020B0604020202020204"/>
              </a:rPr>
              <a:t>Slow Start Threshold (ssthresh)</a:t>
            </a:r>
            <a:r>
              <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rPr>
              <a:t>“. The slow start algorithm doubles the congestion window size(cwnd) in one RTT. Initially, ssthresh is set to infinite(∞). Subsequently, it adapts depending on the packet loss events. When cwnd becomes equal to ssthresh, slow start stops. After that AIMD phase takeovers.</a:t>
            </a:r>
            <a:endPar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00000"/>
              </a:lnSpc>
              <a:spcBef>
                <a:spcPts val="400"/>
              </a:spcBef>
              <a:spcAft>
                <a:spcPts val="0"/>
              </a:spcAft>
              <a:buClr>
                <a:schemeClr val="accent2"/>
              </a:buClr>
              <a:buSzPts val="1700"/>
              <a:buFont typeface="Arial" panose="020B0604020202020204"/>
              <a:buChar char="r"/>
            </a:pPr>
            <a:r>
              <a:rPr lang="en-US" sz="2000" b="1" i="0" u="none" strike="noStrike" cap="none">
                <a:solidFill>
                  <a:srgbClr val="273239"/>
                </a:solidFill>
                <a:latin typeface="Arial" panose="020B0604020202020204"/>
                <a:ea typeface="Arial" panose="020B0604020202020204"/>
                <a:cs typeface="Arial" panose="020B0604020202020204"/>
                <a:sym typeface="Arial" panose="020B0604020202020204"/>
              </a:rPr>
              <a:t>AIMD phase: </a:t>
            </a:r>
            <a:r>
              <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rPr>
              <a:t>It starts when the slow start stops. Additive Increase increases cwnd by 1 and Multiplicative Decrease reduces ssthresh to 50% of cwnd. Note that cwnd is ‘not’ reduced by 50% but ssthresh. This is the point to note that cwnd again resets to the initial window size.</a:t>
            </a:r>
            <a:endPar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00000"/>
              </a:lnSpc>
              <a:spcBef>
                <a:spcPts val="400"/>
              </a:spcBef>
              <a:spcAft>
                <a:spcPts val="0"/>
              </a:spcAft>
              <a:buClr>
                <a:schemeClr val="accent2"/>
              </a:buClr>
              <a:buSzPts val="1700"/>
              <a:buFont typeface="Arial" panose="020B0604020202020204"/>
              <a:buChar char="r"/>
            </a:pPr>
            <a:r>
              <a:rPr lang="en-US" sz="2000" b="1" i="0" u="none" strike="noStrike" cap="none">
                <a:solidFill>
                  <a:srgbClr val="273239"/>
                </a:solidFill>
                <a:latin typeface="Arial" panose="020B0604020202020204"/>
                <a:ea typeface="Arial" panose="020B0604020202020204"/>
                <a:cs typeface="Arial" panose="020B0604020202020204"/>
                <a:sym typeface="Arial" panose="020B0604020202020204"/>
              </a:rPr>
              <a:t>Fast Retransmit phase: </a:t>
            </a:r>
            <a:r>
              <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rPr>
              <a:t>It is the loss detection algorithm. It is triggered by 3 duplicate acknowledgments. On packet loss detection, it resets cwnd to initcwnd. </a:t>
            </a:r>
            <a:endParaRPr lang="en-US" sz="2000" b="0" i="0" u="none" strike="noStrike" cap="none">
              <a:solidFill>
                <a:srgbClr val="273239"/>
              </a:solidFill>
              <a:latin typeface="Arial" panose="020B0604020202020204"/>
              <a:ea typeface="Arial" panose="020B0604020202020204"/>
              <a:cs typeface="Arial" panose="020B0604020202020204"/>
              <a:sym typeface="Arial" panose="020B0604020202020204"/>
            </a:endParaRPr>
          </a:p>
          <a:p>
            <a:pPr marL="342900" marR="0" lvl="0" indent="-234950" algn="l" rtl="0">
              <a:spcBef>
                <a:spcPts val="400"/>
              </a:spcBef>
              <a:spcAft>
                <a:spcPts val="0"/>
              </a:spcAft>
              <a:buClr>
                <a:schemeClr val="accent2"/>
              </a:buClr>
              <a:buSzPts val="1700"/>
              <a:buFont typeface="Arial" panose="020B0604020202020204"/>
              <a:buNone/>
            </a:pPr>
            <a:endParaRPr sz="2000" b="0" i="0" u="none">
              <a:solidFill>
                <a:srgbClr val="273239"/>
              </a:solidFill>
              <a:latin typeface="Arial" panose="020B0604020202020204"/>
              <a:ea typeface="Arial" panose="020B0604020202020204"/>
              <a:cs typeface="Arial" panose="020B0604020202020204"/>
              <a:sym typeface="Arial" panose="020B0604020202020204"/>
            </a:endParaRPr>
          </a:p>
        </p:txBody>
      </p:sp>
      <p:sp>
        <p:nvSpPr>
          <p:cNvPr id="357" name="Google Shape;357;p54"/>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63" name="Google Shape;363;p55"/>
          <p:cNvPicPr preferRelativeResize="0"/>
          <p:nvPr/>
        </p:nvPicPr>
        <p:blipFill rotWithShape="1">
          <a:blip r:embed="rId1"/>
          <a:srcRect/>
          <a:stretch>
            <a:fillRect/>
          </a:stretch>
        </p:blipFill>
        <p:spPr>
          <a:xfrm>
            <a:off x="671512" y="504825"/>
            <a:ext cx="7800975" cy="5848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6"/>
          <p:cNvSpPr txBox="1">
            <a:spLocks noGrp="1"/>
          </p:cNvSpPr>
          <p:nvPr>
            <p:ph type="title"/>
          </p:nvPr>
        </p:nvSpPr>
        <p:spPr>
          <a:xfrm>
            <a:off x="533400" y="228600"/>
            <a:ext cx="77724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accent2"/>
              </a:buClr>
              <a:buSzPts val="3200"/>
              <a:buFont typeface="Comic Sans MS" panose="030F0702030302020204"/>
              <a:buNone/>
            </a:pPr>
            <a:r>
              <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rPr>
              <a:t>TCP Reno = TCP Tahoe + Fast Recovery</a:t>
            </a:r>
            <a:endParaRPr lang="en-US" sz="3200" b="0" i="0" u="none">
              <a:solidFill>
                <a:schemeClr val="accent2"/>
              </a:solidFill>
              <a:latin typeface="Comic Sans MS" panose="030F0702030302020204"/>
              <a:ea typeface="Comic Sans MS" panose="030F0702030302020204"/>
              <a:cs typeface="Comic Sans MS" panose="030F0702030302020204"/>
              <a:sym typeface="Comic Sans MS" panose="030F0702030302020204"/>
            </a:endParaRPr>
          </a:p>
        </p:txBody>
      </p:sp>
      <p:sp>
        <p:nvSpPr>
          <p:cNvPr id="369" name="Google Shape;369;p56"/>
          <p:cNvSpPr txBox="1">
            <a:spLocks noGrp="1"/>
          </p:cNvSpPr>
          <p:nvPr>
            <p:ph type="body" idx="1"/>
          </p:nvPr>
        </p:nvSpPr>
        <p:spPr>
          <a:xfrm>
            <a:off x="533400" y="1600200"/>
            <a:ext cx="8364537" cy="4648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accent2"/>
              </a:buClr>
              <a:buSzPts val="1700"/>
              <a:buFont typeface="Arial" panose="020B0604020202020204"/>
              <a:buNone/>
            </a:pPr>
            <a:r>
              <a:rPr lang="en-US" sz="2000" b="0" i="1" u="none">
                <a:solidFill>
                  <a:srgbClr val="273239"/>
                </a:solidFill>
                <a:latin typeface="Arial" panose="020B0604020202020204"/>
                <a:ea typeface="Arial" panose="020B0604020202020204"/>
                <a:cs typeface="Arial" panose="020B0604020202020204"/>
                <a:sym typeface="Arial" panose="020B0604020202020204"/>
              </a:rPr>
              <a:t>Since TCP Reno is the extension of TCP Tahoe, the slow start and AIMD phase are the same.</a:t>
            </a:r>
            <a:endParaRPr sz="2000" b="0" i="0" u="none">
              <a:solidFill>
                <a:srgbClr val="273239"/>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400"/>
              </a:spcBef>
              <a:spcAft>
                <a:spcPts val="0"/>
              </a:spcAft>
              <a:buClr>
                <a:schemeClr val="accent2"/>
              </a:buClr>
              <a:buSzPts val="1700"/>
              <a:buFont typeface="Arial" panose="020B0604020202020204"/>
              <a:buNone/>
            </a:pPr>
            <a:r>
              <a:rPr lang="en-US" sz="2000" b="1" i="0" u="none">
                <a:solidFill>
                  <a:srgbClr val="273239"/>
                </a:solidFill>
                <a:latin typeface="Arial" panose="020B0604020202020204"/>
                <a:ea typeface="Arial" panose="020B0604020202020204"/>
                <a:cs typeface="Arial" panose="020B0604020202020204"/>
                <a:sym typeface="Arial" panose="020B0604020202020204"/>
              </a:rPr>
              <a:t>Fast Recovery phase</a:t>
            </a:r>
            <a:endParaRPr lang="en-US" sz="2000" b="1" i="0" u="none">
              <a:solidFill>
                <a:srgbClr val="273239"/>
              </a:solidFill>
              <a:latin typeface="Arial" panose="020B0604020202020204"/>
              <a:ea typeface="Arial" panose="020B0604020202020204"/>
              <a:cs typeface="Arial" panose="020B0604020202020204"/>
              <a:sym typeface="Arial" panose="020B0604020202020204"/>
            </a:endParaRPr>
          </a:p>
          <a:p>
            <a:pPr marL="0" marR="0" lvl="0" indent="-107950" algn="just" rtl="0">
              <a:lnSpc>
                <a:spcPct val="100000"/>
              </a:lnSpc>
              <a:spcBef>
                <a:spcPts val="400"/>
              </a:spcBef>
              <a:spcAft>
                <a:spcPts val="0"/>
              </a:spcAft>
              <a:buClr>
                <a:schemeClr val="accent2"/>
              </a:buClr>
              <a:buSzPts val="1700"/>
              <a:buFont typeface="Arial" panose="020B0604020202020204"/>
              <a:buChar char="r"/>
            </a:pPr>
            <a:r>
              <a:rPr lang="en-US" sz="2000" b="0" i="0" u="none">
                <a:solidFill>
                  <a:srgbClr val="273239"/>
                </a:solidFill>
                <a:latin typeface="Arial" panose="020B0604020202020204"/>
                <a:ea typeface="Arial" panose="020B0604020202020204"/>
                <a:cs typeface="Arial" panose="020B0604020202020204"/>
                <a:sym typeface="Arial" panose="020B0604020202020204"/>
              </a:rPr>
              <a:t>It makes use of both RTO and Fast Retransmit. If the packet loss detection is triggered by 3 duplicate acknowledgments then it is a fast retransmit algorithm in action. On packet loss detection through Fast Retransmit, cwnd is reduced by 50% (cwnd = cwnd/2). 3 duplicate ACKs are received that means network is performing well because ACKs are being received which means packets are getting delivered to the receiver. So, cwnd is reduced by 50% in order to allow the network to come out of congested state. On packet loss detection through RTO, reset cwnd to initcwnd. If the RTO timer expires that means the network is badly congested. So, the cwnd has to be reduced to the initial value in order to recover the network from congestion.</a:t>
            </a:r>
            <a:endParaRPr lang="en-US" sz="2000" b="0" i="0" u="none">
              <a:solidFill>
                <a:srgbClr val="273239"/>
              </a:solidFill>
              <a:latin typeface="Arial" panose="020B0604020202020204"/>
              <a:ea typeface="Arial" panose="020B0604020202020204"/>
              <a:cs typeface="Arial" panose="020B0604020202020204"/>
              <a:sym typeface="Arial" panose="020B0604020202020204"/>
            </a:endParaRPr>
          </a:p>
          <a:p>
            <a:pPr marL="342900" marR="0" lvl="0" indent="-234950" algn="l" rtl="0">
              <a:spcBef>
                <a:spcPts val="400"/>
              </a:spcBef>
              <a:spcAft>
                <a:spcPts val="0"/>
              </a:spcAft>
              <a:buClr>
                <a:schemeClr val="accent2"/>
              </a:buClr>
              <a:buSzPts val="1700"/>
              <a:buFont typeface="Arial" panose="020B0604020202020204"/>
              <a:buNone/>
            </a:pPr>
            <a:endParaRPr sz="2000" b="0" i="0" u="none">
              <a:solidFill>
                <a:srgbClr val="273239"/>
              </a:solidFill>
              <a:latin typeface="Arial" panose="020B0604020202020204"/>
              <a:ea typeface="Arial" panose="020B0604020202020204"/>
              <a:cs typeface="Arial" panose="020B0604020202020204"/>
              <a:sym typeface="Arial" panose="020B0604020202020204"/>
            </a:endParaRPr>
          </a:p>
        </p:txBody>
      </p:sp>
      <p:sp>
        <p:nvSpPr>
          <p:cNvPr id="370" name="Google Shape;370;p56"/>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7"/>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76" name="Google Shape;376;p57" descr=" TCP Tahoe and TCP Reno"/>
          <p:cNvPicPr preferRelativeResize="0"/>
          <p:nvPr/>
        </p:nvPicPr>
        <p:blipFill rotWithShape="1">
          <a:blip r:embed="rId1"/>
          <a:srcRect/>
          <a:stretch>
            <a:fillRect/>
          </a:stretch>
        </p:blipFill>
        <p:spPr>
          <a:xfrm>
            <a:off x="1290637" y="1009650"/>
            <a:ext cx="6562725"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86" name="Google Shape;186;p27"/>
          <p:cNvPicPr preferRelativeResize="0"/>
          <p:nvPr/>
        </p:nvPicPr>
        <p:blipFill rotWithShape="1">
          <a:blip r:embed="rId1"/>
          <a:srcRect/>
          <a:stretch>
            <a:fillRect/>
          </a:stretch>
        </p:blipFill>
        <p:spPr>
          <a:xfrm>
            <a:off x="852487" y="790575"/>
            <a:ext cx="7851775" cy="5178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2" name="Google Shape;192;p28"/>
          <p:cNvPicPr preferRelativeResize="0"/>
          <p:nvPr/>
        </p:nvPicPr>
        <p:blipFill rotWithShape="1">
          <a:blip r:embed="rId1"/>
          <a:srcRect/>
          <a:stretch>
            <a:fillRect/>
          </a:stretch>
        </p:blipFill>
        <p:spPr>
          <a:xfrm>
            <a:off x="874712" y="568325"/>
            <a:ext cx="7753350" cy="525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98" name="Google Shape;198;p29"/>
          <p:cNvPicPr preferRelativeResize="0"/>
          <p:nvPr/>
        </p:nvPicPr>
        <p:blipFill rotWithShape="1">
          <a:blip r:embed="rId1"/>
          <a:srcRect/>
          <a:stretch>
            <a:fillRect/>
          </a:stretch>
        </p:blipFill>
        <p:spPr>
          <a:xfrm>
            <a:off x="515937" y="382587"/>
            <a:ext cx="7331075" cy="584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4" name="Google Shape;204;p30"/>
          <p:cNvPicPr preferRelativeResize="0"/>
          <p:nvPr/>
        </p:nvPicPr>
        <p:blipFill rotWithShape="1">
          <a:blip r:embed="rId1"/>
          <a:srcRect/>
          <a:stretch>
            <a:fillRect/>
          </a:stretch>
        </p:blipFill>
        <p:spPr>
          <a:xfrm>
            <a:off x="242887" y="0"/>
            <a:ext cx="6829425" cy="3257550"/>
          </a:xfrm>
          <a:prstGeom prst="rect">
            <a:avLst/>
          </a:prstGeom>
          <a:noFill/>
          <a:ln>
            <a:noFill/>
          </a:ln>
        </p:spPr>
      </p:pic>
      <p:pic>
        <p:nvPicPr>
          <p:cNvPr id="205" name="Google Shape;205;p30"/>
          <p:cNvPicPr preferRelativeResize="0"/>
          <p:nvPr/>
        </p:nvPicPr>
        <p:blipFill rotWithShape="1">
          <a:blip r:embed="rId2"/>
          <a:srcRect/>
          <a:stretch>
            <a:fillRect/>
          </a:stretch>
        </p:blipFill>
        <p:spPr>
          <a:xfrm>
            <a:off x="4535487" y="3138487"/>
            <a:ext cx="4373562" cy="2925762"/>
          </a:xfrm>
          <a:prstGeom prst="rect">
            <a:avLst/>
          </a:prstGeom>
          <a:noFill/>
          <a:ln>
            <a:noFill/>
          </a:ln>
        </p:spPr>
      </p:pic>
      <p:pic>
        <p:nvPicPr>
          <p:cNvPr id="206" name="Google Shape;206;p30"/>
          <p:cNvPicPr preferRelativeResize="0"/>
          <p:nvPr/>
        </p:nvPicPr>
        <p:blipFill rotWithShape="1">
          <a:blip r:embed="rId3"/>
          <a:srcRect/>
          <a:stretch>
            <a:fillRect/>
          </a:stretch>
        </p:blipFill>
        <p:spPr>
          <a:xfrm>
            <a:off x="339725" y="2981325"/>
            <a:ext cx="4344987" cy="3062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2" name="Google Shape;212;p31"/>
          <p:cNvPicPr preferRelativeResize="0"/>
          <p:nvPr/>
        </p:nvPicPr>
        <p:blipFill rotWithShape="1">
          <a:blip r:embed="rId1"/>
          <a:srcRect/>
          <a:stretch>
            <a:fillRect/>
          </a:stretch>
        </p:blipFill>
        <p:spPr>
          <a:xfrm>
            <a:off x="771525" y="641350"/>
            <a:ext cx="7742237" cy="54244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panose="02020603050405020304"/>
              <a:buNone/>
            </a:pPr>
            <a:fld id="{00000000-1234-1234-1234-123412341234}" type="slidenum">
              <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lang="en-US" sz="1400" b="0"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8" name="Google Shape;218;p32"/>
          <p:cNvPicPr preferRelativeResize="0"/>
          <p:nvPr/>
        </p:nvPicPr>
        <p:blipFill rotWithShape="1">
          <a:blip r:embed="rId1"/>
          <a:srcRect/>
          <a:stretch>
            <a:fillRect/>
          </a:stretch>
        </p:blipFill>
        <p:spPr>
          <a:xfrm>
            <a:off x="448627" y="498475"/>
            <a:ext cx="8212137" cy="5481637"/>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4783</Words>
  <Application>WPS Presentation</Application>
  <PresentationFormat>On-screen Show (4:3)</PresentationFormat>
  <Paragraphs>120</Paragraphs>
  <Slides>34</Slides>
  <Notes>38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Arial</vt:lpstr>
      <vt:lpstr>SimSun</vt:lpstr>
      <vt:lpstr>Wingdings</vt:lpstr>
      <vt:lpstr>Arial</vt:lpstr>
      <vt:lpstr>Comic Sans MS</vt:lpstr>
      <vt:lpstr>Noto Sans Symbols</vt:lpstr>
      <vt:lpstr>Times New Roman</vt:lpstr>
      <vt:lpstr>Microsoft YaHei</vt:lpstr>
      <vt:lpstr>Arial Unicode MS</vt:lpstr>
      <vt:lpstr>Times New Roman</vt:lpstr>
      <vt:lpstr>Default Design</vt:lpstr>
      <vt:lpstr>Computer Networks &amp; IOT (18B11CS311)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TCP Tahoe = Slow Start + AIMD + Fast Retransmit</vt:lpstr>
      <vt:lpstr>PowerPoint 演示文稿</vt:lpstr>
      <vt:lpstr>TCP Reno = TCP Tahoe + Fast Recovery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&amp; IOT (18B11CS311) </dc:title>
  <dc:creator/>
  <cp:lastModifiedBy>user</cp:lastModifiedBy>
  <cp:revision>3</cp:revision>
  <dcterms:created xsi:type="dcterms:W3CDTF">2024-03-31T12:10:39Z</dcterms:created>
  <dcterms:modified xsi:type="dcterms:W3CDTF">2024-03-31T23:05:45Z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E0D3702C5A70413FAB7BEE9E93257A5C</vt:lpwstr>
  </property>
  <property fmtid="{D5CDD505-2E9C-101B-9397-08002B2CF9AE}" pid="3" name="KSOProductBuildVer">
    <vt:lpwstr>1033-11.2.0.11537</vt:lpwstr>
  </property>
</Properties>
</file>