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7" r:id="rId3"/>
    <p:sldId id="338" r:id="rId4"/>
    <p:sldId id="326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52CF-6E31-4C24-A38C-F6FBC557C5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465B-9C1C-454B-972E-A6A6132E8CA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48FC5F-D47B-48DD-994F-18BEFD75D59A}" type="slidenum">
              <a:rPr lang="en-US" altLang="en-US" smtClean="0"/>
            </a:fld>
            <a:endParaRPr lang="en-US" altLang="en-US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7951" y="981075"/>
            <a:ext cx="9436100" cy="4895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Suppose that a segment is not </a:t>
            </a:r>
            <a:r>
              <a:rPr lang="en-US" dirty="0" err="1"/>
              <a:t>ack</a:t>
            </a:r>
            <a:r>
              <a:rPr lang="en-US" dirty="0"/>
              <a:t> and is therefore retransmitted. </a:t>
            </a:r>
            <a:endParaRPr lang="en-US" dirty="0"/>
          </a:p>
          <a:p>
            <a:pPr algn="just"/>
            <a:r>
              <a:rPr lang="en-US" dirty="0"/>
              <a:t>When the sending TCP receives an acknowledgment for this segment, it does not know if the </a:t>
            </a:r>
            <a:r>
              <a:rPr lang="en-US" dirty="0" err="1"/>
              <a:t>ack</a:t>
            </a:r>
            <a:r>
              <a:rPr lang="en-US" dirty="0"/>
              <a:t> is for the original segment or for the retransmitted one. </a:t>
            </a:r>
            <a:endParaRPr lang="en-US" dirty="0"/>
          </a:p>
          <a:p>
            <a:pPr algn="just"/>
            <a:r>
              <a:rPr lang="en-US" dirty="0"/>
              <a:t>Do not consider the round-trip time of a retransmitted segment in the calculation of RTTs.</a:t>
            </a:r>
            <a:endParaRPr lang="en-US" dirty="0"/>
          </a:p>
          <a:p>
            <a:pPr algn="just"/>
            <a:r>
              <a:rPr lang="en-US" dirty="0"/>
              <a:t>Do not update the value of RTTs until you send a segment and receive an acknowledgment without the need for retransmission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RTO if a retransmission occurs? </a:t>
            </a:r>
            <a:endParaRPr lang="en-US" dirty="0"/>
          </a:p>
          <a:p>
            <a:r>
              <a:rPr lang="en-US" dirty="0"/>
              <a:t>The value of RTO is doubled for each retransmission. </a:t>
            </a:r>
            <a:endParaRPr lang="en-US" dirty="0"/>
          </a:p>
          <a:p>
            <a:r>
              <a:rPr lang="en-US" dirty="0"/>
              <a:t>If the segment is retransmitted once, the value is two times the RTO. </a:t>
            </a:r>
            <a:endParaRPr lang="en-US" dirty="0"/>
          </a:p>
          <a:p>
            <a:r>
              <a:rPr lang="en-US" dirty="0"/>
              <a:t>If it transmitted twice, the value is four times the RTO, and so on.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150581" y="1524000"/>
            <a:ext cx="79684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7512F-36D7-42ED-B934-FC37E0594647}" type="slidenum">
              <a:rPr lang="en-US" altLang="en-US" smtClean="0"/>
            </a:fld>
            <a:endParaRPr lang="en-US" altLang="en-US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1833" y="790576"/>
            <a:ext cx="9560984" cy="554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retransmit lost segments, TCP employs one retransmission timer , that handles the retransmission time-out (RTO). </a:t>
            </a:r>
            <a:endParaRPr lang="en-US" dirty="0"/>
          </a:p>
          <a:p>
            <a:r>
              <a:rPr lang="en-US" dirty="0"/>
              <a:t>We can define the following rules for the retransmission timer: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TCP sends the segment in front of the sending queue, it starts the timer.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timer expires, TCP resends the first segment in front of the queue, and restarts the timer.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segment are cumulatively acknowledged, the segment are purged from the queue.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queue is empty, TCP stops the timer; otherwise, TCP restarts the timer.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 Time (RTT)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the retransmission time-out (RTO), we first need to calculate the roundtrip time (RTT).</a:t>
            </a:r>
            <a:endParaRPr lang="en-US" dirty="0"/>
          </a:p>
          <a:p>
            <a:r>
              <a:rPr lang="en-US" b="1" dirty="0"/>
              <a:t>Measured RTT</a:t>
            </a:r>
            <a:r>
              <a:rPr lang="en-US" dirty="0"/>
              <a:t> The measured round-trip time for a segment is the time required for the segment to reach the destination and be acknowledged, although the acknowledgment may include other segments. </a:t>
            </a:r>
            <a:endParaRPr lang="en-US" dirty="0"/>
          </a:p>
          <a:p>
            <a:r>
              <a:rPr lang="en-US" dirty="0"/>
              <a:t>We use the notation RTTM to stand for measured RTT.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 Time (RTT)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267199"/>
          </a:xfrm>
        </p:spPr>
        <p:txBody>
          <a:bodyPr>
            <a:normAutofit/>
          </a:bodyPr>
          <a:lstStyle/>
          <a:p>
            <a:r>
              <a:rPr lang="en-US" b="1" dirty="0"/>
              <a:t>Smoothed RTT</a:t>
            </a:r>
            <a:r>
              <a:rPr lang="en-US" dirty="0"/>
              <a:t> The RTTM, is likely to change for each round trip. </a:t>
            </a:r>
            <a:endParaRPr lang="en-US" dirty="0"/>
          </a:p>
          <a:p>
            <a:r>
              <a:rPr lang="en-US" dirty="0"/>
              <a:t>The fluctuation is so high that a single measurement alone cannot be used for retransmission time-out purposes.</a:t>
            </a:r>
            <a:endParaRPr lang="en-US" dirty="0"/>
          </a:p>
          <a:p>
            <a:r>
              <a:rPr lang="en-US" dirty="0"/>
              <a:t>Most implementations use a smoothed RTT, called RTTS, which is a weighted average of RTTM and the previous RTTS as shown below.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 Time (RTT)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α is implementation-dependent, but it is normally set to 1/8. In other words, the new RTTS is calculated as 7/8 of the old RTTS and 1/8 of the current RTTM.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 l="714" r="12025"/>
          <a:stretch>
            <a:fillRect/>
          </a:stretch>
        </p:blipFill>
        <p:spPr bwMode="auto">
          <a:xfrm>
            <a:off x="1676400" y="4286250"/>
            <a:ext cx="8759554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Round-Trip Time (RTT)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76600"/>
          </a:xfrm>
        </p:spPr>
        <p:txBody>
          <a:bodyPr/>
          <a:lstStyle/>
          <a:p>
            <a:r>
              <a:rPr lang="en-US" b="1" dirty="0"/>
              <a:t>RTT Deviation</a:t>
            </a:r>
            <a:r>
              <a:rPr lang="en-US" dirty="0"/>
              <a:t> Most implementations do not just use RTTS; they also calculate the RTT deviation, called RTTD, based on the RTTS and RTTM using the following formulas.</a:t>
            </a:r>
            <a:endParaRPr lang="en-US" dirty="0"/>
          </a:p>
          <a:p>
            <a:r>
              <a:rPr lang="en-US" dirty="0"/>
              <a:t>The value of β is also implementation-dependent, but is usually is set to ¼.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9251" y="5029200"/>
            <a:ext cx="915874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Time-out (RTO)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RTO is based on the smoothed round-trip time and its deviation. Most implementations use the following formula to calculate the RTO: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36646" y="4038600"/>
            <a:ext cx="8350355" cy="1262062"/>
            <a:chOff x="412645" y="4038600"/>
            <a:chExt cx="8350355" cy="1262062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12645" y="4038600"/>
              <a:ext cx="8350355" cy="126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8534400" y="4800600"/>
              <a:ext cx="76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49885" y="3356610"/>
            <a:ext cx="715772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885" y="622935"/>
            <a:ext cx="8477250" cy="2623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Presentation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Retransmission Timer</vt:lpstr>
      <vt:lpstr>Round-Trip Time (RTT)</vt:lpstr>
      <vt:lpstr>Round-Trip Time (RTT)</vt:lpstr>
      <vt:lpstr>Round-Trip Time (RTT)</vt:lpstr>
      <vt:lpstr>Round-Trip Time (RTT)</vt:lpstr>
      <vt:lpstr>Retransmission Time-out (RTO)</vt:lpstr>
      <vt:lpstr>Example</vt:lpstr>
      <vt:lpstr>Karn’s Algorithm</vt:lpstr>
      <vt:lpstr>Exponential Backoff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Retransmission Timer</dc:title>
  <dc:creator>kirti aggarwal</dc:creator>
  <cp:lastModifiedBy>user</cp:lastModifiedBy>
  <cp:revision>3</cp:revision>
  <dcterms:created xsi:type="dcterms:W3CDTF">2022-04-19T11:05:00Z</dcterms:created>
  <dcterms:modified xsi:type="dcterms:W3CDTF">2024-04-02T16:54:13Z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7638C2AE846B4172B694EF4395CC22D6</vt:lpwstr>
  </property>
  <property fmtid="{D5CDD505-2E9C-101B-9397-08002B2CF9AE}" pid="3" name="KSOProductBuildVer">
    <vt:lpwstr>1033-11.2.0.11537</vt:lpwstr>
  </property>
</Properties>
</file>