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customXml/itemProps2.xml" ContentType="application/vnd.openxmlformats-officedocument.customXml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 id="2147483649" r:id="rId5"/>
  </p:sldMasterIdLst>
  <p:notesMasterIdLst>
    <p:notesMasterId r:id="rId46"/>
  </p:notesMasterIdLst>
  <p:sldIdLst>
    <p:sldId id="282" r:id="rId6"/>
    <p:sldId id="367" r:id="rId7"/>
    <p:sldId id="368" r:id="rId8"/>
    <p:sldId id="371" r:id="rId9"/>
    <p:sldId id="369" r:id="rId10"/>
    <p:sldId id="372" r:id="rId11"/>
    <p:sldId id="373" r:id="rId12"/>
    <p:sldId id="374" r:id="rId13"/>
    <p:sldId id="375" r:id="rId14"/>
    <p:sldId id="376" r:id="rId15"/>
    <p:sldId id="370" r:id="rId16"/>
    <p:sldId id="377" r:id="rId17"/>
    <p:sldId id="378" r:id="rId18"/>
    <p:sldId id="379" r:id="rId19"/>
    <p:sldId id="380" r:id="rId20"/>
    <p:sldId id="381" r:id="rId21"/>
    <p:sldId id="383" r:id="rId22"/>
    <p:sldId id="382" r:id="rId23"/>
    <p:sldId id="384" r:id="rId24"/>
    <p:sldId id="385" r:id="rId25"/>
    <p:sldId id="387" r:id="rId26"/>
    <p:sldId id="388" r:id="rId27"/>
    <p:sldId id="386" r:id="rId28"/>
    <p:sldId id="402" r:id="rId29"/>
    <p:sldId id="389" r:id="rId30"/>
    <p:sldId id="390" r:id="rId31"/>
    <p:sldId id="391" r:id="rId32"/>
    <p:sldId id="392" r:id="rId33"/>
    <p:sldId id="395" r:id="rId34"/>
    <p:sldId id="393" r:id="rId35"/>
    <p:sldId id="396" r:id="rId36"/>
    <p:sldId id="397" r:id="rId37"/>
    <p:sldId id="398" r:id="rId38"/>
    <p:sldId id="399" r:id="rId39"/>
    <p:sldId id="401" r:id="rId40"/>
    <p:sldId id="400" r:id="rId41"/>
    <p:sldId id="403" r:id="rId42"/>
    <p:sldId id="404" r:id="rId43"/>
    <p:sldId id="405" r:id="rId44"/>
    <p:sldId id="406" r:id="rId45"/>
  </p:sldIdLst>
  <p:sldSz cx="9144000" cy="6858000" type="screen4x3"/>
  <p:notesSz cx="6858000" cy="9144000"/>
  <p:defaultTextStyle>
    <a:defPPr>
      <a:defRPr lang="en-US"/>
    </a:defPPr>
    <a:lvl1pPr algn="l" rtl="0" fontAlgn="base">
      <a:spcBef>
        <a:spcPct val="0"/>
      </a:spcBef>
      <a:spcAft>
        <a:spcPct val="0"/>
      </a:spcAft>
      <a:defRPr sz="2400" kern="1200">
        <a:solidFill>
          <a:srgbClr val="000000"/>
        </a:solidFill>
        <a:latin typeface="Times New Roman" pitchFamily="18" charset="0"/>
        <a:ea typeface="ヒラギノ明朝 ProN W3" pitchFamily="-32" charset="-128"/>
        <a:cs typeface="+mn-cs"/>
        <a:sym typeface="Times New Roman" pitchFamily="18" charset="0"/>
      </a:defRPr>
    </a:lvl1pPr>
    <a:lvl2pPr marL="457200" algn="l" rtl="0" fontAlgn="base">
      <a:spcBef>
        <a:spcPct val="0"/>
      </a:spcBef>
      <a:spcAft>
        <a:spcPct val="0"/>
      </a:spcAft>
      <a:defRPr sz="2400" kern="1200">
        <a:solidFill>
          <a:srgbClr val="000000"/>
        </a:solidFill>
        <a:latin typeface="Times New Roman" pitchFamily="18" charset="0"/>
        <a:ea typeface="ヒラギノ明朝 ProN W3" pitchFamily="-32" charset="-128"/>
        <a:cs typeface="+mn-cs"/>
        <a:sym typeface="Times New Roman" pitchFamily="18" charset="0"/>
      </a:defRPr>
    </a:lvl2pPr>
    <a:lvl3pPr marL="914400" algn="l" rtl="0" fontAlgn="base">
      <a:spcBef>
        <a:spcPct val="0"/>
      </a:spcBef>
      <a:spcAft>
        <a:spcPct val="0"/>
      </a:spcAft>
      <a:defRPr sz="2400" kern="1200">
        <a:solidFill>
          <a:srgbClr val="000000"/>
        </a:solidFill>
        <a:latin typeface="Times New Roman" pitchFamily="18" charset="0"/>
        <a:ea typeface="ヒラギノ明朝 ProN W3" pitchFamily="-32" charset="-128"/>
        <a:cs typeface="+mn-cs"/>
        <a:sym typeface="Times New Roman" pitchFamily="18" charset="0"/>
      </a:defRPr>
    </a:lvl3pPr>
    <a:lvl4pPr marL="1371600" algn="l" rtl="0" fontAlgn="base">
      <a:spcBef>
        <a:spcPct val="0"/>
      </a:spcBef>
      <a:spcAft>
        <a:spcPct val="0"/>
      </a:spcAft>
      <a:defRPr sz="2400" kern="1200">
        <a:solidFill>
          <a:srgbClr val="000000"/>
        </a:solidFill>
        <a:latin typeface="Times New Roman" pitchFamily="18" charset="0"/>
        <a:ea typeface="ヒラギノ明朝 ProN W3" pitchFamily="-32" charset="-128"/>
        <a:cs typeface="+mn-cs"/>
        <a:sym typeface="Times New Roman" pitchFamily="18" charset="0"/>
      </a:defRPr>
    </a:lvl4pPr>
    <a:lvl5pPr marL="1828800" algn="l" rtl="0" fontAlgn="base">
      <a:spcBef>
        <a:spcPct val="0"/>
      </a:spcBef>
      <a:spcAft>
        <a:spcPct val="0"/>
      </a:spcAft>
      <a:defRPr sz="2400" kern="1200">
        <a:solidFill>
          <a:srgbClr val="000000"/>
        </a:solidFill>
        <a:latin typeface="Times New Roman" pitchFamily="18" charset="0"/>
        <a:ea typeface="ヒラギノ明朝 ProN W3" pitchFamily="-32" charset="-128"/>
        <a:cs typeface="+mn-cs"/>
        <a:sym typeface="Times New Roman" pitchFamily="18" charset="0"/>
      </a:defRPr>
    </a:lvl5pPr>
    <a:lvl6pPr marL="2286000" algn="l" defTabSz="914400" rtl="0" eaLnBrk="1" latinLnBrk="0" hangingPunct="1">
      <a:defRPr sz="2400" kern="1200">
        <a:solidFill>
          <a:srgbClr val="000000"/>
        </a:solidFill>
        <a:latin typeface="Times New Roman" pitchFamily="18" charset="0"/>
        <a:ea typeface="ヒラギノ明朝 ProN W3" pitchFamily="-32" charset="-128"/>
        <a:cs typeface="+mn-cs"/>
        <a:sym typeface="Times New Roman" pitchFamily="18" charset="0"/>
      </a:defRPr>
    </a:lvl6pPr>
    <a:lvl7pPr marL="2743200" algn="l" defTabSz="914400" rtl="0" eaLnBrk="1" latinLnBrk="0" hangingPunct="1">
      <a:defRPr sz="2400" kern="1200">
        <a:solidFill>
          <a:srgbClr val="000000"/>
        </a:solidFill>
        <a:latin typeface="Times New Roman" pitchFamily="18" charset="0"/>
        <a:ea typeface="ヒラギノ明朝 ProN W3" pitchFamily="-32" charset="-128"/>
        <a:cs typeface="+mn-cs"/>
        <a:sym typeface="Times New Roman" pitchFamily="18" charset="0"/>
      </a:defRPr>
    </a:lvl7pPr>
    <a:lvl8pPr marL="3200400" algn="l" defTabSz="914400" rtl="0" eaLnBrk="1" latinLnBrk="0" hangingPunct="1">
      <a:defRPr sz="2400" kern="1200">
        <a:solidFill>
          <a:srgbClr val="000000"/>
        </a:solidFill>
        <a:latin typeface="Times New Roman" pitchFamily="18" charset="0"/>
        <a:ea typeface="ヒラギノ明朝 ProN W3" pitchFamily="-32" charset="-128"/>
        <a:cs typeface="+mn-cs"/>
        <a:sym typeface="Times New Roman" pitchFamily="18" charset="0"/>
      </a:defRPr>
    </a:lvl8pPr>
    <a:lvl9pPr marL="3657600" algn="l" defTabSz="914400" rtl="0" eaLnBrk="1" latinLnBrk="0" hangingPunct="1">
      <a:defRPr sz="2400" kern="1200">
        <a:solidFill>
          <a:srgbClr val="000000"/>
        </a:solidFill>
        <a:latin typeface="Times New Roman" pitchFamily="18" charset="0"/>
        <a:ea typeface="ヒラギノ明朝 ProN W3" pitchFamily="-32" charset="-128"/>
        <a:cs typeface="+mn-cs"/>
        <a:sym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7E0000"/>
    <a:srgbClr val="FF00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2787"/>
    <p:restoredTop sz="90929"/>
  </p:normalViewPr>
  <p:slideViewPr>
    <p:cSldViewPr>
      <p:cViewPr>
        <p:scale>
          <a:sx n="70" d="100"/>
          <a:sy n="70" d="100"/>
        </p:scale>
        <p:origin x="-1854" y="-3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7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viewProps" Target="viewProp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55302AA-E6FB-4582-9434-3BAFD32E0F21}" type="datetimeFigureOut">
              <a:rPr lang="en-US" smtClean="0"/>
              <a:t>3/6/2024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EAB57A3-6E9F-4E69-BBE2-231408E1E74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3"/>
        <p:cNvGrpSpPr/>
        <p:nvPr/>
      </p:nvGrpSpPr>
      <p:grpSpPr>
        <a:xfrm>
          <a:off x="0" y="0"/>
          <a:ext cx="0" cy="0"/>
          <a:chOff x="0" y="0"/>
          <a:chExt cx="0" cy="0"/>
        </a:xfrm>
      </p:grpSpPr>
      <p:sp>
        <p:nvSpPr>
          <p:cNvPr id="1004" name="Google Shape;1004;p110:notes"/>
          <p:cNvSpPr txBox="1">
            <a:spLocks noGrp="1"/>
          </p:cNvSpPr>
          <p:nvPr>
            <p:ph type="body" idx="1"/>
          </p:nvPr>
        </p:nvSpPr>
        <p:spPr>
          <a:xfrm>
            <a:off x="913805" y="4343703"/>
            <a:ext cx="5030391" cy="4113892"/>
          </a:xfrm>
          <a:prstGeom prst="rect">
            <a:avLst/>
          </a:prstGeom>
        </p:spPr>
        <p:txBody>
          <a:bodyPr spcFirstLastPara="1" wrap="square" lIns="91421" tIns="45711" rIns="91421" bIns="45711" anchor="t" anchorCtr="0">
            <a:noAutofit/>
          </a:bodyPr>
          <a:lstStyle/>
          <a:p>
            <a:endParaRPr/>
          </a:p>
        </p:txBody>
      </p:sp>
      <p:sp>
        <p:nvSpPr>
          <p:cNvPr id="1005" name="Google Shape;1005;p110: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9"/>
        <p:cNvGrpSpPr/>
        <p:nvPr/>
      </p:nvGrpSpPr>
      <p:grpSpPr>
        <a:xfrm>
          <a:off x="0" y="0"/>
          <a:ext cx="0" cy="0"/>
          <a:chOff x="0" y="0"/>
          <a:chExt cx="0" cy="0"/>
        </a:xfrm>
      </p:grpSpPr>
      <p:sp>
        <p:nvSpPr>
          <p:cNvPr id="1010" name="Google Shape;1010;p111:notes"/>
          <p:cNvSpPr txBox="1">
            <a:spLocks noGrp="1"/>
          </p:cNvSpPr>
          <p:nvPr>
            <p:ph type="body" idx="1"/>
          </p:nvPr>
        </p:nvSpPr>
        <p:spPr>
          <a:xfrm>
            <a:off x="913805" y="4343703"/>
            <a:ext cx="5030391" cy="4113892"/>
          </a:xfrm>
          <a:prstGeom prst="rect">
            <a:avLst/>
          </a:prstGeom>
        </p:spPr>
        <p:txBody>
          <a:bodyPr spcFirstLastPara="1" wrap="square" lIns="91421" tIns="45711" rIns="91421" bIns="45711" anchor="t" anchorCtr="0">
            <a:noAutofit/>
          </a:bodyPr>
          <a:lstStyle/>
          <a:p>
            <a:endParaRPr/>
          </a:p>
        </p:txBody>
      </p:sp>
      <p:sp>
        <p:nvSpPr>
          <p:cNvPr id="1011" name="Google Shape;1011;p111: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5"/>
        <p:cNvGrpSpPr/>
        <p:nvPr/>
      </p:nvGrpSpPr>
      <p:grpSpPr>
        <a:xfrm>
          <a:off x="0" y="0"/>
          <a:ext cx="0" cy="0"/>
          <a:chOff x="0" y="0"/>
          <a:chExt cx="0" cy="0"/>
        </a:xfrm>
      </p:grpSpPr>
      <p:sp>
        <p:nvSpPr>
          <p:cNvPr id="1016" name="Google Shape;1016;p112:notes"/>
          <p:cNvSpPr txBox="1">
            <a:spLocks noGrp="1"/>
          </p:cNvSpPr>
          <p:nvPr>
            <p:ph type="body" idx="1"/>
          </p:nvPr>
        </p:nvSpPr>
        <p:spPr>
          <a:xfrm>
            <a:off x="913805" y="4343703"/>
            <a:ext cx="5030391" cy="4113892"/>
          </a:xfrm>
          <a:prstGeom prst="rect">
            <a:avLst/>
          </a:prstGeom>
        </p:spPr>
        <p:txBody>
          <a:bodyPr spcFirstLastPara="1" wrap="square" lIns="91421" tIns="45711" rIns="91421" bIns="45711" anchor="t" anchorCtr="0">
            <a:noAutofit/>
          </a:bodyPr>
          <a:lstStyle/>
          <a:p>
            <a:endParaRPr/>
          </a:p>
        </p:txBody>
      </p:sp>
      <p:sp>
        <p:nvSpPr>
          <p:cNvPr id="1017" name="Google Shape;1017;p112:notes"/>
          <p:cNvSpPr>
            <a:spLocks noGrp="1" noRot="1" noChangeAspect="1"/>
          </p:cNvSpPr>
          <p:nvPr>
            <p:ph type="sldImg" idx="2"/>
          </p:nvPr>
        </p:nvSpPr>
        <p:spPr>
          <a:xfrm>
            <a:off x="1178719" y="686405"/>
            <a:ext cx="4500563"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4"/>
        <p:cNvGrpSpPr/>
        <p:nvPr/>
      </p:nvGrpSpPr>
      <p:grpSpPr>
        <a:xfrm>
          <a:off x="0" y="0"/>
          <a:ext cx="0" cy="0"/>
          <a:chOff x="0" y="0"/>
          <a:chExt cx="0" cy="0"/>
        </a:xfrm>
      </p:grpSpPr>
      <p:sp>
        <p:nvSpPr>
          <p:cNvPr id="1025" name="Google Shape;1025;p113:notes"/>
          <p:cNvSpPr txBox="1">
            <a:spLocks noGrp="1"/>
          </p:cNvSpPr>
          <p:nvPr>
            <p:ph type="body" idx="1"/>
          </p:nvPr>
        </p:nvSpPr>
        <p:spPr>
          <a:xfrm>
            <a:off x="913805" y="4343703"/>
            <a:ext cx="5030391" cy="4113892"/>
          </a:xfrm>
          <a:prstGeom prst="rect">
            <a:avLst/>
          </a:prstGeom>
        </p:spPr>
        <p:txBody>
          <a:bodyPr spcFirstLastPara="1" wrap="square" lIns="91421" tIns="45711" rIns="91421" bIns="45711" anchor="t" anchorCtr="0">
            <a:noAutofit/>
          </a:bodyPr>
          <a:lstStyle/>
          <a:p>
            <a:endParaRPr/>
          </a:p>
        </p:txBody>
      </p:sp>
      <p:sp>
        <p:nvSpPr>
          <p:cNvPr id="1026" name="Google Shape;1026;p113: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377666" y="427735"/>
            <a:ext cx="6797992" cy="171094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8"/>
          <p:cNvSpPr txBox="1">
            <a:spLocks noGrp="1"/>
          </p:cNvSpPr>
          <p:nvPr>
            <p:ph type="body" idx="1"/>
          </p:nvPr>
        </p:nvSpPr>
        <p:spPr>
          <a:xfrm>
            <a:off x="377666" y="2459482"/>
            <a:ext cx="6797992" cy="7057644"/>
          </a:xfrm>
          <a:prstGeom prst="rect">
            <a:avLst/>
          </a:prstGeom>
          <a:noFill/>
          <a:ln>
            <a:noFill/>
          </a:ln>
        </p:spPr>
        <p:txBody>
          <a:bodyPr spcFirstLastPara="1" wrap="square" lIns="91425" tIns="45700" rIns="91425" bIns="45700" anchor="t" anchorCtr="0">
            <a:noAutofit/>
          </a:bodyPr>
          <a:lstStyle>
            <a:lvl1pPr marL="457200" lvl="0" indent="-325755" algn="l">
              <a:spcBef>
                <a:spcPts val="360"/>
              </a:spcBef>
              <a:spcAft>
                <a:spcPts val="0"/>
              </a:spcAft>
              <a:buSzPts val="1530"/>
              <a:buChar char="r"/>
              <a:defRPr/>
            </a:lvl1pPr>
            <a:lvl2pPr marL="914400" lvl="1" indent="-314325" algn="l">
              <a:spcBef>
                <a:spcPts val="360"/>
              </a:spcBef>
              <a:spcAft>
                <a:spcPts val="0"/>
              </a:spcAft>
              <a:buSzPts val="135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21" name="Google Shape;121;p18"/>
          <p:cNvSpPr txBox="1">
            <a:spLocks noGrp="1"/>
          </p:cNvSpPr>
          <p:nvPr>
            <p:ph type="ftr" idx="11"/>
          </p:nvPr>
        </p:nvSpPr>
        <p:spPr>
          <a:xfrm>
            <a:off x="5410200" y="6400800"/>
            <a:ext cx="28956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18"/>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8"/>
          <p:cNvSpPr txBox="1">
            <a:spLocks noGrp="1"/>
          </p:cNvSpPr>
          <p:nvPr>
            <p:ph type="sldNum" idx="12"/>
          </p:nvPr>
        </p:nvSpPr>
        <p:spPr>
          <a:xfrm>
            <a:off x="8305800" y="6400800"/>
            <a:ext cx="4572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Text Box 13"/>
          <p:cNvSpPr txBox="1">
            <a:spLocks noGrp="1" noChangeArrowheads="1"/>
          </p:cNvSpPr>
          <p:nvPr>
            <p:ph type="sldNum" sz="quarter" idx="10"/>
          </p:nvPr>
        </p:nvSpPr>
        <p:spPr>
          <a:ln/>
        </p:spPr>
        <p:txBody>
          <a:bodyPr/>
          <a:lstStyle>
            <a:lvl1pPr>
              <a:defRPr/>
            </a:lvl1pPr>
          </a:lstStyle>
          <a:p>
            <a:pPr>
              <a:defRPr/>
            </a:pPr>
            <a:fld id="{290AF8F0-F7DD-4190-94B7-78F199FA0338}" type="slidenum">
              <a:rPr lang="en-US"/>
              <a:pPr>
                <a:defRPr/>
              </a:pPr>
              <a:t>‹#›</a:t>
            </a:fld>
            <a:endParaRPr lang="en-US"/>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3"/>
          <p:cNvSpPr txBox="1">
            <a:spLocks noGrp="1" noChangeArrowheads="1"/>
          </p:cNvSpPr>
          <p:nvPr>
            <p:ph type="sldNum" sz="quarter" idx="10"/>
          </p:nvPr>
        </p:nvSpPr>
        <p:spPr>
          <a:ln/>
        </p:spPr>
        <p:txBody>
          <a:bodyPr/>
          <a:lstStyle>
            <a:lvl1pPr>
              <a:defRPr/>
            </a:lvl1pPr>
          </a:lstStyle>
          <a:p>
            <a:pPr>
              <a:defRPr/>
            </a:pPr>
            <a:fld id="{18C15D5E-A0CA-403A-87B6-CFBD8D45F2E6}" type="slidenum">
              <a:rPr lang="en-US"/>
              <a:pPr>
                <a:defRPr/>
              </a:pPr>
              <a:t>‹#›</a:t>
            </a:fld>
            <a:endParaRPr lang="en-US"/>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Text Box 13"/>
          <p:cNvSpPr txBox="1">
            <a:spLocks noGrp="1" noChangeArrowheads="1"/>
          </p:cNvSpPr>
          <p:nvPr>
            <p:ph type="sldNum" sz="quarter" idx="10"/>
          </p:nvPr>
        </p:nvSpPr>
        <p:spPr>
          <a:ln/>
        </p:spPr>
        <p:txBody>
          <a:bodyPr/>
          <a:lstStyle>
            <a:lvl1pPr>
              <a:defRPr/>
            </a:lvl1pPr>
          </a:lstStyle>
          <a:p>
            <a:pPr>
              <a:defRPr/>
            </a:pPr>
            <a:fld id="{679A302A-6DE9-455C-9A67-102FBCB811C7}" type="slidenum">
              <a:rPr lang="en-US"/>
              <a:pPr>
                <a:defRPr/>
              </a:pPr>
              <a:t>‹#›</a:t>
            </a:fld>
            <a:endParaRPr 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371600" y="3886200"/>
            <a:ext cx="31242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3886200"/>
            <a:ext cx="3124200" cy="2971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Box 13"/>
          <p:cNvSpPr txBox="1">
            <a:spLocks noGrp="1" noChangeArrowheads="1"/>
          </p:cNvSpPr>
          <p:nvPr>
            <p:ph type="sldNum" sz="quarter" idx="10"/>
          </p:nvPr>
        </p:nvSpPr>
        <p:spPr>
          <a:ln/>
        </p:spPr>
        <p:txBody>
          <a:bodyPr/>
          <a:lstStyle>
            <a:lvl1pPr>
              <a:defRPr/>
            </a:lvl1pPr>
          </a:lstStyle>
          <a:p>
            <a:pPr>
              <a:defRPr/>
            </a:pPr>
            <a:fld id="{AA395DCB-6BB7-4EC1-9205-2521DF0704F9}" type="slidenum">
              <a:rPr lang="en-US"/>
              <a:pPr>
                <a:defRPr/>
              </a:pPr>
              <a:t>‹#›</a:t>
            </a:fld>
            <a:endParaRPr 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Text Box 13"/>
          <p:cNvSpPr txBox="1">
            <a:spLocks noGrp="1" noChangeArrowheads="1"/>
          </p:cNvSpPr>
          <p:nvPr>
            <p:ph type="sldNum" sz="quarter" idx="10"/>
          </p:nvPr>
        </p:nvSpPr>
        <p:spPr>
          <a:ln/>
        </p:spPr>
        <p:txBody>
          <a:bodyPr/>
          <a:lstStyle>
            <a:lvl1pPr>
              <a:defRPr/>
            </a:lvl1pPr>
          </a:lstStyle>
          <a:p>
            <a:pPr>
              <a:defRPr/>
            </a:pPr>
            <a:fld id="{19231002-B176-48C2-8700-27A31F9AD72E}" type="slidenum">
              <a:rPr lang="en-US"/>
              <a:pPr>
                <a:defRPr/>
              </a:pPr>
              <a:t>‹#›</a:t>
            </a:fld>
            <a:endParaRPr 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Box 13"/>
          <p:cNvSpPr txBox="1">
            <a:spLocks noGrp="1" noChangeArrowheads="1"/>
          </p:cNvSpPr>
          <p:nvPr>
            <p:ph type="sldNum" sz="quarter" idx="10"/>
          </p:nvPr>
        </p:nvSpPr>
        <p:spPr>
          <a:ln/>
        </p:spPr>
        <p:txBody>
          <a:bodyPr/>
          <a:lstStyle>
            <a:lvl1pPr>
              <a:defRPr/>
            </a:lvl1pPr>
          </a:lstStyle>
          <a:p>
            <a:pPr>
              <a:defRPr/>
            </a:pPr>
            <a:fld id="{DB9618F5-F284-4E11-84BC-860052562FA6}" type="slidenum">
              <a:rPr lang="en-US"/>
              <a:pPr>
                <a:defRPr/>
              </a:pPr>
              <a:t>‹#›</a:t>
            </a:fld>
            <a:endParaRPr 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Text Box 13"/>
          <p:cNvSpPr txBox="1">
            <a:spLocks noGrp="1" noChangeArrowheads="1"/>
          </p:cNvSpPr>
          <p:nvPr>
            <p:ph type="sldNum" sz="quarter" idx="10"/>
          </p:nvPr>
        </p:nvSpPr>
        <p:spPr>
          <a:ln/>
        </p:spPr>
        <p:txBody>
          <a:bodyPr/>
          <a:lstStyle>
            <a:lvl1pPr>
              <a:defRPr/>
            </a:lvl1pPr>
          </a:lstStyle>
          <a:p>
            <a:pPr>
              <a:defRPr/>
            </a:pPr>
            <a:fld id="{704272BF-5C34-466A-AC39-413063C24DE2}"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13"/>
          <p:cNvSpPr txBox="1">
            <a:spLocks noGrp="1" noChangeArrowheads="1"/>
          </p:cNvSpPr>
          <p:nvPr>
            <p:ph type="sldNum" sz="quarter" idx="10"/>
          </p:nvPr>
        </p:nvSpPr>
        <p:spPr>
          <a:ln/>
        </p:spPr>
        <p:txBody>
          <a:bodyPr/>
          <a:lstStyle>
            <a:lvl1pPr>
              <a:defRPr/>
            </a:lvl1pPr>
          </a:lstStyle>
          <a:p>
            <a:pPr>
              <a:defRPr/>
            </a:pPr>
            <a:fld id="{D09E7FF2-42D9-488D-ADBD-C9086578D632}" type="slidenum">
              <a:rPr lang="en-US"/>
              <a:pPr>
                <a:defRPr/>
              </a:pPr>
              <a:t>‹#›</a:t>
            </a:fld>
            <a:endParaRPr 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Tahoma" pitchFamily="-32" charset="0"/>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Box 13"/>
          <p:cNvSpPr txBox="1">
            <a:spLocks noGrp="1" noChangeArrowheads="1"/>
          </p:cNvSpPr>
          <p:nvPr>
            <p:ph type="sldNum" sz="quarter" idx="10"/>
          </p:nvPr>
        </p:nvSpPr>
        <p:spPr>
          <a:ln/>
        </p:spPr>
        <p:txBody>
          <a:bodyPr/>
          <a:lstStyle>
            <a:lvl1pPr>
              <a:defRPr/>
            </a:lvl1pPr>
          </a:lstStyle>
          <a:p>
            <a:pPr>
              <a:defRPr/>
            </a:pPr>
            <a:fld id="{64C9A1AF-5FC9-4D10-9C5E-F2FE041E1031}" type="slidenum">
              <a:rPr lang="en-US"/>
              <a:pPr>
                <a:defRPr/>
              </a:pPr>
              <a:t>‹#›</a:t>
            </a:fld>
            <a:endParaRPr 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3"/>
          <p:cNvSpPr txBox="1">
            <a:spLocks noGrp="1" noChangeArrowheads="1"/>
          </p:cNvSpPr>
          <p:nvPr>
            <p:ph type="sldNum" sz="quarter" idx="10"/>
          </p:nvPr>
        </p:nvSpPr>
        <p:spPr>
          <a:ln/>
        </p:spPr>
        <p:txBody>
          <a:bodyPr/>
          <a:lstStyle>
            <a:lvl1pPr>
              <a:defRPr/>
            </a:lvl1pPr>
          </a:lstStyle>
          <a:p>
            <a:pPr>
              <a:defRPr/>
            </a:pPr>
            <a:fld id="{3BC29009-FCDE-4B87-A884-87423A2EAB3E}" type="slidenum">
              <a:rPr lang="en-US"/>
              <a:pPr>
                <a:defRPr/>
              </a:pPr>
              <a:t>‹#›</a:t>
            </a:fld>
            <a:endParaRPr 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19900" y="0"/>
            <a:ext cx="1943100" cy="6858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0"/>
            <a:ext cx="5676900" cy="6858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Box 13"/>
          <p:cNvSpPr txBox="1">
            <a:spLocks noGrp="1" noChangeArrowheads="1"/>
          </p:cNvSpPr>
          <p:nvPr>
            <p:ph type="sldNum" sz="quarter" idx="10"/>
          </p:nvPr>
        </p:nvSpPr>
        <p:spPr>
          <a:ln/>
        </p:spPr>
        <p:txBody>
          <a:bodyPr/>
          <a:lstStyle>
            <a:lvl1pPr>
              <a:defRPr/>
            </a:lvl1pPr>
          </a:lstStyle>
          <a:p>
            <a:pPr>
              <a:defRPr/>
            </a:pPr>
            <a:fld id="{70ED009A-CCB1-4D4E-BEAC-805F85BE2FC9}"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sym typeface="Tahoma" pitchFamily="-32" charset="0"/>
            </a:endParaRPr>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Lst>
  <p:transition/>
  <p:txStyles>
    <p:titleStyle>
      <a:lvl1pPr marL="39688" indent="-39688" algn="l" rtl="0" eaLnBrk="0" fontAlgn="base" hangingPunct="0">
        <a:spcBef>
          <a:spcPct val="0"/>
        </a:spcBef>
        <a:spcAft>
          <a:spcPct val="0"/>
        </a:spcAft>
        <a:defRPr sz="4400">
          <a:solidFill>
            <a:srgbClr val="333399"/>
          </a:solidFill>
          <a:latin typeface="+mj-lt"/>
          <a:ea typeface="+mj-ea"/>
          <a:cs typeface="+mj-cs"/>
          <a:sym typeface="Tahoma" pitchFamily="34" charset="0"/>
        </a:defRPr>
      </a:lvl1pPr>
      <a:lvl2pPr marL="39688" indent="-39688" algn="l" rtl="0" eaLnBrk="0" fontAlgn="base" hangingPunct="0">
        <a:spcBef>
          <a:spcPct val="0"/>
        </a:spcBef>
        <a:spcAft>
          <a:spcPct val="0"/>
        </a:spcAft>
        <a:defRPr sz="4400">
          <a:solidFill>
            <a:srgbClr val="333399"/>
          </a:solidFill>
          <a:latin typeface="Tahoma" pitchFamily="-32" charset="0"/>
          <a:ea typeface="ヒラギノ角ゴ ProN W3" pitchFamily="-32" charset="-128"/>
          <a:sym typeface="Tahoma" pitchFamily="34" charset="0"/>
        </a:defRPr>
      </a:lvl2pPr>
      <a:lvl3pPr marL="39688" indent="-39688" algn="l" rtl="0" eaLnBrk="0" fontAlgn="base" hangingPunct="0">
        <a:spcBef>
          <a:spcPct val="0"/>
        </a:spcBef>
        <a:spcAft>
          <a:spcPct val="0"/>
        </a:spcAft>
        <a:defRPr sz="4400">
          <a:solidFill>
            <a:srgbClr val="333399"/>
          </a:solidFill>
          <a:latin typeface="Tahoma" pitchFamily="-32" charset="0"/>
          <a:ea typeface="ヒラギノ角ゴ ProN W3" pitchFamily="-32" charset="-128"/>
          <a:sym typeface="Tahoma" pitchFamily="34" charset="0"/>
        </a:defRPr>
      </a:lvl3pPr>
      <a:lvl4pPr marL="39688" indent="-39688" algn="l" rtl="0" eaLnBrk="0" fontAlgn="base" hangingPunct="0">
        <a:spcBef>
          <a:spcPct val="0"/>
        </a:spcBef>
        <a:spcAft>
          <a:spcPct val="0"/>
        </a:spcAft>
        <a:defRPr sz="4400">
          <a:solidFill>
            <a:srgbClr val="333399"/>
          </a:solidFill>
          <a:latin typeface="Tahoma" pitchFamily="-32" charset="0"/>
          <a:ea typeface="ヒラギノ角ゴ ProN W3" pitchFamily="-32" charset="-128"/>
          <a:sym typeface="Tahoma" pitchFamily="34" charset="0"/>
        </a:defRPr>
      </a:lvl4pPr>
      <a:lvl5pPr marL="39688" indent="-39688" algn="l" rtl="0" eaLnBrk="0" fontAlgn="base" hangingPunct="0">
        <a:spcBef>
          <a:spcPct val="0"/>
        </a:spcBef>
        <a:spcAft>
          <a:spcPct val="0"/>
        </a:spcAft>
        <a:defRPr sz="4400">
          <a:solidFill>
            <a:srgbClr val="333399"/>
          </a:solidFill>
          <a:latin typeface="Tahoma" pitchFamily="-32" charset="0"/>
          <a:ea typeface="ヒラギノ角ゴ ProN W3" pitchFamily="-32" charset="-128"/>
          <a:sym typeface="Tahoma" pitchFamily="34" charset="0"/>
        </a:defRPr>
      </a:lvl5pPr>
      <a:lvl6pPr marL="496888" algn="l" rtl="0" fontAlgn="base">
        <a:spcBef>
          <a:spcPct val="0"/>
        </a:spcBef>
        <a:spcAft>
          <a:spcPct val="0"/>
        </a:spcAft>
        <a:defRPr sz="4400">
          <a:solidFill>
            <a:srgbClr val="333399"/>
          </a:solidFill>
          <a:latin typeface="Tahoma" pitchFamily="-32" charset="0"/>
          <a:ea typeface="ヒラギノ角ゴ ProN W3" pitchFamily="-32" charset="-128"/>
          <a:sym typeface="Tahoma" pitchFamily="-32" charset="0"/>
        </a:defRPr>
      </a:lvl6pPr>
      <a:lvl7pPr marL="954088" algn="l" rtl="0" fontAlgn="base">
        <a:spcBef>
          <a:spcPct val="0"/>
        </a:spcBef>
        <a:spcAft>
          <a:spcPct val="0"/>
        </a:spcAft>
        <a:defRPr sz="4400">
          <a:solidFill>
            <a:srgbClr val="333399"/>
          </a:solidFill>
          <a:latin typeface="Tahoma" pitchFamily="-32" charset="0"/>
          <a:ea typeface="ヒラギノ角ゴ ProN W3" pitchFamily="-32" charset="-128"/>
          <a:sym typeface="Tahoma" pitchFamily="-32" charset="0"/>
        </a:defRPr>
      </a:lvl7pPr>
      <a:lvl8pPr marL="1411288" algn="l" rtl="0" fontAlgn="base">
        <a:spcBef>
          <a:spcPct val="0"/>
        </a:spcBef>
        <a:spcAft>
          <a:spcPct val="0"/>
        </a:spcAft>
        <a:defRPr sz="4400">
          <a:solidFill>
            <a:srgbClr val="333399"/>
          </a:solidFill>
          <a:latin typeface="Tahoma" pitchFamily="-32" charset="0"/>
          <a:ea typeface="ヒラギノ角ゴ ProN W3" pitchFamily="-32" charset="-128"/>
          <a:sym typeface="Tahoma" pitchFamily="-32" charset="0"/>
        </a:defRPr>
      </a:lvl8pPr>
      <a:lvl9pPr marL="1868488" algn="l" rtl="0" fontAlgn="base">
        <a:spcBef>
          <a:spcPct val="0"/>
        </a:spcBef>
        <a:spcAft>
          <a:spcPct val="0"/>
        </a:spcAft>
        <a:defRPr sz="4400">
          <a:solidFill>
            <a:srgbClr val="333399"/>
          </a:solidFill>
          <a:latin typeface="Tahoma" pitchFamily="-32" charset="0"/>
          <a:ea typeface="ヒラギノ角ゴ ProN W3" pitchFamily="-32" charset="-128"/>
          <a:sym typeface="Tahoma" pitchFamily="-32" charset="0"/>
        </a:defRPr>
      </a:lvl9pPr>
    </p:titleStyle>
    <p:bodyStyle>
      <a:lvl1pPr marL="382588" indent="-342900" algn="l" rtl="0" eaLnBrk="0" fontAlgn="base" hangingPunct="0">
        <a:spcBef>
          <a:spcPts val="800"/>
        </a:spcBef>
        <a:spcAft>
          <a:spcPct val="0"/>
        </a:spcAft>
        <a:buClr>
          <a:srgbClr val="3333CC"/>
        </a:buClr>
        <a:buSzPct val="60000"/>
        <a:buFont typeface="Wingdings" pitchFamily="2" charset="2"/>
        <a:buChar char="n"/>
        <a:defRPr sz="3200">
          <a:solidFill>
            <a:schemeClr val="tx1"/>
          </a:solidFill>
          <a:latin typeface="+mn-lt"/>
          <a:ea typeface="+mn-ea"/>
          <a:cs typeface="+mn-cs"/>
          <a:sym typeface="Tahoma" pitchFamily="34" charset="0"/>
        </a:defRPr>
      </a:lvl1pPr>
      <a:lvl2pPr marL="782638" indent="-285750" algn="l" rtl="0" eaLnBrk="0" fontAlgn="base" hangingPunct="0">
        <a:spcBef>
          <a:spcPts val="700"/>
        </a:spcBef>
        <a:spcAft>
          <a:spcPct val="0"/>
        </a:spcAft>
        <a:buClr>
          <a:srgbClr val="FF0000"/>
        </a:buClr>
        <a:buSzPct val="55000"/>
        <a:buFont typeface="Wingdings" pitchFamily="2" charset="2"/>
        <a:buChar char="n"/>
        <a:defRPr sz="2800">
          <a:solidFill>
            <a:schemeClr val="tx1"/>
          </a:solidFill>
          <a:latin typeface="+mn-lt"/>
          <a:ea typeface="+mn-ea"/>
          <a:sym typeface="Tahoma" pitchFamily="34" charset="0"/>
        </a:defRPr>
      </a:lvl2pPr>
      <a:lvl3pPr marL="1182688" indent="-228600" algn="l" rtl="0" eaLnBrk="0" fontAlgn="base" hangingPunct="0">
        <a:spcBef>
          <a:spcPts val="600"/>
        </a:spcBef>
        <a:spcAft>
          <a:spcPct val="0"/>
        </a:spcAft>
        <a:buClr>
          <a:srgbClr val="3333CC"/>
        </a:buClr>
        <a:buSzPct val="50000"/>
        <a:buFont typeface="Wingdings" pitchFamily="2" charset="2"/>
        <a:buChar char="n"/>
        <a:defRPr sz="2400">
          <a:solidFill>
            <a:schemeClr val="tx1"/>
          </a:solidFill>
          <a:latin typeface="+mn-lt"/>
          <a:ea typeface="+mn-ea"/>
          <a:sym typeface="Tahoma" pitchFamily="34" charset="0"/>
        </a:defRPr>
      </a:lvl3pPr>
      <a:lvl4pPr marL="1639888" indent="-228600" algn="l" rtl="0" eaLnBrk="0" fontAlgn="base" hangingPunct="0">
        <a:spcBef>
          <a:spcPts val="500"/>
        </a:spcBef>
        <a:spcAft>
          <a:spcPct val="0"/>
        </a:spcAft>
        <a:buClr>
          <a:srgbClr val="FFCF01"/>
        </a:buClr>
        <a:buSzPct val="55000"/>
        <a:buFont typeface="Wingdings" pitchFamily="2" charset="2"/>
        <a:buChar char="n"/>
        <a:defRPr sz="2000">
          <a:solidFill>
            <a:schemeClr val="tx1"/>
          </a:solidFill>
          <a:latin typeface="+mn-lt"/>
          <a:ea typeface="+mn-ea"/>
          <a:sym typeface="Tahoma" pitchFamily="34" charset="0"/>
        </a:defRPr>
      </a:lvl4pPr>
      <a:lvl5pPr marL="2097088" indent="-228600" algn="l" rtl="0" eaLnBrk="0" fontAlgn="base" hangingPunct="0">
        <a:spcBef>
          <a:spcPts val="500"/>
        </a:spcBef>
        <a:spcAft>
          <a:spcPct val="0"/>
        </a:spcAft>
        <a:buClr>
          <a:srgbClr val="00E4A8"/>
        </a:buClr>
        <a:buSzPct val="50000"/>
        <a:buFont typeface="Wingdings" pitchFamily="2" charset="2"/>
        <a:buChar char="n"/>
        <a:defRPr sz="2000">
          <a:solidFill>
            <a:schemeClr val="tx1"/>
          </a:solidFill>
          <a:latin typeface="+mn-lt"/>
          <a:ea typeface="+mn-ea"/>
          <a:sym typeface="Tahoma" pitchFamily="34" charset="0"/>
        </a:defRPr>
      </a:lvl5pPr>
      <a:lvl6pPr marL="2554288" indent="-228600" algn="l" rtl="0" fontAlgn="base">
        <a:spcBef>
          <a:spcPts val="500"/>
        </a:spcBef>
        <a:spcAft>
          <a:spcPct val="0"/>
        </a:spcAft>
        <a:buClr>
          <a:srgbClr val="00E4A8"/>
        </a:buClr>
        <a:buSzPct val="50000"/>
        <a:buFont typeface="Wingdings" pitchFamily="-32" charset="2"/>
        <a:buChar char="n"/>
        <a:defRPr sz="2000">
          <a:solidFill>
            <a:schemeClr val="tx1"/>
          </a:solidFill>
          <a:latin typeface="+mn-lt"/>
          <a:ea typeface="+mn-ea"/>
          <a:sym typeface="Tahoma" pitchFamily="-32" charset="0"/>
        </a:defRPr>
      </a:lvl6pPr>
      <a:lvl7pPr marL="3011488" indent="-228600" algn="l" rtl="0" fontAlgn="base">
        <a:spcBef>
          <a:spcPts val="500"/>
        </a:spcBef>
        <a:spcAft>
          <a:spcPct val="0"/>
        </a:spcAft>
        <a:buClr>
          <a:srgbClr val="00E4A8"/>
        </a:buClr>
        <a:buSzPct val="50000"/>
        <a:buFont typeface="Wingdings" pitchFamily="-32" charset="2"/>
        <a:buChar char="n"/>
        <a:defRPr sz="2000">
          <a:solidFill>
            <a:schemeClr val="tx1"/>
          </a:solidFill>
          <a:latin typeface="+mn-lt"/>
          <a:ea typeface="+mn-ea"/>
          <a:sym typeface="Tahoma" pitchFamily="-32" charset="0"/>
        </a:defRPr>
      </a:lvl7pPr>
      <a:lvl8pPr marL="3468688" indent="-228600" algn="l" rtl="0" fontAlgn="base">
        <a:spcBef>
          <a:spcPts val="500"/>
        </a:spcBef>
        <a:spcAft>
          <a:spcPct val="0"/>
        </a:spcAft>
        <a:buClr>
          <a:srgbClr val="00E4A8"/>
        </a:buClr>
        <a:buSzPct val="50000"/>
        <a:buFont typeface="Wingdings" pitchFamily="-32" charset="2"/>
        <a:buChar char="n"/>
        <a:defRPr sz="2000">
          <a:solidFill>
            <a:schemeClr val="tx1"/>
          </a:solidFill>
          <a:latin typeface="+mn-lt"/>
          <a:ea typeface="+mn-ea"/>
          <a:sym typeface="Tahoma" pitchFamily="-32" charset="0"/>
        </a:defRPr>
      </a:lvl8pPr>
      <a:lvl9pPr marL="3925888" indent="-228600" algn="l" rtl="0" fontAlgn="base">
        <a:spcBef>
          <a:spcPts val="500"/>
        </a:spcBef>
        <a:spcAft>
          <a:spcPct val="0"/>
        </a:spcAft>
        <a:buClr>
          <a:srgbClr val="00E4A8"/>
        </a:buClr>
        <a:buSzPct val="50000"/>
        <a:buFont typeface="Wingdings" pitchFamily="-32" charset="2"/>
        <a:buChar char="n"/>
        <a:defRPr sz="2000">
          <a:solidFill>
            <a:schemeClr val="tx1"/>
          </a:solidFill>
          <a:latin typeface="+mn-lt"/>
          <a:ea typeface="+mn-ea"/>
          <a:sym typeface="Tahoma" pitchFamily="-3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
          <p:cNvGrpSpPr>
            <a:grpSpLocks/>
          </p:cNvGrpSpPr>
          <p:nvPr/>
        </p:nvGrpSpPr>
        <p:grpSpPr bwMode="auto">
          <a:xfrm>
            <a:off x="0" y="2438400"/>
            <a:ext cx="9009063" cy="1052513"/>
            <a:chOff x="0" y="0"/>
            <a:chExt cx="5675" cy="663"/>
          </a:xfrm>
        </p:grpSpPr>
        <p:grpSp>
          <p:nvGrpSpPr>
            <p:cNvPr id="1032" name="Group 2"/>
            <p:cNvGrpSpPr>
              <a:grpSpLocks/>
            </p:cNvGrpSpPr>
            <p:nvPr/>
          </p:nvGrpSpPr>
          <p:grpSpPr bwMode="auto">
            <a:xfrm>
              <a:off x="182" y="68"/>
              <a:ext cx="449" cy="299"/>
              <a:chOff x="0" y="0"/>
              <a:chExt cx="448" cy="299"/>
            </a:xfrm>
          </p:grpSpPr>
          <p:sp>
            <p:nvSpPr>
              <p:cNvPr id="1039" name="Rectangle 3"/>
              <p:cNvSpPr>
                <a:spLocks/>
              </p:cNvSpPr>
              <p:nvPr/>
            </p:nvSpPr>
            <p:spPr bwMode="auto">
              <a:xfrm>
                <a:off x="0" y="0"/>
                <a:ext cx="275" cy="299"/>
              </a:xfrm>
              <a:prstGeom prst="rect">
                <a:avLst/>
              </a:prstGeom>
              <a:solidFill>
                <a:srgbClr val="3333CC"/>
              </a:solidFill>
              <a:ln>
                <a:noFill/>
              </a:ln>
              <a:extLst/>
            </p:spPr>
            <p:txBody>
              <a:bodyPr lIns="0" tIns="0" rIns="0" bIns="0"/>
              <a:lstStyle>
                <a:lvl1pPr eaLnBrk="0" hangingPunct="0">
                  <a:defRPr sz="2400">
                    <a:solidFill>
                      <a:srgbClr val="000000"/>
                    </a:solidFill>
                    <a:latin typeface="Times New Roman" pitchFamily="18" charset="0"/>
                    <a:ea typeface="ヒラギノ明朝 ProN W3" pitchFamily="-32" charset="-128"/>
                    <a:sym typeface="Times New Roman" pitchFamily="18" charset="0"/>
                  </a:defRPr>
                </a:lvl1pPr>
                <a:lvl2pPr marL="742950" indent="-285750" eaLnBrk="0" hangingPunct="0">
                  <a:defRPr sz="2400">
                    <a:solidFill>
                      <a:srgbClr val="000000"/>
                    </a:solidFill>
                    <a:latin typeface="Times New Roman" pitchFamily="18" charset="0"/>
                    <a:ea typeface="ヒラギノ明朝 ProN W3" pitchFamily="-32" charset="-128"/>
                    <a:sym typeface="Times New Roman" pitchFamily="18" charset="0"/>
                  </a:defRPr>
                </a:lvl2pPr>
                <a:lvl3pPr marL="1143000" indent="-228600" eaLnBrk="0" hangingPunct="0">
                  <a:defRPr sz="2400">
                    <a:solidFill>
                      <a:srgbClr val="000000"/>
                    </a:solidFill>
                    <a:latin typeface="Times New Roman" pitchFamily="18" charset="0"/>
                    <a:ea typeface="ヒラギノ明朝 ProN W3" pitchFamily="-32" charset="-128"/>
                    <a:sym typeface="Times New Roman" pitchFamily="18" charset="0"/>
                  </a:defRPr>
                </a:lvl3pPr>
                <a:lvl4pPr marL="1600200" indent="-228600" eaLnBrk="0" hangingPunct="0">
                  <a:defRPr sz="2400">
                    <a:solidFill>
                      <a:srgbClr val="000000"/>
                    </a:solidFill>
                    <a:latin typeface="Times New Roman" pitchFamily="18" charset="0"/>
                    <a:ea typeface="ヒラギノ明朝 ProN W3" pitchFamily="-32" charset="-128"/>
                    <a:sym typeface="Times New Roman" pitchFamily="18" charset="0"/>
                  </a:defRPr>
                </a:lvl4pPr>
                <a:lvl5pPr marL="2057400" indent="-228600" eaLnBrk="0" hangingPunct="0">
                  <a:defRPr sz="2400">
                    <a:solidFill>
                      <a:srgbClr val="000000"/>
                    </a:solidFill>
                    <a:latin typeface="Times New Roman" pitchFamily="18" charset="0"/>
                    <a:ea typeface="ヒラギノ明朝 ProN W3" pitchFamily="-32" charset="-128"/>
                    <a:sym typeface="Times New Roman" pitchFamily="18" charset="0"/>
                  </a:defRPr>
                </a:lvl5pPr>
                <a:lvl6pPr marL="25146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6pPr>
                <a:lvl7pPr marL="29718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7pPr>
                <a:lvl8pPr marL="34290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8pPr>
                <a:lvl9pPr marL="38862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9pPr>
              </a:lstStyle>
              <a:p>
                <a:pPr eaLnBrk="1" hangingPunct="1">
                  <a:defRPr/>
                </a:pPr>
                <a:endParaRPr lang="ar-SA" altLang="ar-SA" smtClean="0"/>
              </a:p>
            </p:txBody>
          </p:sp>
          <p:sp>
            <p:nvSpPr>
              <p:cNvPr id="1040" name="Rectangle 4"/>
              <p:cNvSpPr>
                <a:spLocks/>
              </p:cNvSpPr>
              <p:nvPr/>
            </p:nvSpPr>
            <p:spPr bwMode="auto">
              <a:xfrm>
                <a:off x="241" y="0"/>
                <a:ext cx="207" cy="299"/>
              </a:xfrm>
              <a:prstGeom prst="rect">
                <a:avLst/>
              </a:prstGeom>
              <a:gradFill rotWithShape="0">
                <a:gsLst>
                  <a:gs pos="0">
                    <a:srgbClr val="3333CC"/>
                  </a:gs>
                  <a:gs pos="100000">
                    <a:srgbClr val="FFFFFF"/>
                  </a:gs>
                </a:gsLst>
                <a:lin ang="0" scaled="1"/>
              </a:gradFill>
              <a:ln>
                <a:noFill/>
              </a:ln>
              <a:extLst/>
            </p:spPr>
            <p:txBody>
              <a:bodyPr lIns="0" tIns="0" rIns="0" bIns="0"/>
              <a:lstStyle>
                <a:lvl1pPr eaLnBrk="0" hangingPunct="0">
                  <a:defRPr sz="2400">
                    <a:solidFill>
                      <a:srgbClr val="000000"/>
                    </a:solidFill>
                    <a:latin typeface="Times New Roman" pitchFamily="18" charset="0"/>
                    <a:ea typeface="ヒラギノ明朝 ProN W3" pitchFamily="-32" charset="-128"/>
                    <a:sym typeface="Times New Roman" pitchFamily="18" charset="0"/>
                  </a:defRPr>
                </a:lvl1pPr>
                <a:lvl2pPr marL="742950" indent="-285750" eaLnBrk="0" hangingPunct="0">
                  <a:defRPr sz="2400">
                    <a:solidFill>
                      <a:srgbClr val="000000"/>
                    </a:solidFill>
                    <a:latin typeface="Times New Roman" pitchFamily="18" charset="0"/>
                    <a:ea typeface="ヒラギノ明朝 ProN W3" pitchFamily="-32" charset="-128"/>
                    <a:sym typeface="Times New Roman" pitchFamily="18" charset="0"/>
                  </a:defRPr>
                </a:lvl2pPr>
                <a:lvl3pPr marL="1143000" indent="-228600" eaLnBrk="0" hangingPunct="0">
                  <a:defRPr sz="2400">
                    <a:solidFill>
                      <a:srgbClr val="000000"/>
                    </a:solidFill>
                    <a:latin typeface="Times New Roman" pitchFamily="18" charset="0"/>
                    <a:ea typeface="ヒラギノ明朝 ProN W3" pitchFamily="-32" charset="-128"/>
                    <a:sym typeface="Times New Roman" pitchFamily="18" charset="0"/>
                  </a:defRPr>
                </a:lvl3pPr>
                <a:lvl4pPr marL="1600200" indent="-228600" eaLnBrk="0" hangingPunct="0">
                  <a:defRPr sz="2400">
                    <a:solidFill>
                      <a:srgbClr val="000000"/>
                    </a:solidFill>
                    <a:latin typeface="Times New Roman" pitchFamily="18" charset="0"/>
                    <a:ea typeface="ヒラギノ明朝 ProN W3" pitchFamily="-32" charset="-128"/>
                    <a:sym typeface="Times New Roman" pitchFamily="18" charset="0"/>
                  </a:defRPr>
                </a:lvl4pPr>
                <a:lvl5pPr marL="2057400" indent="-228600" eaLnBrk="0" hangingPunct="0">
                  <a:defRPr sz="2400">
                    <a:solidFill>
                      <a:srgbClr val="000000"/>
                    </a:solidFill>
                    <a:latin typeface="Times New Roman" pitchFamily="18" charset="0"/>
                    <a:ea typeface="ヒラギノ明朝 ProN W3" pitchFamily="-32" charset="-128"/>
                    <a:sym typeface="Times New Roman" pitchFamily="18" charset="0"/>
                  </a:defRPr>
                </a:lvl5pPr>
                <a:lvl6pPr marL="25146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6pPr>
                <a:lvl7pPr marL="29718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7pPr>
                <a:lvl8pPr marL="34290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8pPr>
                <a:lvl9pPr marL="38862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9pPr>
              </a:lstStyle>
              <a:p>
                <a:pPr eaLnBrk="1" hangingPunct="1">
                  <a:defRPr/>
                </a:pPr>
                <a:endParaRPr lang="ar-SA" altLang="ar-SA" smtClean="0"/>
              </a:p>
            </p:txBody>
          </p:sp>
        </p:grpSp>
        <p:grpSp>
          <p:nvGrpSpPr>
            <p:cNvPr id="1033" name="Group 5"/>
            <p:cNvGrpSpPr>
              <a:grpSpLocks/>
            </p:cNvGrpSpPr>
            <p:nvPr/>
          </p:nvGrpSpPr>
          <p:grpSpPr bwMode="auto">
            <a:xfrm>
              <a:off x="261" y="334"/>
              <a:ext cx="465" cy="299"/>
              <a:chOff x="0" y="0"/>
              <a:chExt cx="465" cy="299"/>
            </a:xfrm>
          </p:grpSpPr>
          <p:sp>
            <p:nvSpPr>
              <p:cNvPr id="1037" name="Rectangle 6"/>
              <p:cNvSpPr>
                <a:spLocks/>
              </p:cNvSpPr>
              <p:nvPr/>
            </p:nvSpPr>
            <p:spPr bwMode="auto">
              <a:xfrm>
                <a:off x="0" y="0"/>
                <a:ext cx="265" cy="299"/>
              </a:xfrm>
              <a:prstGeom prst="rect">
                <a:avLst/>
              </a:prstGeom>
              <a:solidFill>
                <a:srgbClr val="FFCF01"/>
              </a:solidFill>
              <a:ln>
                <a:noFill/>
              </a:ln>
              <a:extLst/>
            </p:spPr>
            <p:txBody>
              <a:bodyPr lIns="0" tIns="0" rIns="0" bIns="0"/>
              <a:lstStyle>
                <a:lvl1pPr eaLnBrk="0" hangingPunct="0">
                  <a:defRPr sz="2400">
                    <a:solidFill>
                      <a:srgbClr val="000000"/>
                    </a:solidFill>
                    <a:latin typeface="Times New Roman" pitchFamily="18" charset="0"/>
                    <a:ea typeface="ヒラギノ明朝 ProN W3" pitchFamily="-32" charset="-128"/>
                    <a:sym typeface="Times New Roman" pitchFamily="18" charset="0"/>
                  </a:defRPr>
                </a:lvl1pPr>
                <a:lvl2pPr marL="742950" indent="-285750" eaLnBrk="0" hangingPunct="0">
                  <a:defRPr sz="2400">
                    <a:solidFill>
                      <a:srgbClr val="000000"/>
                    </a:solidFill>
                    <a:latin typeface="Times New Roman" pitchFamily="18" charset="0"/>
                    <a:ea typeface="ヒラギノ明朝 ProN W3" pitchFamily="-32" charset="-128"/>
                    <a:sym typeface="Times New Roman" pitchFamily="18" charset="0"/>
                  </a:defRPr>
                </a:lvl2pPr>
                <a:lvl3pPr marL="1143000" indent="-228600" eaLnBrk="0" hangingPunct="0">
                  <a:defRPr sz="2400">
                    <a:solidFill>
                      <a:srgbClr val="000000"/>
                    </a:solidFill>
                    <a:latin typeface="Times New Roman" pitchFamily="18" charset="0"/>
                    <a:ea typeface="ヒラギノ明朝 ProN W3" pitchFamily="-32" charset="-128"/>
                    <a:sym typeface="Times New Roman" pitchFamily="18" charset="0"/>
                  </a:defRPr>
                </a:lvl3pPr>
                <a:lvl4pPr marL="1600200" indent="-228600" eaLnBrk="0" hangingPunct="0">
                  <a:defRPr sz="2400">
                    <a:solidFill>
                      <a:srgbClr val="000000"/>
                    </a:solidFill>
                    <a:latin typeface="Times New Roman" pitchFamily="18" charset="0"/>
                    <a:ea typeface="ヒラギノ明朝 ProN W3" pitchFamily="-32" charset="-128"/>
                    <a:sym typeface="Times New Roman" pitchFamily="18" charset="0"/>
                  </a:defRPr>
                </a:lvl4pPr>
                <a:lvl5pPr marL="2057400" indent="-228600" eaLnBrk="0" hangingPunct="0">
                  <a:defRPr sz="2400">
                    <a:solidFill>
                      <a:srgbClr val="000000"/>
                    </a:solidFill>
                    <a:latin typeface="Times New Roman" pitchFamily="18" charset="0"/>
                    <a:ea typeface="ヒラギノ明朝 ProN W3" pitchFamily="-32" charset="-128"/>
                    <a:sym typeface="Times New Roman" pitchFamily="18" charset="0"/>
                  </a:defRPr>
                </a:lvl5pPr>
                <a:lvl6pPr marL="25146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6pPr>
                <a:lvl7pPr marL="29718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7pPr>
                <a:lvl8pPr marL="34290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8pPr>
                <a:lvl9pPr marL="38862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9pPr>
              </a:lstStyle>
              <a:p>
                <a:pPr eaLnBrk="1" hangingPunct="1">
                  <a:defRPr/>
                </a:pPr>
                <a:endParaRPr lang="ar-SA" altLang="ar-SA" smtClean="0"/>
              </a:p>
            </p:txBody>
          </p:sp>
          <p:sp>
            <p:nvSpPr>
              <p:cNvPr id="1038" name="Rectangle 7"/>
              <p:cNvSpPr>
                <a:spLocks/>
              </p:cNvSpPr>
              <p:nvPr/>
            </p:nvSpPr>
            <p:spPr bwMode="auto">
              <a:xfrm>
                <a:off x="232" y="0"/>
                <a:ext cx="233" cy="299"/>
              </a:xfrm>
              <a:prstGeom prst="rect">
                <a:avLst/>
              </a:prstGeom>
              <a:gradFill rotWithShape="0">
                <a:gsLst>
                  <a:gs pos="0">
                    <a:srgbClr val="FFCF01"/>
                  </a:gs>
                  <a:gs pos="100000">
                    <a:srgbClr val="FFFFFF"/>
                  </a:gs>
                </a:gsLst>
                <a:lin ang="0" scaled="1"/>
              </a:gradFill>
              <a:ln>
                <a:noFill/>
              </a:ln>
              <a:extLst/>
            </p:spPr>
            <p:txBody>
              <a:bodyPr lIns="0" tIns="0" rIns="0" bIns="0"/>
              <a:lstStyle>
                <a:lvl1pPr eaLnBrk="0" hangingPunct="0">
                  <a:defRPr sz="2400">
                    <a:solidFill>
                      <a:srgbClr val="000000"/>
                    </a:solidFill>
                    <a:latin typeface="Times New Roman" pitchFamily="18" charset="0"/>
                    <a:ea typeface="ヒラギノ明朝 ProN W3" pitchFamily="-32" charset="-128"/>
                    <a:sym typeface="Times New Roman" pitchFamily="18" charset="0"/>
                  </a:defRPr>
                </a:lvl1pPr>
                <a:lvl2pPr marL="742950" indent="-285750" eaLnBrk="0" hangingPunct="0">
                  <a:defRPr sz="2400">
                    <a:solidFill>
                      <a:srgbClr val="000000"/>
                    </a:solidFill>
                    <a:latin typeface="Times New Roman" pitchFamily="18" charset="0"/>
                    <a:ea typeface="ヒラギノ明朝 ProN W3" pitchFamily="-32" charset="-128"/>
                    <a:sym typeface="Times New Roman" pitchFamily="18" charset="0"/>
                  </a:defRPr>
                </a:lvl2pPr>
                <a:lvl3pPr marL="1143000" indent="-228600" eaLnBrk="0" hangingPunct="0">
                  <a:defRPr sz="2400">
                    <a:solidFill>
                      <a:srgbClr val="000000"/>
                    </a:solidFill>
                    <a:latin typeface="Times New Roman" pitchFamily="18" charset="0"/>
                    <a:ea typeface="ヒラギノ明朝 ProN W3" pitchFamily="-32" charset="-128"/>
                    <a:sym typeface="Times New Roman" pitchFamily="18" charset="0"/>
                  </a:defRPr>
                </a:lvl3pPr>
                <a:lvl4pPr marL="1600200" indent="-228600" eaLnBrk="0" hangingPunct="0">
                  <a:defRPr sz="2400">
                    <a:solidFill>
                      <a:srgbClr val="000000"/>
                    </a:solidFill>
                    <a:latin typeface="Times New Roman" pitchFamily="18" charset="0"/>
                    <a:ea typeface="ヒラギノ明朝 ProN W3" pitchFamily="-32" charset="-128"/>
                    <a:sym typeface="Times New Roman" pitchFamily="18" charset="0"/>
                  </a:defRPr>
                </a:lvl4pPr>
                <a:lvl5pPr marL="2057400" indent="-228600" eaLnBrk="0" hangingPunct="0">
                  <a:defRPr sz="2400">
                    <a:solidFill>
                      <a:srgbClr val="000000"/>
                    </a:solidFill>
                    <a:latin typeface="Times New Roman" pitchFamily="18" charset="0"/>
                    <a:ea typeface="ヒラギノ明朝 ProN W3" pitchFamily="-32" charset="-128"/>
                    <a:sym typeface="Times New Roman" pitchFamily="18" charset="0"/>
                  </a:defRPr>
                </a:lvl5pPr>
                <a:lvl6pPr marL="25146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6pPr>
                <a:lvl7pPr marL="29718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7pPr>
                <a:lvl8pPr marL="34290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8pPr>
                <a:lvl9pPr marL="38862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9pPr>
              </a:lstStyle>
              <a:p>
                <a:pPr eaLnBrk="1" hangingPunct="1">
                  <a:defRPr/>
                </a:pPr>
                <a:endParaRPr lang="ar-SA" altLang="ar-SA" smtClean="0"/>
              </a:p>
            </p:txBody>
          </p:sp>
        </p:grpSp>
        <p:sp>
          <p:nvSpPr>
            <p:cNvPr id="1034" name="Rectangle 8"/>
            <p:cNvSpPr>
              <a:spLocks/>
            </p:cNvSpPr>
            <p:nvPr/>
          </p:nvSpPr>
          <p:spPr bwMode="auto">
            <a:xfrm>
              <a:off x="0" y="288"/>
              <a:ext cx="353" cy="266"/>
            </a:xfrm>
            <a:prstGeom prst="rect">
              <a:avLst/>
            </a:prstGeom>
            <a:gradFill rotWithShape="0">
              <a:gsLst>
                <a:gs pos="0">
                  <a:srgbClr val="FFFFFF"/>
                </a:gs>
                <a:gs pos="100000">
                  <a:srgbClr val="FF0000"/>
                </a:gs>
              </a:gsLst>
              <a:lin ang="18900000" scaled="1"/>
            </a:gradFill>
            <a:ln>
              <a:noFill/>
            </a:ln>
            <a:extLst/>
          </p:spPr>
          <p:txBody>
            <a:bodyPr lIns="0" tIns="0" rIns="0" bIns="0"/>
            <a:lstStyle>
              <a:lvl1pPr eaLnBrk="0" hangingPunct="0">
                <a:defRPr sz="2400">
                  <a:solidFill>
                    <a:srgbClr val="000000"/>
                  </a:solidFill>
                  <a:latin typeface="Times New Roman" pitchFamily="18" charset="0"/>
                  <a:ea typeface="ヒラギノ明朝 ProN W3" pitchFamily="-32" charset="-128"/>
                  <a:sym typeface="Times New Roman" pitchFamily="18" charset="0"/>
                </a:defRPr>
              </a:lvl1pPr>
              <a:lvl2pPr marL="742950" indent="-285750" eaLnBrk="0" hangingPunct="0">
                <a:defRPr sz="2400">
                  <a:solidFill>
                    <a:srgbClr val="000000"/>
                  </a:solidFill>
                  <a:latin typeface="Times New Roman" pitchFamily="18" charset="0"/>
                  <a:ea typeface="ヒラギノ明朝 ProN W3" pitchFamily="-32" charset="-128"/>
                  <a:sym typeface="Times New Roman" pitchFamily="18" charset="0"/>
                </a:defRPr>
              </a:lvl2pPr>
              <a:lvl3pPr marL="1143000" indent="-228600" eaLnBrk="0" hangingPunct="0">
                <a:defRPr sz="2400">
                  <a:solidFill>
                    <a:srgbClr val="000000"/>
                  </a:solidFill>
                  <a:latin typeface="Times New Roman" pitchFamily="18" charset="0"/>
                  <a:ea typeface="ヒラギノ明朝 ProN W3" pitchFamily="-32" charset="-128"/>
                  <a:sym typeface="Times New Roman" pitchFamily="18" charset="0"/>
                </a:defRPr>
              </a:lvl3pPr>
              <a:lvl4pPr marL="1600200" indent="-228600" eaLnBrk="0" hangingPunct="0">
                <a:defRPr sz="2400">
                  <a:solidFill>
                    <a:srgbClr val="000000"/>
                  </a:solidFill>
                  <a:latin typeface="Times New Roman" pitchFamily="18" charset="0"/>
                  <a:ea typeface="ヒラギノ明朝 ProN W3" pitchFamily="-32" charset="-128"/>
                  <a:sym typeface="Times New Roman" pitchFamily="18" charset="0"/>
                </a:defRPr>
              </a:lvl4pPr>
              <a:lvl5pPr marL="2057400" indent="-228600" eaLnBrk="0" hangingPunct="0">
                <a:defRPr sz="2400">
                  <a:solidFill>
                    <a:srgbClr val="000000"/>
                  </a:solidFill>
                  <a:latin typeface="Times New Roman" pitchFamily="18" charset="0"/>
                  <a:ea typeface="ヒラギノ明朝 ProN W3" pitchFamily="-32" charset="-128"/>
                  <a:sym typeface="Times New Roman" pitchFamily="18" charset="0"/>
                </a:defRPr>
              </a:lvl5pPr>
              <a:lvl6pPr marL="25146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6pPr>
              <a:lvl7pPr marL="29718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7pPr>
              <a:lvl8pPr marL="34290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8pPr>
              <a:lvl9pPr marL="38862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9pPr>
            </a:lstStyle>
            <a:p>
              <a:pPr eaLnBrk="1" hangingPunct="1">
                <a:defRPr/>
              </a:pPr>
              <a:endParaRPr lang="ar-SA" altLang="ar-SA" smtClean="0"/>
            </a:p>
          </p:txBody>
        </p:sp>
        <p:sp>
          <p:nvSpPr>
            <p:cNvPr id="1035" name="Rectangle 9"/>
            <p:cNvSpPr>
              <a:spLocks/>
            </p:cNvSpPr>
            <p:nvPr/>
          </p:nvSpPr>
          <p:spPr bwMode="auto">
            <a:xfrm>
              <a:off x="400" y="0"/>
              <a:ext cx="20" cy="663"/>
            </a:xfrm>
            <a:prstGeom prst="rect">
              <a:avLst/>
            </a:prstGeom>
            <a:solidFill>
              <a:srgbClr val="1C1C1C"/>
            </a:solidFill>
            <a:ln>
              <a:noFill/>
            </a:ln>
            <a:extLst/>
          </p:spPr>
          <p:txBody>
            <a:bodyPr lIns="0" tIns="0" rIns="0" bIns="0"/>
            <a:lstStyle>
              <a:lvl1pPr eaLnBrk="0" hangingPunct="0">
                <a:defRPr sz="2400">
                  <a:solidFill>
                    <a:srgbClr val="000000"/>
                  </a:solidFill>
                  <a:latin typeface="Times New Roman" pitchFamily="18" charset="0"/>
                  <a:ea typeface="ヒラギノ明朝 ProN W3" pitchFamily="-32" charset="-128"/>
                  <a:sym typeface="Times New Roman" pitchFamily="18" charset="0"/>
                </a:defRPr>
              </a:lvl1pPr>
              <a:lvl2pPr marL="742950" indent="-285750" eaLnBrk="0" hangingPunct="0">
                <a:defRPr sz="2400">
                  <a:solidFill>
                    <a:srgbClr val="000000"/>
                  </a:solidFill>
                  <a:latin typeface="Times New Roman" pitchFamily="18" charset="0"/>
                  <a:ea typeface="ヒラギノ明朝 ProN W3" pitchFamily="-32" charset="-128"/>
                  <a:sym typeface="Times New Roman" pitchFamily="18" charset="0"/>
                </a:defRPr>
              </a:lvl2pPr>
              <a:lvl3pPr marL="1143000" indent="-228600" eaLnBrk="0" hangingPunct="0">
                <a:defRPr sz="2400">
                  <a:solidFill>
                    <a:srgbClr val="000000"/>
                  </a:solidFill>
                  <a:latin typeface="Times New Roman" pitchFamily="18" charset="0"/>
                  <a:ea typeface="ヒラギノ明朝 ProN W3" pitchFamily="-32" charset="-128"/>
                  <a:sym typeface="Times New Roman" pitchFamily="18" charset="0"/>
                </a:defRPr>
              </a:lvl3pPr>
              <a:lvl4pPr marL="1600200" indent="-228600" eaLnBrk="0" hangingPunct="0">
                <a:defRPr sz="2400">
                  <a:solidFill>
                    <a:srgbClr val="000000"/>
                  </a:solidFill>
                  <a:latin typeface="Times New Roman" pitchFamily="18" charset="0"/>
                  <a:ea typeface="ヒラギノ明朝 ProN W3" pitchFamily="-32" charset="-128"/>
                  <a:sym typeface="Times New Roman" pitchFamily="18" charset="0"/>
                </a:defRPr>
              </a:lvl4pPr>
              <a:lvl5pPr marL="2057400" indent="-228600" eaLnBrk="0" hangingPunct="0">
                <a:defRPr sz="2400">
                  <a:solidFill>
                    <a:srgbClr val="000000"/>
                  </a:solidFill>
                  <a:latin typeface="Times New Roman" pitchFamily="18" charset="0"/>
                  <a:ea typeface="ヒラギノ明朝 ProN W3" pitchFamily="-32" charset="-128"/>
                  <a:sym typeface="Times New Roman" pitchFamily="18" charset="0"/>
                </a:defRPr>
              </a:lvl5pPr>
              <a:lvl6pPr marL="25146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6pPr>
              <a:lvl7pPr marL="29718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7pPr>
              <a:lvl8pPr marL="34290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8pPr>
              <a:lvl9pPr marL="38862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9pPr>
            </a:lstStyle>
            <a:p>
              <a:pPr eaLnBrk="1" hangingPunct="1">
                <a:defRPr/>
              </a:pPr>
              <a:endParaRPr lang="ar-SA" altLang="ar-SA" smtClean="0"/>
            </a:p>
          </p:txBody>
        </p:sp>
        <p:sp>
          <p:nvSpPr>
            <p:cNvPr id="1036" name="Rectangle 10"/>
            <p:cNvSpPr>
              <a:spLocks/>
            </p:cNvSpPr>
            <p:nvPr/>
          </p:nvSpPr>
          <p:spPr bwMode="auto">
            <a:xfrm rot="10800000" flipH="1">
              <a:off x="199" y="518"/>
              <a:ext cx="5476" cy="35"/>
            </a:xfrm>
            <a:prstGeom prst="rect">
              <a:avLst/>
            </a:prstGeom>
            <a:gradFill rotWithShape="0">
              <a:gsLst>
                <a:gs pos="0">
                  <a:srgbClr val="1C1C1C"/>
                </a:gs>
                <a:gs pos="100000">
                  <a:srgbClr val="FFFFFF"/>
                </a:gs>
              </a:gsLst>
              <a:lin ang="0" scaled="1"/>
            </a:gradFill>
            <a:ln>
              <a:noFill/>
            </a:ln>
            <a:extLst/>
          </p:spPr>
          <p:txBody>
            <a:bodyPr lIns="0" tIns="0" rIns="0" bIns="0"/>
            <a:lstStyle>
              <a:lvl1pPr eaLnBrk="0" hangingPunct="0">
                <a:defRPr sz="2400">
                  <a:solidFill>
                    <a:srgbClr val="000000"/>
                  </a:solidFill>
                  <a:latin typeface="Times New Roman" pitchFamily="18" charset="0"/>
                  <a:ea typeface="ヒラギノ明朝 ProN W3" pitchFamily="-32" charset="-128"/>
                  <a:sym typeface="Times New Roman" pitchFamily="18" charset="0"/>
                </a:defRPr>
              </a:lvl1pPr>
              <a:lvl2pPr marL="742950" indent="-285750" eaLnBrk="0" hangingPunct="0">
                <a:defRPr sz="2400">
                  <a:solidFill>
                    <a:srgbClr val="000000"/>
                  </a:solidFill>
                  <a:latin typeface="Times New Roman" pitchFamily="18" charset="0"/>
                  <a:ea typeface="ヒラギノ明朝 ProN W3" pitchFamily="-32" charset="-128"/>
                  <a:sym typeface="Times New Roman" pitchFamily="18" charset="0"/>
                </a:defRPr>
              </a:lvl2pPr>
              <a:lvl3pPr marL="1143000" indent="-228600" eaLnBrk="0" hangingPunct="0">
                <a:defRPr sz="2400">
                  <a:solidFill>
                    <a:srgbClr val="000000"/>
                  </a:solidFill>
                  <a:latin typeface="Times New Roman" pitchFamily="18" charset="0"/>
                  <a:ea typeface="ヒラギノ明朝 ProN W3" pitchFamily="-32" charset="-128"/>
                  <a:sym typeface="Times New Roman" pitchFamily="18" charset="0"/>
                </a:defRPr>
              </a:lvl3pPr>
              <a:lvl4pPr marL="1600200" indent="-228600" eaLnBrk="0" hangingPunct="0">
                <a:defRPr sz="2400">
                  <a:solidFill>
                    <a:srgbClr val="000000"/>
                  </a:solidFill>
                  <a:latin typeface="Times New Roman" pitchFamily="18" charset="0"/>
                  <a:ea typeface="ヒラギノ明朝 ProN W3" pitchFamily="-32" charset="-128"/>
                  <a:sym typeface="Times New Roman" pitchFamily="18" charset="0"/>
                </a:defRPr>
              </a:lvl4pPr>
              <a:lvl5pPr marL="2057400" indent="-228600" eaLnBrk="0" hangingPunct="0">
                <a:defRPr sz="2400">
                  <a:solidFill>
                    <a:srgbClr val="000000"/>
                  </a:solidFill>
                  <a:latin typeface="Times New Roman" pitchFamily="18" charset="0"/>
                  <a:ea typeface="ヒラギノ明朝 ProN W3" pitchFamily="-32" charset="-128"/>
                  <a:sym typeface="Times New Roman" pitchFamily="18" charset="0"/>
                </a:defRPr>
              </a:lvl5pPr>
              <a:lvl6pPr marL="25146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6pPr>
              <a:lvl7pPr marL="29718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7pPr>
              <a:lvl8pPr marL="34290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8pPr>
              <a:lvl9pPr marL="38862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9pPr>
            </a:lstStyle>
            <a:p>
              <a:pPr eaLnBrk="1" hangingPunct="1">
                <a:defRPr/>
              </a:pPr>
              <a:endParaRPr lang="ar-SA" altLang="ar-SA" smtClean="0"/>
            </a:p>
          </p:txBody>
        </p:sp>
      </p:grpSp>
      <p:sp>
        <p:nvSpPr>
          <p:cNvPr id="1027" name="Rectangle 11"/>
          <p:cNvSpPr>
            <a:spLocks noGrp="1" noChangeArrowheads="1"/>
          </p:cNvSpPr>
          <p:nvPr>
            <p:ph type="title"/>
          </p:nvPr>
        </p:nvSpPr>
        <p:spPr bwMode="auto">
          <a:xfrm>
            <a:off x="990600" y="0"/>
            <a:ext cx="7772400" cy="3138488"/>
          </a:xfrm>
          <a:prstGeom prst="rect">
            <a:avLst/>
          </a:prstGeom>
          <a:noFill/>
          <a:ln w="12700">
            <a:noFill/>
            <a:miter lim="800000"/>
            <a:headEnd/>
            <a:tailEnd/>
          </a:ln>
        </p:spPr>
        <p:txBody>
          <a:bodyPr vert="horz" wrap="square" lIns="50800" tIns="50800" rIns="91440" bIns="50800" numCol="1" anchor="b" anchorCtr="0" compatLnSpc="1">
            <a:prstTxWarp prst="textNoShape">
              <a:avLst/>
            </a:prstTxWarp>
          </a:bodyPr>
          <a:lstStyle/>
          <a:p>
            <a:pPr lvl="0"/>
            <a:r>
              <a:rPr lang="en-US" altLang="ar-SA" smtClean="0">
                <a:sym typeface="Tahoma" pitchFamily="34" charset="0"/>
              </a:rPr>
              <a:t>Click to edit Master title style</a:t>
            </a:r>
          </a:p>
        </p:txBody>
      </p:sp>
      <p:sp>
        <p:nvSpPr>
          <p:cNvPr id="1028" name="Rectangle 12"/>
          <p:cNvSpPr>
            <a:spLocks noGrp="1" noChangeArrowheads="1"/>
          </p:cNvSpPr>
          <p:nvPr>
            <p:ph type="body" idx="1"/>
          </p:nvPr>
        </p:nvSpPr>
        <p:spPr bwMode="auto">
          <a:xfrm>
            <a:off x="1371600" y="3886200"/>
            <a:ext cx="6400800" cy="2971800"/>
          </a:xfrm>
          <a:prstGeom prst="rect">
            <a:avLst/>
          </a:prstGeom>
          <a:noFill/>
          <a:ln w="12700">
            <a:noFill/>
            <a:miter lim="800000"/>
            <a:headEnd/>
            <a:tailEnd/>
          </a:ln>
        </p:spPr>
        <p:txBody>
          <a:bodyPr vert="horz" wrap="square" lIns="50800" tIns="50800" rIns="91440" bIns="50800" numCol="1" anchor="t" anchorCtr="0" compatLnSpc="1">
            <a:prstTxWarp prst="textNoShape">
              <a:avLst/>
            </a:prstTxWarp>
          </a:bodyPr>
          <a:lstStyle/>
          <a:p>
            <a:pPr lvl="0"/>
            <a:r>
              <a:rPr lang="en-US" altLang="ar-SA" smtClean="0">
                <a:sym typeface="Tahoma" pitchFamily="34" charset="0"/>
              </a:rPr>
              <a:t>Click to edit Master text styles</a:t>
            </a:r>
          </a:p>
          <a:p>
            <a:pPr lvl="1"/>
            <a:r>
              <a:rPr lang="en-US" altLang="ar-SA" smtClean="0">
                <a:sym typeface="Tahoma" pitchFamily="34" charset="0"/>
              </a:rPr>
              <a:t>Second level</a:t>
            </a:r>
          </a:p>
          <a:p>
            <a:pPr lvl="2"/>
            <a:r>
              <a:rPr lang="en-US" altLang="ar-SA" smtClean="0">
                <a:sym typeface="Tahoma" pitchFamily="34" charset="0"/>
              </a:rPr>
              <a:t>Third level</a:t>
            </a:r>
          </a:p>
          <a:p>
            <a:pPr lvl="3"/>
            <a:r>
              <a:rPr lang="en-US" altLang="ar-SA" smtClean="0">
                <a:sym typeface="Tahoma" pitchFamily="34" charset="0"/>
              </a:rPr>
              <a:t>Fourth level</a:t>
            </a:r>
          </a:p>
          <a:p>
            <a:pPr lvl="4"/>
            <a:r>
              <a:rPr lang="en-US" altLang="ar-SA" smtClean="0">
                <a:sym typeface="Tahoma" pitchFamily="34" charset="0"/>
              </a:rPr>
              <a:t>Fifth level</a:t>
            </a:r>
          </a:p>
        </p:txBody>
      </p:sp>
      <p:sp>
        <p:nvSpPr>
          <p:cNvPr id="2061" name="Text Box 13"/>
          <p:cNvSpPr txBox="1">
            <a:spLocks noGrp="1" noChangeArrowheads="1"/>
          </p:cNvSpPr>
          <p:nvPr>
            <p:ph type="sldNum" sz="quarter" idx="4"/>
          </p:nvPr>
        </p:nvSpPr>
        <p:spPr bwMode="auto">
          <a:xfrm>
            <a:off x="7654925" y="6388100"/>
            <a:ext cx="309563" cy="317500"/>
          </a:xfrm>
          <a:prstGeom prst="rect">
            <a:avLst/>
          </a:prstGeom>
          <a:noFill/>
          <a:ln w="12700">
            <a:noFill/>
            <a:miter lim="800000"/>
            <a:headEnd/>
            <a:tailEnd/>
          </a:ln>
          <a:effectLst/>
        </p:spPr>
        <p:txBody>
          <a:bodyPr vert="horz" wrap="none" lIns="91440" tIns="45720" rIns="91440" bIns="45720" numCol="1" anchor="b" anchorCtr="0" compatLnSpc="1">
            <a:prstTxWarp prst="textNoShape">
              <a:avLst/>
            </a:prstTxWarp>
          </a:bodyPr>
          <a:lstStyle>
            <a:lvl1pPr algn="ctr">
              <a:defRPr sz="1400">
                <a:solidFill>
                  <a:srgbClr val="1C1C1C"/>
                </a:solidFill>
                <a:latin typeface="+mn-lt"/>
                <a:cs typeface="Tahoma" pitchFamily="-32" charset="0"/>
                <a:sym typeface="Tahoma" pitchFamily="-32" charset="0"/>
              </a:defRPr>
            </a:lvl1pPr>
          </a:lstStyle>
          <a:p>
            <a:pPr>
              <a:defRPr/>
            </a:pPr>
            <a:fld id="{EFDF2AA4-50B3-4D2A-B86C-04DCD97A8F92}" type="slidenum">
              <a:rPr lang="en-US"/>
              <a:pPr>
                <a:defRPr/>
              </a:pPr>
              <a:t>‹#›</a:t>
            </a:fld>
            <a:endParaRPr lang="en-US"/>
          </a:p>
        </p:txBody>
      </p:sp>
      <p:sp>
        <p:nvSpPr>
          <p:cNvPr id="1030" name="Rectangle 14"/>
          <p:cNvSpPr>
            <a:spLocks/>
          </p:cNvSpPr>
          <p:nvPr/>
        </p:nvSpPr>
        <p:spPr bwMode="auto">
          <a:xfrm>
            <a:off x="0" y="6553200"/>
            <a:ext cx="2209800" cy="317500"/>
          </a:xfrm>
          <a:prstGeom prst="rect">
            <a:avLst/>
          </a:prstGeom>
          <a:noFill/>
          <a:ln>
            <a:noFill/>
          </a:ln>
          <a:extLst/>
        </p:spPr>
        <p:txBody>
          <a:bodyPr lIns="0" tIns="0" rIns="40639" bIns="0"/>
          <a:lstStyle>
            <a:lvl1pPr marL="39688" eaLnBrk="0" hangingPunct="0">
              <a:defRPr sz="2400">
                <a:solidFill>
                  <a:srgbClr val="000000"/>
                </a:solidFill>
                <a:latin typeface="Times New Roman" pitchFamily="18" charset="0"/>
                <a:ea typeface="ヒラギノ明朝 ProN W3" pitchFamily="-32" charset="-128"/>
                <a:sym typeface="Times New Roman" pitchFamily="18" charset="0"/>
              </a:defRPr>
            </a:lvl1pPr>
            <a:lvl2pPr marL="742950" indent="-285750" eaLnBrk="0" hangingPunct="0">
              <a:defRPr sz="2400">
                <a:solidFill>
                  <a:srgbClr val="000000"/>
                </a:solidFill>
                <a:latin typeface="Times New Roman" pitchFamily="18" charset="0"/>
                <a:ea typeface="ヒラギノ明朝 ProN W3" pitchFamily="-32" charset="-128"/>
                <a:sym typeface="Times New Roman" pitchFamily="18" charset="0"/>
              </a:defRPr>
            </a:lvl2pPr>
            <a:lvl3pPr marL="1143000" indent="-228600" eaLnBrk="0" hangingPunct="0">
              <a:defRPr sz="2400">
                <a:solidFill>
                  <a:srgbClr val="000000"/>
                </a:solidFill>
                <a:latin typeface="Times New Roman" pitchFamily="18" charset="0"/>
                <a:ea typeface="ヒラギノ明朝 ProN W3" pitchFamily="-32" charset="-128"/>
                <a:sym typeface="Times New Roman" pitchFamily="18" charset="0"/>
              </a:defRPr>
            </a:lvl3pPr>
            <a:lvl4pPr marL="1600200" indent="-228600" eaLnBrk="0" hangingPunct="0">
              <a:defRPr sz="2400">
                <a:solidFill>
                  <a:srgbClr val="000000"/>
                </a:solidFill>
                <a:latin typeface="Times New Roman" pitchFamily="18" charset="0"/>
                <a:ea typeface="ヒラギノ明朝 ProN W3" pitchFamily="-32" charset="-128"/>
                <a:sym typeface="Times New Roman" pitchFamily="18" charset="0"/>
              </a:defRPr>
            </a:lvl4pPr>
            <a:lvl5pPr marL="2057400" indent="-228600" eaLnBrk="0" hangingPunct="0">
              <a:defRPr sz="2400">
                <a:solidFill>
                  <a:srgbClr val="000000"/>
                </a:solidFill>
                <a:latin typeface="Times New Roman" pitchFamily="18" charset="0"/>
                <a:ea typeface="ヒラギノ明朝 ProN W3" pitchFamily="-32" charset="-128"/>
                <a:sym typeface="Times New Roman" pitchFamily="18" charset="0"/>
              </a:defRPr>
            </a:lvl5pPr>
            <a:lvl6pPr marL="25146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6pPr>
            <a:lvl7pPr marL="29718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7pPr>
            <a:lvl8pPr marL="34290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8pPr>
            <a:lvl9pPr marL="38862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9pPr>
          </a:lstStyle>
          <a:p>
            <a:pPr eaLnBrk="1" hangingPunct="1">
              <a:spcBef>
                <a:spcPts val="850"/>
              </a:spcBef>
              <a:defRPr/>
            </a:pPr>
            <a:r>
              <a:rPr lang="en-US" altLang="ar-SA" sz="1400" smtClean="0">
                <a:solidFill>
                  <a:schemeClr val="tx1"/>
                </a:solidFill>
                <a:latin typeface="Lucida Grande" pitchFamily="-32" charset="0"/>
                <a:sym typeface="Lucida Grande" pitchFamily="-32" charset="0"/>
              </a:rPr>
              <a:t>McGraw-Hill</a:t>
            </a:r>
          </a:p>
        </p:txBody>
      </p:sp>
      <p:sp>
        <p:nvSpPr>
          <p:cNvPr id="1031" name="Rectangle 15"/>
          <p:cNvSpPr>
            <a:spLocks/>
          </p:cNvSpPr>
          <p:nvPr/>
        </p:nvSpPr>
        <p:spPr bwMode="auto">
          <a:xfrm>
            <a:off x="4572000" y="6553200"/>
            <a:ext cx="4572000" cy="317500"/>
          </a:xfrm>
          <a:prstGeom prst="rect">
            <a:avLst/>
          </a:prstGeom>
          <a:noFill/>
          <a:ln>
            <a:noFill/>
          </a:ln>
          <a:extLst/>
        </p:spPr>
        <p:txBody>
          <a:bodyPr lIns="0" tIns="0" rIns="40639" bIns="0"/>
          <a:lstStyle>
            <a:lvl1pPr marL="39688" eaLnBrk="0" hangingPunct="0">
              <a:defRPr sz="2400">
                <a:solidFill>
                  <a:srgbClr val="000000"/>
                </a:solidFill>
                <a:latin typeface="Times New Roman" pitchFamily="18" charset="0"/>
                <a:ea typeface="ヒラギノ明朝 ProN W3" pitchFamily="-32" charset="-128"/>
                <a:sym typeface="Times New Roman" pitchFamily="18" charset="0"/>
              </a:defRPr>
            </a:lvl1pPr>
            <a:lvl2pPr marL="742950" indent="-285750" eaLnBrk="0" hangingPunct="0">
              <a:defRPr sz="2400">
                <a:solidFill>
                  <a:srgbClr val="000000"/>
                </a:solidFill>
                <a:latin typeface="Times New Roman" pitchFamily="18" charset="0"/>
                <a:ea typeface="ヒラギノ明朝 ProN W3" pitchFamily="-32" charset="-128"/>
                <a:sym typeface="Times New Roman" pitchFamily="18" charset="0"/>
              </a:defRPr>
            </a:lvl2pPr>
            <a:lvl3pPr marL="1143000" indent="-228600" eaLnBrk="0" hangingPunct="0">
              <a:defRPr sz="2400">
                <a:solidFill>
                  <a:srgbClr val="000000"/>
                </a:solidFill>
                <a:latin typeface="Times New Roman" pitchFamily="18" charset="0"/>
                <a:ea typeface="ヒラギノ明朝 ProN W3" pitchFamily="-32" charset="-128"/>
                <a:sym typeface="Times New Roman" pitchFamily="18" charset="0"/>
              </a:defRPr>
            </a:lvl3pPr>
            <a:lvl4pPr marL="1600200" indent="-228600" eaLnBrk="0" hangingPunct="0">
              <a:defRPr sz="2400">
                <a:solidFill>
                  <a:srgbClr val="000000"/>
                </a:solidFill>
                <a:latin typeface="Times New Roman" pitchFamily="18" charset="0"/>
                <a:ea typeface="ヒラギノ明朝 ProN W3" pitchFamily="-32" charset="-128"/>
                <a:sym typeface="Times New Roman" pitchFamily="18" charset="0"/>
              </a:defRPr>
            </a:lvl4pPr>
            <a:lvl5pPr marL="2057400" indent="-228600" eaLnBrk="0" hangingPunct="0">
              <a:defRPr sz="2400">
                <a:solidFill>
                  <a:srgbClr val="000000"/>
                </a:solidFill>
                <a:latin typeface="Times New Roman" pitchFamily="18" charset="0"/>
                <a:ea typeface="ヒラギノ明朝 ProN W3" pitchFamily="-32" charset="-128"/>
                <a:sym typeface="Times New Roman" pitchFamily="18" charset="0"/>
              </a:defRPr>
            </a:lvl5pPr>
            <a:lvl6pPr marL="25146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6pPr>
            <a:lvl7pPr marL="29718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7pPr>
            <a:lvl8pPr marL="34290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8pPr>
            <a:lvl9pPr marL="38862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9pPr>
          </a:lstStyle>
          <a:p>
            <a:pPr algn="r" eaLnBrk="1" hangingPunct="1">
              <a:spcBef>
                <a:spcPts val="850"/>
              </a:spcBef>
              <a:buClr>
                <a:srgbClr val="000000"/>
              </a:buClr>
              <a:buSzPct val="100000"/>
              <a:buFont typeface="Helvetica" pitchFamily="-32" charset="0"/>
              <a:buChar char="©"/>
              <a:defRPr/>
            </a:pPr>
            <a:r>
              <a:rPr lang="en-US" altLang="ar-SA" sz="1400" smtClean="0">
                <a:solidFill>
                  <a:schemeClr val="tx1"/>
                </a:solidFill>
                <a:latin typeface="Lucida Grande" pitchFamily="-32" charset="0"/>
                <a:sym typeface="Lucida Grande" pitchFamily="-32" charset="0"/>
              </a:rPr>
              <a:t>The McGraw-Hill Companies, Inc., 2000</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hf hdr="0" ftr="0" dt="0"/>
  <p:txStyles>
    <p:titleStyle>
      <a:lvl1pPr marL="39688" indent="-39688" algn="l" rtl="0" eaLnBrk="0" fontAlgn="base" hangingPunct="0">
        <a:spcBef>
          <a:spcPct val="0"/>
        </a:spcBef>
        <a:spcAft>
          <a:spcPct val="0"/>
        </a:spcAft>
        <a:defRPr sz="4400">
          <a:solidFill>
            <a:srgbClr val="333399"/>
          </a:solidFill>
          <a:latin typeface="+mj-lt"/>
          <a:ea typeface="+mj-ea"/>
          <a:cs typeface="+mj-cs"/>
          <a:sym typeface="Tahoma" pitchFamily="34" charset="0"/>
        </a:defRPr>
      </a:lvl1pPr>
      <a:lvl2pPr marL="39688" indent="-39688" algn="l" rtl="0" eaLnBrk="0" fontAlgn="base" hangingPunct="0">
        <a:spcBef>
          <a:spcPct val="0"/>
        </a:spcBef>
        <a:spcAft>
          <a:spcPct val="0"/>
        </a:spcAft>
        <a:defRPr sz="4400">
          <a:solidFill>
            <a:srgbClr val="333399"/>
          </a:solidFill>
          <a:latin typeface="Tahoma" pitchFamily="-32" charset="0"/>
          <a:ea typeface="ヒラギノ角ゴ ProN W3" pitchFamily="-32" charset="-128"/>
          <a:sym typeface="Tahoma" pitchFamily="34" charset="0"/>
        </a:defRPr>
      </a:lvl2pPr>
      <a:lvl3pPr marL="39688" indent="-39688" algn="l" rtl="0" eaLnBrk="0" fontAlgn="base" hangingPunct="0">
        <a:spcBef>
          <a:spcPct val="0"/>
        </a:spcBef>
        <a:spcAft>
          <a:spcPct val="0"/>
        </a:spcAft>
        <a:defRPr sz="4400">
          <a:solidFill>
            <a:srgbClr val="333399"/>
          </a:solidFill>
          <a:latin typeface="Tahoma" pitchFamily="-32" charset="0"/>
          <a:ea typeface="ヒラギノ角ゴ ProN W3" pitchFamily="-32" charset="-128"/>
          <a:sym typeface="Tahoma" pitchFamily="34" charset="0"/>
        </a:defRPr>
      </a:lvl3pPr>
      <a:lvl4pPr marL="39688" indent="-39688" algn="l" rtl="0" eaLnBrk="0" fontAlgn="base" hangingPunct="0">
        <a:spcBef>
          <a:spcPct val="0"/>
        </a:spcBef>
        <a:spcAft>
          <a:spcPct val="0"/>
        </a:spcAft>
        <a:defRPr sz="4400">
          <a:solidFill>
            <a:srgbClr val="333399"/>
          </a:solidFill>
          <a:latin typeface="Tahoma" pitchFamily="-32" charset="0"/>
          <a:ea typeface="ヒラギノ角ゴ ProN W3" pitchFamily="-32" charset="-128"/>
          <a:sym typeface="Tahoma" pitchFamily="34" charset="0"/>
        </a:defRPr>
      </a:lvl4pPr>
      <a:lvl5pPr marL="39688" indent="-39688" algn="l" rtl="0" eaLnBrk="0" fontAlgn="base" hangingPunct="0">
        <a:spcBef>
          <a:spcPct val="0"/>
        </a:spcBef>
        <a:spcAft>
          <a:spcPct val="0"/>
        </a:spcAft>
        <a:defRPr sz="4400">
          <a:solidFill>
            <a:srgbClr val="333399"/>
          </a:solidFill>
          <a:latin typeface="Tahoma" pitchFamily="-32" charset="0"/>
          <a:ea typeface="ヒラギノ角ゴ ProN W3" pitchFamily="-32" charset="-128"/>
          <a:sym typeface="Tahoma" pitchFamily="34" charset="0"/>
        </a:defRPr>
      </a:lvl5pPr>
      <a:lvl6pPr marL="496888" algn="l" rtl="0" fontAlgn="base">
        <a:spcBef>
          <a:spcPct val="0"/>
        </a:spcBef>
        <a:spcAft>
          <a:spcPct val="0"/>
        </a:spcAft>
        <a:defRPr sz="4400">
          <a:solidFill>
            <a:srgbClr val="333399"/>
          </a:solidFill>
          <a:latin typeface="Tahoma" pitchFamily="-32" charset="0"/>
          <a:ea typeface="ヒラギノ角ゴ ProN W3" pitchFamily="-32" charset="-128"/>
          <a:sym typeface="Tahoma" pitchFamily="-32" charset="0"/>
        </a:defRPr>
      </a:lvl6pPr>
      <a:lvl7pPr marL="954088" algn="l" rtl="0" fontAlgn="base">
        <a:spcBef>
          <a:spcPct val="0"/>
        </a:spcBef>
        <a:spcAft>
          <a:spcPct val="0"/>
        </a:spcAft>
        <a:defRPr sz="4400">
          <a:solidFill>
            <a:srgbClr val="333399"/>
          </a:solidFill>
          <a:latin typeface="Tahoma" pitchFamily="-32" charset="0"/>
          <a:ea typeface="ヒラギノ角ゴ ProN W3" pitchFamily="-32" charset="-128"/>
          <a:sym typeface="Tahoma" pitchFamily="-32" charset="0"/>
        </a:defRPr>
      </a:lvl7pPr>
      <a:lvl8pPr marL="1411288" algn="l" rtl="0" fontAlgn="base">
        <a:spcBef>
          <a:spcPct val="0"/>
        </a:spcBef>
        <a:spcAft>
          <a:spcPct val="0"/>
        </a:spcAft>
        <a:defRPr sz="4400">
          <a:solidFill>
            <a:srgbClr val="333399"/>
          </a:solidFill>
          <a:latin typeface="Tahoma" pitchFamily="-32" charset="0"/>
          <a:ea typeface="ヒラギノ角ゴ ProN W3" pitchFamily="-32" charset="-128"/>
          <a:sym typeface="Tahoma" pitchFamily="-32" charset="0"/>
        </a:defRPr>
      </a:lvl8pPr>
      <a:lvl9pPr marL="1868488" algn="l" rtl="0" fontAlgn="base">
        <a:spcBef>
          <a:spcPct val="0"/>
        </a:spcBef>
        <a:spcAft>
          <a:spcPct val="0"/>
        </a:spcAft>
        <a:defRPr sz="4400">
          <a:solidFill>
            <a:srgbClr val="333399"/>
          </a:solidFill>
          <a:latin typeface="Tahoma" pitchFamily="-32" charset="0"/>
          <a:ea typeface="ヒラギノ角ゴ ProN W3" pitchFamily="-32" charset="-128"/>
          <a:sym typeface="Tahoma" pitchFamily="-32" charset="0"/>
        </a:defRPr>
      </a:lvl9pPr>
    </p:titleStyle>
    <p:bodyStyle>
      <a:lvl1pPr marL="39688" indent="-39688" algn="ctr" rtl="0" eaLnBrk="0" fontAlgn="base" hangingPunct="0">
        <a:spcBef>
          <a:spcPts val="800"/>
        </a:spcBef>
        <a:spcAft>
          <a:spcPct val="0"/>
        </a:spcAft>
        <a:buChar char="•"/>
        <a:defRPr sz="3200">
          <a:solidFill>
            <a:schemeClr val="tx1"/>
          </a:solidFill>
          <a:latin typeface="+mn-lt"/>
          <a:ea typeface="+mn-ea"/>
          <a:cs typeface="+mn-cs"/>
          <a:sym typeface="Tahoma" pitchFamily="34" charset="0"/>
        </a:defRPr>
      </a:lvl1pPr>
      <a:lvl2pPr marL="446088" indent="11113" algn="ctr" rtl="0" eaLnBrk="0" fontAlgn="base" hangingPunct="0">
        <a:spcBef>
          <a:spcPts val="700"/>
        </a:spcBef>
        <a:spcAft>
          <a:spcPct val="0"/>
        </a:spcAft>
        <a:buChar char="–"/>
        <a:defRPr sz="2800">
          <a:solidFill>
            <a:schemeClr val="tx1"/>
          </a:solidFill>
          <a:latin typeface="+mn-lt"/>
          <a:ea typeface="+mn-ea"/>
          <a:sym typeface="Tahoma" pitchFamily="34" charset="0"/>
        </a:defRPr>
      </a:lvl2pPr>
      <a:lvl3pPr marL="903288" indent="11113" algn="ctr" rtl="0" eaLnBrk="0" fontAlgn="base" hangingPunct="0">
        <a:spcBef>
          <a:spcPts val="600"/>
        </a:spcBef>
        <a:spcAft>
          <a:spcPct val="0"/>
        </a:spcAft>
        <a:buChar char="•"/>
        <a:defRPr sz="2400">
          <a:solidFill>
            <a:schemeClr val="tx1"/>
          </a:solidFill>
          <a:latin typeface="+mn-lt"/>
          <a:ea typeface="+mn-ea"/>
          <a:sym typeface="Tahoma" pitchFamily="34" charset="0"/>
        </a:defRPr>
      </a:lvl3pPr>
      <a:lvl4pPr marL="1360488" indent="11113" algn="ctr" rtl="0" eaLnBrk="0" fontAlgn="base" hangingPunct="0">
        <a:spcBef>
          <a:spcPts val="500"/>
        </a:spcBef>
        <a:spcAft>
          <a:spcPct val="0"/>
        </a:spcAft>
        <a:buChar char="–"/>
        <a:defRPr sz="2000">
          <a:solidFill>
            <a:schemeClr val="tx1"/>
          </a:solidFill>
          <a:latin typeface="+mn-lt"/>
          <a:ea typeface="+mn-ea"/>
          <a:sym typeface="Tahoma" pitchFamily="34" charset="0"/>
        </a:defRPr>
      </a:lvl4pPr>
      <a:lvl5pPr marL="1817688" indent="11113" algn="ctr" rtl="0" eaLnBrk="0" fontAlgn="base" hangingPunct="0">
        <a:spcBef>
          <a:spcPts val="500"/>
        </a:spcBef>
        <a:spcAft>
          <a:spcPct val="0"/>
        </a:spcAft>
        <a:buChar char="»"/>
        <a:defRPr sz="2000">
          <a:solidFill>
            <a:schemeClr val="tx1"/>
          </a:solidFill>
          <a:latin typeface="+mn-lt"/>
          <a:ea typeface="+mn-ea"/>
          <a:sym typeface="Tahoma" pitchFamily="34" charset="0"/>
        </a:defRPr>
      </a:lvl5pPr>
      <a:lvl6pPr marL="2274888" algn="ctr" rtl="0" fontAlgn="base">
        <a:spcBef>
          <a:spcPts val="500"/>
        </a:spcBef>
        <a:spcAft>
          <a:spcPct val="0"/>
        </a:spcAft>
        <a:defRPr sz="2000">
          <a:solidFill>
            <a:schemeClr val="tx1"/>
          </a:solidFill>
          <a:latin typeface="+mn-lt"/>
          <a:ea typeface="+mn-ea"/>
          <a:sym typeface="Tahoma" pitchFamily="-32" charset="0"/>
        </a:defRPr>
      </a:lvl6pPr>
      <a:lvl7pPr marL="2732088" algn="ctr" rtl="0" fontAlgn="base">
        <a:spcBef>
          <a:spcPts val="500"/>
        </a:spcBef>
        <a:spcAft>
          <a:spcPct val="0"/>
        </a:spcAft>
        <a:defRPr sz="2000">
          <a:solidFill>
            <a:schemeClr val="tx1"/>
          </a:solidFill>
          <a:latin typeface="+mn-lt"/>
          <a:ea typeface="+mn-ea"/>
          <a:sym typeface="Tahoma" pitchFamily="-32" charset="0"/>
        </a:defRPr>
      </a:lvl7pPr>
      <a:lvl8pPr marL="3189288" algn="ctr" rtl="0" fontAlgn="base">
        <a:spcBef>
          <a:spcPts val="500"/>
        </a:spcBef>
        <a:spcAft>
          <a:spcPct val="0"/>
        </a:spcAft>
        <a:defRPr sz="2000">
          <a:solidFill>
            <a:schemeClr val="tx1"/>
          </a:solidFill>
          <a:latin typeface="+mn-lt"/>
          <a:ea typeface="+mn-ea"/>
          <a:sym typeface="Tahoma" pitchFamily="-32" charset="0"/>
        </a:defRPr>
      </a:lvl8pPr>
      <a:lvl9pPr marL="3646488" algn="ctr" rtl="0" fontAlgn="base">
        <a:spcBef>
          <a:spcPts val="500"/>
        </a:spcBef>
        <a:spcAft>
          <a:spcPct val="0"/>
        </a:spcAft>
        <a:defRPr sz="2000">
          <a:solidFill>
            <a:schemeClr val="tx1"/>
          </a:solidFill>
          <a:latin typeface="+mn-lt"/>
          <a:ea typeface="+mn-ea"/>
          <a:sym typeface="Tahoma" pitchFamily="-32"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
          <p:cNvSpPr>
            <a:spLocks/>
          </p:cNvSpPr>
          <p:nvPr/>
        </p:nvSpPr>
        <p:spPr bwMode="auto">
          <a:xfrm>
            <a:off x="-76200" y="6477000"/>
            <a:ext cx="1905000" cy="381000"/>
          </a:xfrm>
          <a:prstGeom prst="rect">
            <a:avLst/>
          </a:prstGeom>
          <a:noFill/>
          <a:ln w="12700">
            <a:noFill/>
            <a:miter lim="800000"/>
            <a:headEnd/>
            <a:tailEnd/>
          </a:ln>
        </p:spPr>
        <p:txBody>
          <a:bodyPr lIns="0" tIns="0" rIns="40639" bIns="0" anchor="b"/>
          <a:lstStyle/>
          <a:p>
            <a:pPr marL="39688"/>
            <a:r>
              <a:rPr lang="en-US" altLang="ar-SA" sz="2000" b="1">
                <a:solidFill>
                  <a:srgbClr val="1C1C1C"/>
                </a:solidFill>
                <a:latin typeface="Arial" charset="0"/>
                <a:cs typeface="Arial" charset="0"/>
                <a:sym typeface="Arial" charset="0"/>
              </a:rPr>
              <a:t>10.</a:t>
            </a:r>
          </a:p>
        </p:txBody>
      </p:sp>
      <p:grpSp>
        <p:nvGrpSpPr>
          <p:cNvPr id="7171" name="Group 2"/>
          <p:cNvGrpSpPr>
            <a:grpSpLocks/>
          </p:cNvGrpSpPr>
          <p:nvPr/>
        </p:nvGrpSpPr>
        <p:grpSpPr bwMode="auto">
          <a:xfrm>
            <a:off x="366713" y="107950"/>
            <a:ext cx="438150" cy="474663"/>
            <a:chOff x="0" y="0"/>
            <a:chExt cx="276" cy="299"/>
          </a:xfrm>
        </p:grpSpPr>
        <p:sp>
          <p:nvSpPr>
            <p:cNvPr id="7196"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7197"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7172" name="Group 5"/>
          <p:cNvGrpSpPr>
            <a:grpSpLocks/>
          </p:cNvGrpSpPr>
          <p:nvPr/>
        </p:nvGrpSpPr>
        <p:grpSpPr bwMode="auto">
          <a:xfrm>
            <a:off x="749300" y="107950"/>
            <a:ext cx="328613" cy="474663"/>
            <a:chOff x="0" y="0"/>
            <a:chExt cx="207" cy="299"/>
          </a:xfrm>
        </p:grpSpPr>
        <p:sp>
          <p:nvSpPr>
            <p:cNvPr id="7194"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7195"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7173" name="Group 8"/>
          <p:cNvGrpSpPr>
            <a:grpSpLocks/>
          </p:cNvGrpSpPr>
          <p:nvPr/>
        </p:nvGrpSpPr>
        <p:grpSpPr bwMode="auto">
          <a:xfrm>
            <a:off x="490538" y="530225"/>
            <a:ext cx="422275" cy="474663"/>
            <a:chOff x="0" y="0"/>
            <a:chExt cx="266" cy="299"/>
          </a:xfrm>
        </p:grpSpPr>
        <p:sp>
          <p:nvSpPr>
            <p:cNvPr id="7192"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7193"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7174" name="Group 11"/>
          <p:cNvGrpSpPr>
            <a:grpSpLocks/>
          </p:cNvGrpSpPr>
          <p:nvPr/>
        </p:nvGrpSpPr>
        <p:grpSpPr bwMode="auto">
          <a:xfrm>
            <a:off x="860425" y="530225"/>
            <a:ext cx="368300" cy="474663"/>
            <a:chOff x="0" y="0"/>
            <a:chExt cx="232" cy="299"/>
          </a:xfrm>
        </p:grpSpPr>
        <p:sp>
          <p:nvSpPr>
            <p:cNvPr id="7190"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7191"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7175" name="Group 14"/>
          <p:cNvGrpSpPr>
            <a:grpSpLocks/>
          </p:cNvGrpSpPr>
          <p:nvPr/>
        </p:nvGrpSpPr>
        <p:grpSpPr bwMode="auto">
          <a:xfrm>
            <a:off x="74613" y="457200"/>
            <a:ext cx="561975" cy="422275"/>
            <a:chOff x="0" y="0"/>
            <a:chExt cx="353" cy="266"/>
          </a:xfrm>
        </p:grpSpPr>
        <p:sp>
          <p:nvSpPr>
            <p:cNvPr id="7188"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7189"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7176" name="Group 17"/>
          <p:cNvGrpSpPr>
            <a:grpSpLocks/>
          </p:cNvGrpSpPr>
          <p:nvPr/>
        </p:nvGrpSpPr>
        <p:grpSpPr bwMode="auto">
          <a:xfrm>
            <a:off x="711200" y="0"/>
            <a:ext cx="31750" cy="1052513"/>
            <a:chOff x="0" y="0"/>
            <a:chExt cx="20" cy="663"/>
          </a:xfrm>
        </p:grpSpPr>
        <p:sp>
          <p:nvSpPr>
            <p:cNvPr id="7186"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7187"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7177" name="Group 20"/>
          <p:cNvGrpSpPr>
            <a:grpSpLocks/>
          </p:cNvGrpSpPr>
          <p:nvPr/>
        </p:nvGrpSpPr>
        <p:grpSpPr bwMode="auto">
          <a:xfrm>
            <a:off x="442913" y="533400"/>
            <a:ext cx="8226425" cy="31750"/>
            <a:chOff x="0" y="0"/>
            <a:chExt cx="5182" cy="20"/>
          </a:xfrm>
        </p:grpSpPr>
        <p:sp>
          <p:nvSpPr>
            <p:cNvPr id="7184"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7185"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7178" name="Line 23"/>
          <p:cNvSpPr>
            <a:spLocks noChangeShapeType="1"/>
          </p:cNvSpPr>
          <p:nvPr/>
        </p:nvSpPr>
        <p:spPr bwMode="auto">
          <a:xfrm>
            <a:off x="457200" y="2667000"/>
            <a:ext cx="8153400" cy="1588"/>
          </a:xfrm>
          <a:prstGeom prst="line">
            <a:avLst/>
          </a:prstGeom>
          <a:noFill/>
          <a:ln w="76200">
            <a:solidFill>
              <a:srgbClr val="009900"/>
            </a:solidFill>
            <a:round/>
            <a:headEnd/>
            <a:tailEnd/>
          </a:ln>
        </p:spPr>
        <p:txBody>
          <a:bodyPr/>
          <a:lstStyle/>
          <a:p>
            <a:endParaRPr lang="en-US"/>
          </a:p>
        </p:txBody>
      </p:sp>
      <p:sp>
        <p:nvSpPr>
          <p:cNvPr id="7179" name="Line 24"/>
          <p:cNvSpPr>
            <a:spLocks noChangeShapeType="1"/>
          </p:cNvSpPr>
          <p:nvPr/>
        </p:nvSpPr>
        <p:spPr bwMode="auto">
          <a:xfrm>
            <a:off x="458788" y="5180013"/>
            <a:ext cx="8153400" cy="1587"/>
          </a:xfrm>
          <a:prstGeom prst="line">
            <a:avLst/>
          </a:prstGeom>
          <a:noFill/>
          <a:ln w="76200">
            <a:solidFill>
              <a:srgbClr val="009900"/>
            </a:solidFill>
            <a:round/>
            <a:headEnd/>
            <a:tailEnd/>
          </a:ln>
        </p:spPr>
        <p:txBody>
          <a:bodyPr/>
          <a:lstStyle/>
          <a:p>
            <a:endParaRPr lang="en-US"/>
          </a:p>
        </p:txBody>
      </p:sp>
      <p:sp>
        <p:nvSpPr>
          <p:cNvPr id="7180" name="Rectangle 25"/>
          <p:cNvSpPr>
            <a:spLocks/>
          </p:cNvSpPr>
          <p:nvPr/>
        </p:nvSpPr>
        <p:spPr bwMode="auto">
          <a:xfrm>
            <a:off x="495300" y="2759075"/>
            <a:ext cx="8116888" cy="2346325"/>
          </a:xfrm>
          <a:prstGeom prst="rect">
            <a:avLst/>
          </a:prstGeom>
          <a:solidFill>
            <a:srgbClr val="99FF33"/>
          </a:solidFill>
          <a:ln w="76200">
            <a:noFill/>
            <a:miter lim="800000"/>
            <a:headEnd/>
            <a:tailEnd/>
          </a:ln>
        </p:spPr>
        <p:txBody>
          <a:bodyPr lIns="0" tIns="0" rIns="40639" bIns="0"/>
          <a:lstStyle/>
          <a:p>
            <a:pPr marL="39688" eaLnBrk="0" hangingPunct="0"/>
            <a:r>
              <a:rPr lang="en-US" altLang="ar-SA" sz="3200" i="1"/>
              <a:t>Flow control refers to a set of procedures used to restrict the amount of data that the sender can send before waiting for acknowledgment.</a:t>
            </a:r>
            <a:endParaRPr lang="en-US" altLang="ar-SA" sz="3200" i="1">
              <a:sym typeface="Arial" charset="0"/>
            </a:endParaRPr>
          </a:p>
        </p:txBody>
      </p:sp>
      <p:grpSp>
        <p:nvGrpSpPr>
          <p:cNvPr id="7181" name="Group 26"/>
          <p:cNvGrpSpPr>
            <a:grpSpLocks/>
          </p:cNvGrpSpPr>
          <p:nvPr/>
        </p:nvGrpSpPr>
        <p:grpSpPr bwMode="auto">
          <a:xfrm>
            <a:off x="533400" y="2024063"/>
            <a:ext cx="1143000" cy="566737"/>
            <a:chOff x="0" y="0"/>
            <a:chExt cx="720" cy="357"/>
          </a:xfrm>
        </p:grpSpPr>
        <p:pic>
          <p:nvPicPr>
            <p:cNvPr id="7182" name="Picture 27"/>
            <p:cNvPicPr>
              <a:picLocks noChangeArrowheads="1"/>
            </p:cNvPicPr>
            <p:nvPr/>
          </p:nvPicPr>
          <p:blipFill>
            <a:blip r:embed="rId2"/>
            <a:srcRect/>
            <a:stretch>
              <a:fillRect/>
            </a:stretch>
          </p:blipFill>
          <p:spPr bwMode="auto">
            <a:xfrm>
              <a:off x="0" y="0"/>
              <a:ext cx="720" cy="357"/>
            </a:xfrm>
            <a:prstGeom prst="rect">
              <a:avLst/>
            </a:prstGeom>
            <a:noFill/>
            <a:ln w="12700">
              <a:noFill/>
              <a:miter lim="800000"/>
              <a:headEnd/>
              <a:tailEnd/>
            </a:ln>
          </p:spPr>
        </p:pic>
        <p:sp>
          <p:nvSpPr>
            <p:cNvPr id="7183" name="Rectangle 28"/>
            <p:cNvSpPr>
              <a:spLocks/>
            </p:cNvSpPr>
            <p:nvPr/>
          </p:nvSpPr>
          <p:spPr bwMode="auto">
            <a:xfrm>
              <a:off x="84" y="0"/>
              <a:ext cx="486" cy="269"/>
            </a:xfrm>
            <a:prstGeom prst="rect">
              <a:avLst/>
            </a:prstGeom>
            <a:noFill/>
            <a:ln w="12700">
              <a:noFill/>
              <a:miter lim="800000"/>
              <a:headEnd/>
              <a:tailEnd/>
            </a:ln>
          </p:spPr>
          <p:txBody>
            <a:bodyPr wrap="none" lIns="0" tIns="0" rIns="40639" bIns="0">
              <a:spAutoFit/>
            </a:bodyPr>
            <a:lstStyle/>
            <a:p>
              <a:pPr marL="39688"/>
              <a:r>
                <a:rPr lang="en-US" altLang="ar-SA" sz="2800" b="1" i="1">
                  <a:solidFill>
                    <a:srgbClr val="FF0000"/>
                  </a:solidFill>
                  <a:cs typeface="Times New Roman" pitchFamily="18" charset="0"/>
                </a:rPr>
                <a:t>Note</a:t>
              </a:r>
            </a:p>
          </p:txBody>
        </p:sp>
      </p:gr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86" name="Group 2"/>
          <p:cNvGrpSpPr>
            <a:grpSpLocks/>
          </p:cNvGrpSpPr>
          <p:nvPr/>
        </p:nvGrpSpPr>
        <p:grpSpPr bwMode="auto">
          <a:xfrm>
            <a:off x="366713" y="107950"/>
            <a:ext cx="438150" cy="474663"/>
            <a:chOff x="0" y="0"/>
            <a:chExt cx="276" cy="299"/>
          </a:xfrm>
        </p:grpSpPr>
        <p:sp>
          <p:nvSpPr>
            <p:cNvPr id="16409"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16410"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6387" name="Group 5"/>
          <p:cNvGrpSpPr>
            <a:grpSpLocks/>
          </p:cNvGrpSpPr>
          <p:nvPr/>
        </p:nvGrpSpPr>
        <p:grpSpPr bwMode="auto">
          <a:xfrm>
            <a:off x="749300" y="107950"/>
            <a:ext cx="328613" cy="474663"/>
            <a:chOff x="0" y="0"/>
            <a:chExt cx="207" cy="299"/>
          </a:xfrm>
        </p:grpSpPr>
        <p:sp>
          <p:nvSpPr>
            <p:cNvPr id="16407"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16408"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6388" name="Group 8"/>
          <p:cNvGrpSpPr>
            <a:grpSpLocks/>
          </p:cNvGrpSpPr>
          <p:nvPr/>
        </p:nvGrpSpPr>
        <p:grpSpPr bwMode="auto">
          <a:xfrm>
            <a:off x="490538" y="530225"/>
            <a:ext cx="422275" cy="474663"/>
            <a:chOff x="0" y="0"/>
            <a:chExt cx="266" cy="299"/>
          </a:xfrm>
        </p:grpSpPr>
        <p:sp>
          <p:nvSpPr>
            <p:cNvPr id="16405"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16406"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6389" name="Group 11"/>
          <p:cNvGrpSpPr>
            <a:grpSpLocks/>
          </p:cNvGrpSpPr>
          <p:nvPr/>
        </p:nvGrpSpPr>
        <p:grpSpPr bwMode="auto">
          <a:xfrm>
            <a:off x="860425" y="530225"/>
            <a:ext cx="368300" cy="474663"/>
            <a:chOff x="0" y="0"/>
            <a:chExt cx="232" cy="299"/>
          </a:xfrm>
        </p:grpSpPr>
        <p:sp>
          <p:nvSpPr>
            <p:cNvPr id="16403"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16404"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6390" name="Group 14"/>
          <p:cNvGrpSpPr>
            <a:grpSpLocks/>
          </p:cNvGrpSpPr>
          <p:nvPr/>
        </p:nvGrpSpPr>
        <p:grpSpPr bwMode="auto">
          <a:xfrm>
            <a:off x="23813" y="533400"/>
            <a:ext cx="561975" cy="422275"/>
            <a:chOff x="0" y="0"/>
            <a:chExt cx="353" cy="266"/>
          </a:xfrm>
        </p:grpSpPr>
        <p:sp>
          <p:nvSpPr>
            <p:cNvPr id="1640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16402"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16391" name="Group 17"/>
          <p:cNvGrpSpPr>
            <a:grpSpLocks/>
          </p:cNvGrpSpPr>
          <p:nvPr/>
        </p:nvGrpSpPr>
        <p:grpSpPr bwMode="auto">
          <a:xfrm>
            <a:off x="711200" y="0"/>
            <a:ext cx="31750" cy="1052513"/>
            <a:chOff x="0" y="0"/>
            <a:chExt cx="20" cy="663"/>
          </a:xfrm>
        </p:grpSpPr>
        <p:sp>
          <p:nvSpPr>
            <p:cNvPr id="16399"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16400"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16392" name="Group 20"/>
          <p:cNvGrpSpPr>
            <a:grpSpLocks/>
          </p:cNvGrpSpPr>
          <p:nvPr/>
        </p:nvGrpSpPr>
        <p:grpSpPr bwMode="auto">
          <a:xfrm>
            <a:off x="442913" y="533400"/>
            <a:ext cx="8226425" cy="31750"/>
            <a:chOff x="0" y="0"/>
            <a:chExt cx="5182" cy="20"/>
          </a:xfrm>
        </p:grpSpPr>
        <p:sp>
          <p:nvSpPr>
            <p:cNvPr id="1639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16398"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16393" name="Rectangle 2"/>
          <p:cNvSpPr>
            <a:spLocks noChangeArrowheads="1"/>
          </p:cNvSpPr>
          <p:nvPr/>
        </p:nvSpPr>
        <p:spPr bwMode="auto">
          <a:xfrm>
            <a:off x="2667000" y="879475"/>
            <a:ext cx="2681288" cy="461963"/>
          </a:xfrm>
          <a:prstGeom prst="rect">
            <a:avLst/>
          </a:prstGeom>
          <a:noFill/>
          <a:ln w="9525">
            <a:noFill/>
            <a:miter lim="800000"/>
            <a:headEnd/>
            <a:tailEnd/>
          </a:ln>
        </p:spPr>
        <p:txBody>
          <a:bodyPr wrap="none">
            <a:spAutoFit/>
          </a:bodyPr>
          <a:lstStyle/>
          <a:p>
            <a:r>
              <a:rPr lang="en-US" altLang="ar-SA" b="1"/>
              <a:t>3. Lost ACK frame</a:t>
            </a:r>
            <a:endParaRPr lang="ar-SA" altLang="ar-SA"/>
          </a:p>
        </p:txBody>
      </p:sp>
      <p:pic>
        <p:nvPicPr>
          <p:cNvPr id="16394" name="Picture 2"/>
          <p:cNvPicPr>
            <a:picLocks noChangeAspect="1"/>
          </p:cNvPicPr>
          <p:nvPr/>
        </p:nvPicPr>
        <p:blipFill>
          <a:blip r:embed="rId2"/>
          <a:srcRect/>
          <a:stretch>
            <a:fillRect/>
          </a:stretch>
        </p:blipFill>
        <p:spPr bwMode="auto">
          <a:xfrm>
            <a:off x="3886200" y="1341438"/>
            <a:ext cx="4876800" cy="4402137"/>
          </a:xfrm>
          <a:prstGeom prst="rect">
            <a:avLst/>
          </a:prstGeom>
          <a:noFill/>
          <a:ln w="12700">
            <a:noFill/>
            <a:miter lim="800000"/>
            <a:headEnd/>
            <a:tailEnd/>
          </a:ln>
        </p:spPr>
      </p:pic>
      <p:sp>
        <p:nvSpPr>
          <p:cNvPr id="16395" name="Rectangle 4"/>
          <p:cNvSpPr>
            <a:spLocks noChangeArrowheads="1"/>
          </p:cNvSpPr>
          <p:nvPr/>
        </p:nvSpPr>
        <p:spPr bwMode="auto">
          <a:xfrm>
            <a:off x="152400" y="1828800"/>
            <a:ext cx="4114800" cy="954088"/>
          </a:xfrm>
          <a:prstGeom prst="rect">
            <a:avLst/>
          </a:prstGeom>
          <a:noFill/>
          <a:ln w="9525">
            <a:noFill/>
            <a:miter lim="800000"/>
            <a:headEnd/>
            <a:tailEnd/>
          </a:ln>
        </p:spPr>
        <p:txBody>
          <a:bodyPr>
            <a:spAutoFit/>
          </a:bodyPr>
          <a:lstStyle/>
          <a:p>
            <a:pPr marL="457200" indent="-457200">
              <a:buFont typeface="Wingdings" pitchFamily="2" charset="2"/>
              <a:buChar char="Ø"/>
            </a:pPr>
            <a:r>
              <a:rPr lang="en-US" altLang="ar-SA" sz="2800" i="1"/>
              <a:t>Importance of frame numbering</a:t>
            </a:r>
          </a:p>
        </p:txBody>
      </p:sp>
      <p:sp>
        <p:nvSpPr>
          <p:cNvPr id="16396" name="Rectangle 28"/>
          <p:cNvSpPr>
            <a:spLocks noChangeArrowheads="1"/>
          </p:cNvSpPr>
          <p:nvPr/>
        </p:nvSpPr>
        <p:spPr bwMode="auto">
          <a:xfrm>
            <a:off x="2362200" y="76200"/>
            <a:ext cx="3810000" cy="584200"/>
          </a:xfrm>
          <a:prstGeom prst="rect">
            <a:avLst/>
          </a:prstGeom>
          <a:noFill/>
          <a:ln w="9525">
            <a:noFill/>
            <a:miter lim="800000"/>
            <a:headEnd/>
            <a:tailEnd/>
          </a:ln>
        </p:spPr>
        <p:txBody>
          <a:bodyPr>
            <a:spAutoFit/>
          </a:bodyPr>
          <a:lstStyle/>
          <a:p>
            <a:r>
              <a:rPr lang="en-US" altLang="ar-SA" sz="3200" b="1" i="1"/>
              <a:t>Stop-and-Wait ARQ</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
          <p:cNvSpPr>
            <a:spLocks/>
          </p:cNvSpPr>
          <p:nvPr/>
        </p:nvSpPr>
        <p:spPr bwMode="auto">
          <a:xfrm>
            <a:off x="-76200" y="6477000"/>
            <a:ext cx="1905000" cy="381000"/>
          </a:xfrm>
          <a:prstGeom prst="rect">
            <a:avLst/>
          </a:prstGeom>
          <a:noFill/>
          <a:ln w="12700">
            <a:noFill/>
            <a:miter lim="800000"/>
            <a:headEnd/>
            <a:tailEnd/>
          </a:ln>
        </p:spPr>
        <p:txBody>
          <a:bodyPr lIns="0" tIns="0" rIns="40639" bIns="0" anchor="b"/>
          <a:lstStyle/>
          <a:p>
            <a:pPr marL="39688"/>
            <a:r>
              <a:rPr lang="en-US" altLang="ar-SA" sz="2000" b="1">
                <a:solidFill>
                  <a:srgbClr val="1C1C1C"/>
                </a:solidFill>
                <a:latin typeface="Arial" charset="0"/>
                <a:cs typeface="Arial" charset="0"/>
                <a:sym typeface="Arial" charset="0"/>
              </a:rPr>
              <a:t>10.</a:t>
            </a:r>
          </a:p>
        </p:txBody>
      </p:sp>
      <p:grpSp>
        <p:nvGrpSpPr>
          <p:cNvPr id="17411" name="Group 2"/>
          <p:cNvGrpSpPr>
            <a:grpSpLocks/>
          </p:cNvGrpSpPr>
          <p:nvPr/>
        </p:nvGrpSpPr>
        <p:grpSpPr bwMode="auto">
          <a:xfrm>
            <a:off x="366713" y="107950"/>
            <a:ext cx="438150" cy="474663"/>
            <a:chOff x="0" y="0"/>
            <a:chExt cx="276" cy="299"/>
          </a:xfrm>
        </p:grpSpPr>
        <p:sp>
          <p:nvSpPr>
            <p:cNvPr id="17436"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17437"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7412" name="Group 5"/>
          <p:cNvGrpSpPr>
            <a:grpSpLocks/>
          </p:cNvGrpSpPr>
          <p:nvPr/>
        </p:nvGrpSpPr>
        <p:grpSpPr bwMode="auto">
          <a:xfrm>
            <a:off x="749300" y="107950"/>
            <a:ext cx="328613" cy="474663"/>
            <a:chOff x="0" y="0"/>
            <a:chExt cx="207" cy="299"/>
          </a:xfrm>
        </p:grpSpPr>
        <p:sp>
          <p:nvSpPr>
            <p:cNvPr id="17434"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17435"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7413" name="Group 8"/>
          <p:cNvGrpSpPr>
            <a:grpSpLocks/>
          </p:cNvGrpSpPr>
          <p:nvPr/>
        </p:nvGrpSpPr>
        <p:grpSpPr bwMode="auto">
          <a:xfrm>
            <a:off x="490538" y="530225"/>
            <a:ext cx="422275" cy="474663"/>
            <a:chOff x="0" y="0"/>
            <a:chExt cx="266" cy="299"/>
          </a:xfrm>
        </p:grpSpPr>
        <p:sp>
          <p:nvSpPr>
            <p:cNvPr id="17432"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17433"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7414" name="Group 11"/>
          <p:cNvGrpSpPr>
            <a:grpSpLocks/>
          </p:cNvGrpSpPr>
          <p:nvPr/>
        </p:nvGrpSpPr>
        <p:grpSpPr bwMode="auto">
          <a:xfrm>
            <a:off x="860425" y="530225"/>
            <a:ext cx="368300" cy="474663"/>
            <a:chOff x="0" y="0"/>
            <a:chExt cx="232" cy="299"/>
          </a:xfrm>
        </p:grpSpPr>
        <p:sp>
          <p:nvSpPr>
            <p:cNvPr id="17430"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17431"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7415" name="Group 14"/>
          <p:cNvGrpSpPr>
            <a:grpSpLocks/>
          </p:cNvGrpSpPr>
          <p:nvPr/>
        </p:nvGrpSpPr>
        <p:grpSpPr bwMode="auto">
          <a:xfrm>
            <a:off x="74613" y="457200"/>
            <a:ext cx="561975" cy="422275"/>
            <a:chOff x="0" y="0"/>
            <a:chExt cx="353" cy="266"/>
          </a:xfrm>
        </p:grpSpPr>
        <p:sp>
          <p:nvSpPr>
            <p:cNvPr id="17428"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17429"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17416" name="Group 17"/>
          <p:cNvGrpSpPr>
            <a:grpSpLocks/>
          </p:cNvGrpSpPr>
          <p:nvPr/>
        </p:nvGrpSpPr>
        <p:grpSpPr bwMode="auto">
          <a:xfrm>
            <a:off x="711200" y="0"/>
            <a:ext cx="31750" cy="1052513"/>
            <a:chOff x="0" y="0"/>
            <a:chExt cx="20" cy="663"/>
          </a:xfrm>
        </p:grpSpPr>
        <p:sp>
          <p:nvSpPr>
            <p:cNvPr id="17426"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17427"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17417" name="Group 20"/>
          <p:cNvGrpSpPr>
            <a:grpSpLocks/>
          </p:cNvGrpSpPr>
          <p:nvPr/>
        </p:nvGrpSpPr>
        <p:grpSpPr bwMode="auto">
          <a:xfrm>
            <a:off x="442913" y="533400"/>
            <a:ext cx="8226425" cy="31750"/>
            <a:chOff x="0" y="0"/>
            <a:chExt cx="5182" cy="20"/>
          </a:xfrm>
        </p:grpSpPr>
        <p:sp>
          <p:nvSpPr>
            <p:cNvPr id="17424"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17425"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17418" name="Line 23"/>
          <p:cNvSpPr>
            <a:spLocks noChangeShapeType="1"/>
          </p:cNvSpPr>
          <p:nvPr/>
        </p:nvSpPr>
        <p:spPr bwMode="auto">
          <a:xfrm>
            <a:off x="457200" y="2667000"/>
            <a:ext cx="8153400" cy="1588"/>
          </a:xfrm>
          <a:prstGeom prst="line">
            <a:avLst/>
          </a:prstGeom>
          <a:noFill/>
          <a:ln w="76200">
            <a:solidFill>
              <a:srgbClr val="009900"/>
            </a:solidFill>
            <a:round/>
            <a:headEnd/>
            <a:tailEnd/>
          </a:ln>
        </p:spPr>
        <p:txBody>
          <a:bodyPr/>
          <a:lstStyle/>
          <a:p>
            <a:endParaRPr lang="en-US"/>
          </a:p>
        </p:txBody>
      </p:sp>
      <p:sp>
        <p:nvSpPr>
          <p:cNvPr id="17419" name="Line 24"/>
          <p:cNvSpPr>
            <a:spLocks noChangeShapeType="1"/>
          </p:cNvSpPr>
          <p:nvPr/>
        </p:nvSpPr>
        <p:spPr bwMode="auto">
          <a:xfrm>
            <a:off x="458788" y="4418013"/>
            <a:ext cx="8153400" cy="1587"/>
          </a:xfrm>
          <a:prstGeom prst="line">
            <a:avLst/>
          </a:prstGeom>
          <a:noFill/>
          <a:ln w="76200">
            <a:solidFill>
              <a:srgbClr val="009900"/>
            </a:solidFill>
            <a:round/>
            <a:headEnd/>
            <a:tailEnd/>
          </a:ln>
        </p:spPr>
        <p:txBody>
          <a:bodyPr/>
          <a:lstStyle/>
          <a:p>
            <a:endParaRPr lang="en-US"/>
          </a:p>
        </p:txBody>
      </p:sp>
      <p:sp>
        <p:nvSpPr>
          <p:cNvPr id="17420" name="Rectangle 25"/>
          <p:cNvSpPr>
            <a:spLocks/>
          </p:cNvSpPr>
          <p:nvPr/>
        </p:nvSpPr>
        <p:spPr bwMode="auto">
          <a:xfrm>
            <a:off x="495300" y="2759075"/>
            <a:ext cx="8116888" cy="1508125"/>
          </a:xfrm>
          <a:prstGeom prst="rect">
            <a:avLst/>
          </a:prstGeom>
          <a:solidFill>
            <a:srgbClr val="99FF33"/>
          </a:solidFill>
          <a:ln w="76200">
            <a:noFill/>
            <a:miter lim="800000"/>
            <a:headEnd/>
            <a:tailEnd/>
          </a:ln>
        </p:spPr>
        <p:txBody>
          <a:bodyPr lIns="0" tIns="0" rIns="40639" bIns="0"/>
          <a:lstStyle/>
          <a:p>
            <a:pPr marL="39688"/>
            <a:r>
              <a:rPr lang="en-US" altLang="ar-SA" sz="3200" b="1" i="1"/>
              <a:t>In Stop and-Wait ARQ, numbering frames prevents the retaining of duplicate frames.</a:t>
            </a:r>
            <a:endParaRPr lang="en-US" altLang="ar-SA" sz="3200" b="1" i="1">
              <a:sym typeface="Arial" charset="0"/>
            </a:endParaRPr>
          </a:p>
        </p:txBody>
      </p:sp>
      <p:grpSp>
        <p:nvGrpSpPr>
          <p:cNvPr id="17421" name="Group 26"/>
          <p:cNvGrpSpPr>
            <a:grpSpLocks/>
          </p:cNvGrpSpPr>
          <p:nvPr/>
        </p:nvGrpSpPr>
        <p:grpSpPr bwMode="auto">
          <a:xfrm>
            <a:off x="533400" y="2024063"/>
            <a:ext cx="1143000" cy="566737"/>
            <a:chOff x="0" y="0"/>
            <a:chExt cx="720" cy="357"/>
          </a:xfrm>
        </p:grpSpPr>
        <p:pic>
          <p:nvPicPr>
            <p:cNvPr id="17422" name="Picture 27"/>
            <p:cNvPicPr>
              <a:picLocks noChangeArrowheads="1"/>
            </p:cNvPicPr>
            <p:nvPr/>
          </p:nvPicPr>
          <p:blipFill>
            <a:blip r:embed="rId2"/>
            <a:srcRect/>
            <a:stretch>
              <a:fillRect/>
            </a:stretch>
          </p:blipFill>
          <p:spPr bwMode="auto">
            <a:xfrm>
              <a:off x="0" y="0"/>
              <a:ext cx="720" cy="357"/>
            </a:xfrm>
            <a:prstGeom prst="rect">
              <a:avLst/>
            </a:prstGeom>
            <a:noFill/>
            <a:ln w="12700">
              <a:noFill/>
              <a:miter lim="800000"/>
              <a:headEnd/>
              <a:tailEnd/>
            </a:ln>
          </p:spPr>
        </p:pic>
        <p:sp>
          <p:nvSpPr>
            <p:cNvPr id="17423" name="Rectangle 28"/>
            <p:cNvSpPr>
              <a:spLocks/>
            </p:cNvSpPr>
            <p:nvPr/>
          </p:nvSpPr>
          <p:spPr bwMode="auto">
            <a:xfrm>
              <a:off x="84" y="0"/>
              <a:ext cx="486" cy="269"/>
            </a:xfrm>
            <a:prstGeom prst="rect">
              <a:avLst/>
            </a:prstGeom>
            <a:noFill/>
            <a:ln w="12700">
              <a:noFill/>
              <a:miter lim="800000"/>
              <a:headEnd/>
              <a:tailEnd/>
            </a:ln>
          </p:spPr>
          <p:txBody>
            <a:bodyPr wrap="none" lIns="0" tIns="0" rIns="40639" bIns="0">
              <a:spAutoFit/>
            </a:bodyPr>
            <a:lstStyle/>
            <a:p>
              <a:pPr marL="39688"/>
              <a:r>
                <a:rPr lang="en-US" altLang="ar-SA" sz="2800" b="1" i="1">
                  <a:solidFill>
                    <a:srgbClr val="FF0000"/>
                  </a:solidFill>
                  <a:cs typeface="Times New Roman" pitchFamily="18" charset="0"/>
                </a:rPr>
                <a:t>Note</a:t>
              </a:r>
            </a:p>
          </p:txBody>
        </p:sp>
      </p:gr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366713" y="107950"/>
            <a:ext cx="438150" cy="474663"/>
            <a:chOff x="0" y="0"/>
            <a:chExt cx="276" cy="299"/>
          </a:xfrm>
        </p:grpSpPr>
        <p:sp>
          <p:nvSpPr>
            <p:cNvPr id="18457"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18458"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8435" name="Group 5"/>
          <p:cNvGrpSpPr>
            <a:grpSpLocks/>
          </p:cNvGrpSpPr>
          <p:nvPr/>
        </p:nvGrpSpPr>
        <p:grpSpPr bwMode="auto">
          <a:xfrm>
            <a:off x="749300" y="107950"/>
            <a:ext cx="328613" cy="474663"/>
            <a:chOff x="0" y="0"/>
            <a:chExt cx="207" cy="299"/>
          </a:xfrm>
        </p:grpSpPr>
        <p:sp>
          <p:nvSpPr>
            <p:cNvPr id="18455"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18456"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8436" name="Group 8"/>
          <p:cNvGrpSpPr>
            <a:grpSpLocks/>
          </p:cNvGrpSpPr>
          <p:nvPr/>
        </p:nvGrpSpPr>
        <p:grpSpPr bwMode="auto">
          <a:xfrm>
            <a:off x="490538" y="530225"/>
            <a:ext cx="422275" cy="474663"/>
            <a:chOff x="0" y="0"/>
            <a:chExt cx="266" cy="299"/>
          </a:xfrm>
        </p:grpSpPr>
        <p:sp>
          <p:nvSpPr>
            <p:cNvPr id="18453"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18454"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8437" name="Group 11"/>
          <p:cNvGrpSpPr>
            <a:grpSpLocks/>
          </p:cNvGrpSpPr>
          <p:nvPr/>
        </p:nvGrpSpPr>
        <p:grpSpPr bwMode="auto">
          <a:xfrm>
            <a:off x="860425" y="530225"/>
            <a:ext cx="368300" cy="474663"/>
            <a:chOff x="0" y="0"/>
            <a:chExt cx="232" cy="299"/>
          </a:xfrm>
        </p:grpSpPr>
        <p:sp>
          <p:nvSpPr>
            <p:cNvPr id="18451"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18452"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8438" name="Group 14"/>
          <p:cNvGrpSpPr>
            <a:grpSpLocks/>
          </p:cNvGrpSpPr>
          <p:nvPr/>
        </p:nvGrpSpPr>
        <p:grpSpPr bwMode="auto">
          <a:xfrm>
            <a:off x="23813" y="533400"/>
            <a:ext cx="561975" cy="422275"/>
            <a:chOff x="0" y="0"/>
            <a:chExt cx="353" cy="266"/>
          </a:xfrm>
        </p:grpSpPr>
        <p:sp>
          <p:nvSpPr>
            <p:cNvPr id="18449"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18450"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18439" name="Group 17"/>
          <p:cNvGrpSpPr>
            <a:grpSpLocks/>
          </p:cNvGrpSpPr>
          <p:nvPr/>
        </p:nvGrpSpPr>
        <p:grpSpPr bwMode="auto">
          <a:xfrm>
            <a:off x="711200" y="0"/>
            <a:ext cx="31750" cy="1052513"/>
            <a:chOff x="0" y="0"/>
            <a:chExt cx="20" cy="663"/>
          </a:xfrm>
        </p:grpSpPr>
        <p:sp>
          <p:nvSpPr>
            <p:cNvPr id="18447"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18448"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18440" name="Group 20"/>
          <p:cNvGrpSpPr>
            <a:grpSpLocks/>
          </p:cNvGrpSpPr>
          <p:nvPr/>
        </p:nvGrpSpPr>
        <p:grpSpPr bwMode="auto">
          <a:xfrm>
            <a:off x="442913" y="533400"/>
            <a:ext cx="8226425" cy="31750"/>
            <a:chOff x="0" y="0"/>
            <a:chExt cx="5182" cy="20"/>
          </a:xfrm>
        </p:grpSpPr>
        <p:sp>
          <p:nvSpPr>
            <p:cNvPr id="18445"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18446"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18441" name="Rectangle 2"/>
          <p:cNvSpPr>
            <a:spLocks noChangeArrowheads="1"/>
          </p:cNvSpPr>
          <p:nvPr/>
        </p:nvSpPr>
        <p:spPr bwMode="auto">
          <a:xfrm>
            <a:off x="2133600" y="879475"/>
            <a:ext cx="4271963" cy="461963"/>
          </a:xfrm>
          <a:prstGeom prst="rect">
            <a:avLst/>
          </a:prstGeom>
          <a:noFill/>
          <a:ln w="9525">
            <a:noFill/>
            <a:miter lim="800000"/>
            <a:headEnd/>
            <a:tailEnd/>
          </a:ln>
        </p:spPr>
        <p:txBody>
          <a:bodyPr wrap="none">
            <a:spAutoFit/>
          </a:bodyPr>
          <a:lstStyle/>
          <a:p>
            <a:r>
              <a:rPr lang="en-US" altLang="ar-SA" b="1"/>
              <a:t>4. Delayed ACK and lost frame</a:t>
            </a:r>
            <a:endParaRPr lang="ar-SA" altLang="ar-SA"/>
          </a:p>
        </p:txBody>
      </p:sp>
      <p:sp>
        <p:nvSpPr>
          <p:cNvPr id="18442" name="Rectangle 4"/>
          <p:cNvSpPr>
            <a:spLocks noChangeArrowheads="1"/>
          </p:cNvSpPr>
          <p:nvPr/>
        </p:nvSpPr>
        <p:spPr bwMode="auto">
          <a:xfrm>
            <a:off x="152400" y="1828800"/>
            <a:ext cx="4114800" cy="954088"/>
          </a:xfrm>
          <a:prstGeom prst="rect">
            <a:avLst/>
          </a:prstGeom>
          <a:noFill/>
          <a:ln w="9525">
            <a:noFill/>
            <a:miter lim="800000"/>
            <a:headEnd/>
            <a:tailEnd/>
          </a:ln>
        </p:spPr>
        <p:txBody>
          <a:bodyPr>
            <a:spAutoFit/>
          </a:bodyPr>
          <a:lstStyle/>
          <a:p>
            <a:pPr marL="496888" indent="-457200">
              <a:buFont typeface="Wingdings" pitchFamily="2" charset="2"/>
              <a:buChar char="Ø"/>
            </a:pPr>
            <a:r>
              <a:rPr lang="en-US" altLang="ar-SA" sz="2800" i="1"/>
              <a:t>Importance of frame numbering</a:t>
            </a:r>
          </a:p>
        </p:txBody>
      </p:sp>
      <p:pic>
        <p:nvPicPr>
          <p:cNvPr id="18443" name="Picture 2"/>
          <p:cNvPicPr>
            <a:picLocks noChangeAspect="1"/>
          </p:cNvPicPr>
          <p:nvPr/>
        </p:nvPicPr>
        <p:blipFill>
          <a:blip r:embed="rId2"/>
          <a:srcRect/>
          <a:stretch>
            <a:fillRect/>
          </a:stretch>
        </p:blipFill>
        <p:spPr bwMode="auto">
          <a:xfrm>
            <a:off x="3562350" y="1447800"/>
            <a:ext cx="5581650" cy="4724400"/>
          </a:xfrm>
          <a:prstGeom prst="rect">
            <a:avLst/>
          </a:prstGeom>
          <a:noFill/>
          <a:ln w="12700">
            <a:noFill/>
            <a:miter lim="800000"/>
            <a:headEnd/>
            <a:tailEnd/>
          </a:ln>
        </p:spPr>
      </p:pic>
      <p:sp>
        <p:nvSpPr>
          <p:cNvPr id="18444" name="Rectangle 27"/>
          <p:cNvSpPr>
            <a:spLocks noChangeArrowheads="1"/>
          </p:cNvSpPr>
          <p:nvPr/>
        </p:nvSpPr>
        <p:spPr bwMode="auto">
          <a:xfrm>
            <a:off x="2362200" y="76200"/>
            <a:ext cx="3810000" cy="584200"/>
          </a:xfrm>
          <a:prstGeom prst="rect">
            <a:avLst/>
          </a:prstGeom>
          <a:noFill/>
          <a:ln w="9525">
            <a:noFill/>
            <a:miter lim="800000"/>
            <a:headEnd/>
            <a:tailEnd/>
          </a:ln>
        </p:spPr>
        <p:txBody>
          <a:bodyPr>
            <a:spAutoFit/>
          </a:bodyPr>
          <a:lstStyle/>
          <a:p>
            <a:r>
              <a:rPr lang="en-US" altLang="ar-SA" sz="3200" b="1" i="1"/>
              <a:t>Stop-and-Wait ARQ</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p:cNvSpPr>
          <p:nvPr/>
        </p:nvSpPr>
        <p:spPr bwMode="auto">
          <a:xfrm>
            <a:off x="-76200" y="6477000"/>
            <a:ext cx="1905000" cy="381000"/>
          </a:xfrm>
          <a:prstGeom prst="rect">
            <a:avLst/>
          </a:prstGeom>
          <a:noFill/>
          <a:ln w="12700">
            <a:noFill/>
            <a:miter lim="800000"/>
            <a:headEnd/>
            <a:tailEnd/>
          </a:ln>
        </p:spPr>
        <p:txBody>
          <a:bodyPr lIns="0" tIns="0" rIns="40639" bIns="0" anchor="b"/>
          <a:lstStyle/>
          <a:p>
            <a:pPr marL="39688"/>
            <a:r>
              <a:rPr lang="en-US" altLang="ar-SA" sz="2000" b="1">
                <a:solidFill>
                  <a:srgbClr val="1C1C1C"/>
                </a:solidFill>
                <a:latin typeface="Arial" charset="0"/>
                <a:cs typeface="Arial" charset="0"/>
                <a:sym typeface="Arial" charset="0"/>
              </a:rPr>
              <a:t>10.</a:t>
            </a:r>
          </a:p>
        </p:txBody>
      </p:sp>
      <p:grpSp>
        <p:nvGrpSpPr>
          <p:cNvPr id="19459" name="Group 2"/>
          <p:cNvGrpSpPr>
            <a:grpSpLocks/>
          </p:cNvGrpSpPr>
          <p:nvPr/>
        </p:nvGrpSpPr>
        <p:grpSpPr bwMode="auto">
          <a:xfrm>
            <a:off x="366713" y="107950"/>
            <a:ext cx="438150" cy="474663"/>
            <a:chOff x="0" y="0"/>
            <a:chExt cx="276" cy="299"/>
          </a:xfrm>
        </p:grpSpPr>
        <p:sp>
          <p:nvSpPr>
            <p:cNvPr id="19484"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19485"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9460" name="Group 5"/>
          <p:cNvGrpSpPr>
            <a:grpSpLocks/>
          </p:cNvGrpSpPr>
          <p:nvPr/>
        </p:nvGrpSpPr>
        <p:grpSpPr bwMode="auto">
          <a:xfrm>
            <a:off x="749300" y="107950"/>
            <a:ext cx="328613" cy="474663"/>
            <a:chOff x="0" y="0"/>
            <a:chExt cx="207" cy="299"/>
          </a:xfrm>
        </p:grpSpPr>
        <p:sp>
          <p:nvSpPr>
            <p:cNvPr id="19482"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19483"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9461" name="Group 8"/>
          <p:cNvGrpSpPr>
            <a:grpSpLocks/>
          </p:cNvGrpSpPr>
          <p:nvPr/>
        </p:nvGrpSpPr>
        <p:grpSpPr bwMode="auto">
          <a:xfrm>
            <a:off x="490538" y="530225"/>
            <a:ext cx="422275" cy="474663"/>
            <a:chOff x="0" y="0"/>
            <a:chExt cx="266" cy="299"/>
          </a:xfrm>
        </p:grpSpPr>
        <p:sp>
          <p:nvSpPr>
            <p:cNvPr id="19480"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19481"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9462" name="Group 11"/>
          <p:cNvGrpSpPr>
            <a:grpSpLocks/>
          </p:cNvGrpSpPr>
          <p:nvPr/>
        </p:nvGrpSpPr>
        <p:grpSpPr bwMode="auto">
          <a:xfrm>
            <a:off x="860425" y="530225"/>
            <a:ext cx="368300" cy="474663"/>
            <a:chOff x="0" y="0"/>
            <a:chExt cx="232" cy="299"/>
          </a:xfrm>
        </p:grpSpPr>
        <p:sp>
          <p:nvSpPr>
            <p:cNvPr id="19478"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19479"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9463" name="Group 14"/>
          <p:cNvGrpSpPr>
            <a:grpSpLocks/>
          </p:cNvGrpSpPr>
          <p:nvPr/>
        </p:nvGrpSpPr>
        <p:grpSpPr bwMode="auto">
          <a:xfrm>
            <a:off x="74613" y="457200"/>
            <a:ext cx="561975" cy="422275"/>
            <a:chOff x="0" y="0"/>
            <a:chExt cx="353" cy="266"/>
          </a:xfrm>
        </p:grpSpPr>
        <p:sp>
          <p:nvSpPr>
            <p:cNvPr id="19476"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19477"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19464" name="Group 17"/>
          <p:cNvGrpSpPr>
            <a:grpSpLocks/>
          </p:cNvGrpSpPr>
          <p:nvPr/>
        </p:nvGrpSpPr>
        <p:grpSpPr bwMode="auto">
          <a:xfrm>
            <a:off x="711200" y="0"/>
            <a:ext cx="31750" cy="1052513"/>
            <a:chOff x="0" y="0"/>
            <a:chExt cx="20" cy="663"/>
          </a:xfrm>
        </p:grpSpPr>
        <p:sp>
          <p:nvSpPr>
            <p:cNvPr id="19474"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19475"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19465" name="Group 20"/>
          <p:cNvGrpSpPr>
            <a:grpSpLocks/>
          </p:cNvGrpSpPr>
          <p:nvPr/>
        </p:nvGrpSpPr>
        <p:grpSpPr bwMode="auto">
          <a:xfrm>
            <a:off x="442913" y="533400"/>
            <a:ext cx="8226425" cy="31750"/>
            <a:chOff x="0" y="0"/>
            <a:chExt cx="5182" cy="20"/>
          </a:xfrm>
        </p:grpSpPr>
        <p:sp>
          <p:nvSpPr>
            <p:cNvPr id="19472"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19473"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19466" name="Line 23"/>
          <p:cNvSpPr>
            <a:spLocks noChangeShapeType="1"/>
          </p:cNvSpPr>
          <p:nvPr/>
        </p:nvSpPr>
        <p:spPr bwMode="auto">
          <a:xfrm>
            <a:off x="457200" y="2667000"/>
            <a:ext cx="8153400" cy="1588"/>
          </a:xfrm>
          <a:prstGeom prst="line">
            <a:avLst/>
          </a:prstGeom>
          <a:noFill/>
          <a:ln w="76200">
            <a:solidFill>
              <a:srgbClr val="009900"/>
            </a:solidFill>
            <a:round/>
            <a:headEnd/>
            <a:tailEnd/>
          </a:ln>
        </p:spPr>
        <p:txBody>
          <a:bodyPr/>
          <a:lstStyle/>
          <a:p>
            <a:endParaRPr lang="en-US"/>
          </a:p>
        </p:txBody>
      </p:sp>
      <p:sp>
        <p:nvSpPr>
          <p:cNvPr id="19467" name="Line 24"/>
          <p:cNvSpPr>
            <a:spLocks noChangeShapeType="1"/>
          </p:cNvSpPr>
          <p:nvPr/>
        </p:nvSpPr>
        <p:spPr bwMode="auto">
          <a:xfrm>
            <a:off x="458788" y="5180013"/>
            <a:ext cx="8153400" cy="1587"/>
          </a:xfrm>
          <a:prstGeom prst="line">
            <a:avLst/>
          </a:prstGeom>
          <a:noFill/>
          <a:ln w="76200">
            <a:solidFill>
              <a:srgbClr val="009900"/>
            </a:solidFill>
            <a:round/>
            <a:headEnd/>
            <a:tailEnd/>
          </a:ln>
        </p:spPr>
        <p:txBody>
          <a:bodyPr/>
          <a:lstStyle/>
          <a:p>
            <a:endParaRPr lang="en-US"/>
          </a:p>
        </p:txBody>
      </p:sp>
      <p:sp>
        <p:nvSpPr>
          <p:cNvPr id="19468" name="Rectangle 25"/>
          <p:cNvSpPr>
            <a:spLocks/>
          </p:cNvSpPr>
          <p:nvPr/>
        </p:nvSpPr>
        <p:spPr bwMode="auto">
          <a:xfrm>
            <a:off x="495300" y="2759075"/>
            <a:ext cx="8116888" cy="2346325"/>
          </a:xfrm>
          <a:prstGeom prst="rect">
            <a:avLst/>
          </a:prstGeom>
          <a:solidFill>
            <a:srgbClr val="99FF33"/>
          </a:solidFill>
          <a:ln w="76200">
            <a:noFill/>
            <a:miter lim="800000"/>
            <a:headEnd/>
            <a:tailEnd/>
          </a:ln>
        </p:spPr>
        <p:txBody>
          <a:bodyPr lIns="0" tIns="0" rIns="40639" bIns="0"/>
          <a:lstStyle/>
          <a:p>
            <a:pPr marL="39688" algn="ctr"/>
            <a:r>
              <a:rPr lang="en-US" altLang="ar-SA" sz="3200" b="1" i="1"/>
              <a:t>Numbered acknowledgments are needed if an acknowledgment is delayed and the next frame is lost.</a:t>
            </a:r>
            <a:endParaRPr lang="en-US" altLang="ar-SA" sz="3200" b="1" i="1">
              <a:sym typeface="Arial" charset="0"/>
            </a:endParaRPr>
          </a:p>
        </p:txBody>
      </p:sp>
      <p:grpSp>
        <p:nvGrpSpPr>
          <p:cNvPr id="19469" name="Group 26"/>
          <p:cNvGrpSpPr>
            <a:grpSpLocks/>
          </p:cNvGrpSpPr>
          <p:nvPr/>
        </p:nvGrpSpPr>
        <p:grpSpPr bwMode="auto">
          <a:xfrm>
            <a:off x="533400" y="2024063"/>
            <a:ext cx="1143000" cy="566737"/>
            <a:chOff x="0" y="0"/>
            <a:chExt cx="720" cy="357"/>
          </a:xfrm>
        </p:grpSpPr>
        <p:pic>
          <p:nvPicPr>
            <p:cNvPr id="19470" name="Picture 27"/>
            <p:cNvPicPr>
              <a:picLocks noChangeArrowheads="1"/>
            </p:cNvPicPr>
            <p:nvPr/>
          </p:nvPicPr>
          <p:blipFill>
            <a:blip r:embed="rId2"/>
            <a:srcRect/>
            <a:stretch>
              <a:fillRect/>
            </a:stretch>
          </p:blipFill>
          <p:spPr bwMode="auto">
            <a:xfrm>
              <a:off x="0" y="0"/>
              <a:ext cx="720" cy="357"/>
            </a:xfrm>
            <a:prstGeom prst="rect">
              <a:avLst/>
            </a:prstGeom>
            <a:noFill/>
            <a:ln w="12700">
              <a:noFill/>
              <a:miter lim="800000"/>
              <a:headEnd/>
              <a:tailEnd/>
            </a:ln>
          </p:spPr>
        </p:pic>
        <p:sp>
          <p:nvSpPr>
            <p:cNvPr id="19471" name="Rectangle 28"/>
            <p:cNvSpPr>
              <a:spLocks/>
            </p:cNvSpPr>
            <p:nvPr/>
          </p:nvSpPr>
          <p:spPr bwMode="auto">
            <a:xfrm>
              <a:off x="84" y="0"/>
              <a:ext cx="486" cy="269"/>
            </a:xfrm>
            <a:prstGeom prst="rect">
              <a:avLst/>
            </a:prstGeom>
            <a:noFill/>
            <a:ln w="12700">
              <a:noFill/>
              <a:miter lim="800000"/>
              <a:headEnd/>
              <a:tailEnd/>
            </a:ln>
          </p:spPr>
          <p:txBody>
            <a:bodyPr wrap="none" lIns="0" tIns="0" rIns="40639" bIns="0">
              <a:spAutoFit/>
            </a:bodyPr>
            <a:lstStyle/>
            <a:p>
              <a:pPr marL="39688"/>
              <a:r>
                <a:rPr lang="en-US" altLang="ar-SA" sz="2800" b="1" i="1">
                  <a:solidFill>
                    <a:srgbClr val="FF0000"/>
                  </a:solidFill>
                  <a:cs typeface="Times New Roman" pitchFamily="18" charset="0"/>
                </a:rPr>
                <a:t>Note</a:t>
              </a:r>
            </a:p>
          </p:txBody>
        </p:sp>
      </p:gr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2" name="Group 2"/>
          <p:cNvGrpSpPr>
            <a:grpSpLocks/>
          </p:cNvGrpSpPr>
          <p:nvPr/>
        </p:nvGrpSpPr>
        <p:grpSpPr bwMode="auto">
          <a:xfrm>
            <a:off x="366713" y="107950"/>
            <a:ext cx="438150" cy="474663"/>
            <a:chOff x="0" y="0"/>
            <a:chExt cx="276" cy="299"/>
          </a:xfrm>
        </p:grpSpPr>
        <p:sp>
          <p:nvSpPr>
            <p:cNvPr id="20504"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20505"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0483" name="Group 5"/>
          <p:cNvGrpSpPr>
            <a:grpSpLocks/>
          </p:cNvGrpSpPr>
          <p:nvPr/>
        </p:nvGrpSpPr>
        <p:grpSpPr bwMode="auto">
          <a:xfrm>
            <a:off x="749300" y="107950"/>
            <a:ext cx="328613" cy="474663"/>
            <a:chOff x="0" y="0"/>
            <a:chExt cx="207" cy="299"/>
          </a:xfrm>
        </p:grpSpPr>
        <p:sp>
          <p:nvSpPr>
            <p:cNvPr id="20502"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20503"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0484" name="Group 8"/>
          <p:cNvGrpSpPr>
            <a:grpSpLocks/>
          </p:cNvGrpSpPr>
          <p:nvPr/>
        </p:nvGrpSpPr>
        <p:grpSpPr bwMode="auto">
          <a:xfrm>
            <a:off x="490538" y="530225"/>
            <a:ext cx="422275" cy="474663"/>
            <a:chOff x="0" y="0"/>
            <a:chExt cx="266" cy="299"/>
          </a:xfrm>
        </p:grpSpPr>
        <p:sp>
          <p:nvSpPr>
            <p:cNvPr id="20500"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20501"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0485" name="Group 11"/>
          <p:cNvGrpSpPr>
            <a:grpSpLocks/>
          </p:cNvGrpSpPr>
          <p:nvPr/>
        </p:nvGrpSpPr>
        <p:grpSpPr bwMode="auto">
          <a:xfrm>
            <a:off x="860425" y="530225"/>
            <a:ext cx="368300" cy="474663"/>
            <a:chOff x="0" y="0"/>
            <a:chExt cx="232" cy="299"/>
          </a:xfrm>
        </p:grpSpPr>
        <p:sp>
          <p:nvSpPr>
            <p:cNvPr id="20498"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20499"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0486" name="Group 14"/>
          <p:cNvGrpSpPr>
            <a:grpSpLocks/>
          </p:cNvGrpSpPr>
          <p:nvPr/>
        </p:nvGrpSpPr>
        <p:grpSpPr bwMode="auto">
          <a:xfrm>
            <a:off x="23813" y="533400"/>
            <a:ext cx="561975" cy="422275"/>
            <a:chOff x="0" y="0"/>
            <a:chExt cx="353" cy="266"/>
          </a:xfrm>
        </p:grpSpPr>
        <p:sp>
          <p:nvSpPr>
            <p:cNvPr id="20496"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20497"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20487" name="Group 17"/>
          <p:cNvGrpSpPr>
            <a:grpSpLocks/>
          </p:cNvGrpSpPr>
          <p:nvPr/>
        </p:nvGrpSpPr>
        <p:grpSpPr bwMode="auto">
          <a:xfrm>
            <a:off x="711200" y="0"/>
            <a:ext cx="31750" cy="1052513"/>
            <a:chOff x="0" y="0"/>
            <a:chExt cx="20" cy="663"/>
          </a:xfrm>
        </p:grpSpPr>
        <p:sp>
          <p:nvSpPr>
            <p:cNvPr id="20494"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20495"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20488" name="Group 20"/>
          <p:cNvGrpSpPr>
            <a:grpSpLocks/>
          </p:cNvGrpSpPr>
          <p:nvPr/>
        </p:nvGrpSpPr>
        <p:grpSpPr bwMode="auto">
          <a:xfrm>
            <a:off x="442913" y="533400"/>
            <a:ext cx="8226425" cy="31750"/>
            <a:chOff x="0" y="0"/>
            <a:chExt cx="5182" cy="20"/>
          </a:xfrm>
        </p:grpSpPr>
        <p:sp>
          <p:nvSpPr>
            <p:cNvPr id="20492"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20493"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20489" name="Rectangle 1"/>
          <p:cNvSpPr>
            <a:spLocks noChangeArrowheads="1"/>
          </p:cNvSpPr>
          <p:nvPr/>
        </p:nvSpPr>
        <p:spPr bwMode="auto">
          <a:xfrm>
            <a:off x="1828800" y="166688"/>
            <a:ext cx="5776913" cy="461962"/>
          </a:xfrm>
          <a:prstGeom prst="rect">
            <a:avLst/>
          </a:prstGeom>
          <a:noFill/>
          <a:ln w="9525">
            <a:noFill/>
            <a:miter lim="800000"/>
            <a:headEnd/>
            <a:tailEnd/>
          </a:ln>
        </p:spPr>
        <p:txBody>
          <a:bodyPr wrap="none">
            <a:spAutoFit/>
          </a:bodyPr>
          <a:lstStyle/>
          <a:p>
            <a:r>
              <a:rPr lang="en-US" altLang="ar-SA" b="1"/>
              <a:t>Piggybacking ( Bidirectional transmission)</a:t>
            </a:r>
            <a:endParaRPr lang="ar-SA" altLang="ar-SA"/>
          </a:p>
        </p:txBody>
      </p:sp>
      <p:sp>
        <p:nvSpPr>
          <p:cNvPr id="20490" name="Rectangle 3"/>
          <p:cNvSpPr>
            <a:spLocks noChangeArrowheads="1"/>
          </p:cNvSpPr>
          <p:nvPr/>
        </p:nvSpPr>
        <p:spPr bwMode="auto">
          <a:xfrm>
            <a:off x="442913" y="1052513"/>
            <a:ext cx="7710487" cy="1816100"/>
          </a:xfrm>
          <a:prstGeom prst="rect">
            <a:avLst/>
          </a:prstGeom>
          <a:noFill/>
          <a:ln w="9525">
            <a:noFill/>
            <a:miter lim="800000"/>
            <a:headEnd/>
            <a:tailEnd/>
          </a:ln>
        </p:spPr>
        <p:txBody>
          <a:bodyPr>
            <a:spAutoFit/>
          </a:bodyPr>
          <a:lstStyle/>
          <a:p>
            <a:r>
              <a:rPr lang="en-US" altLang="ar-SA" sz="2800" i="1"/>
              <a:t>Is a method to combine a data frame with an acknowledgment. </a:t>
            </a:r>
          </a:p>
          <a:p>
            <a:r>
              <a:rPr lang="en-US" altLang="ar-SA" sz="2800" i="1"/>
              <a:t>It can save bandwidth because data frame and an ACK frame can combined into just one frame</a:t>
            </a:r>
          </a:p>
        </p:txBody>
      </p:sp>
      <p:pic>
        <p:nvPicPr>
          <p:cNvPr id="20491" name="Picture 2"/>
          <p:cNvPicPr>
            <a:picLocks noChangeAspect="1"/>
          </p:cNvPicPr>
          <p:nvPr/>
        </p:nvPicPr>
        <p:blipFill>
          <a:blip r:embed="rId2"/>
          <a:srcRect/>
          <a:stretch>
            <a:fillRect/>
          </a:stretch>
        </p:blipFill>
        <p:spPr bwMode="auto">
          <a:xfrm>
            <a:off x="523875" y="2913063"/>
            <a:ext cx="7324725" cy="3640137"/>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506" name="Group 2"/>
          <p:cNvGrpSpPr>
            <a:grpSpLocks/>
          </p:cNvGrpSpPr>
          <p:nvPr/>
        </p:nvGrpSpPr>
        <p:grpSpPr bwMode="auto">
          <a:xfrm>
            <a:off x="366713" y="107950"/>
            <a:ext cx="438150" cy="474663"/>
            <a:chOff x="0" y="0"/>
            <a:chExt cx="276" cy="299"/>
          </a:xfrm>
        </p:grpSpPr>
        <p:sp>
          <p:nvSpPr>
            <p:cNvPr id="21527"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21528"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1507" name="Group 5"/>
          <p:cNvGrpSpPr>
            <a:grpSpLocks/>
          </p:cNvGrpSpPr>
          <p:nvPr/>
        </p:nvGrpSpPr>
        <p:grpSpPr bwMode="auto">
          <a:xfrm>
            <a:off x="749300" y="107950"/>
            <a:ext cx="328613" cy="474663"/>
            <a:chOff x="0" y="0"/>
            <a:chExt cx="207" cy="299"/>
          </a:xfrm>
        </p:grpSpPr>
        <p:sp>
          <p:nvSpPr>
            <p:cNvPr id="21525"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21526"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1508" name="Group 8"/>
          <p:cNvGrpSpPr>
            <a:grpSpLocks/>
          </p:cNvGrpSpPr>
          <p:nvPr/>
        </p:nvGrpSpPr>
        <p:grpSpPr bwMode="auto">
          <a:xfrm>
            <a:off x="490538" y="530225"/>
            <a:ext cx="422275" cy="474663"/>
            <a:chOff x="0" y="0"/>
            <a:chExt cx="266" cy="299"/>
          </a:xfrm>
        </p:grpSpPr>
        <p:sp>
          <p:nvSpPr>
            <p:cNvPr id="21523"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21524"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1509" name="Group 11"/>
          <p:cNvGrpSpPr>
            <a:grpSpLocks/>
          </p:cNvGrpSpPr>
          <p:nvPr/>
        </p:nvGrpSpPr>
        <p:grpSpPr bwMode="auto">
          <a:xfrm>
            <a:off x="860425" y="530225"/>
            <a:ext cx="368300" cy="474663"/>
            <a:chOff x="0" y="0"/>
            <a:chExt cx="232" cy="299"/>
          </a:xfrm>
        </p:grpSpPr>
        <p:sp>
          <p:nvSpPr>
            <p:cNvPr id="21521"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21522"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1510" name="Group 14"/>
          <p:cNvGrpSpPr>
            <a:grpSpLocks/>
          </p:cNvGrpSpPr>
          <p:nvPr/>
        </p:nvGrpSpPr>
        <p:grpSpPr bwMode="auto">
          <a:xfrm>
            <a:off x="23813" y="533400"/>
            <a:ext cx="561975" cy="422275"/>
            <a:chOff x="0" y="0"/>
            <a:chExt cx="353" cy="266"/>
          </a:xfrm>
        </p:grpSpPr>
        <p:sp>
          <p:nvSpPr>
            <p:cNvPr id="21519"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21520"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21511" name="Group 17"/>
          <p:cNvGrpSpPr>
            <a:grpSpLocks/>
          </p:cNvGrpSpPr>
          <p:nvPr/>
        </p:nvGrpSpPr>
        <p:grpSpPr bwMode="auto">
          <a:xfrm>
            <a:off x="711200" y="0"/>
            <a:ext cx="31750" cy="1052513"/>
            <a:chOff x="0" y="0"/>
            <a:chExt cx="20" cy="663"/>
          </a:xfrm>
        </p:grpSpPr>
        <p:sp>
          <p:nvSpPr>
            <p:cNvPr id="21517"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21518"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21512" name="Group 20"/>
          <p:cNvGrpSpPr>
            <a:grpSpLocks/>
          </p:cNvGrpSpPr>
          <p:nvPr/>
        </p:nvGrpSpPr>
        <p:grpSpPr bwMode="auto">
          <a:xfrm>
            <a:off x="442913" y="533400"/>
            <a:ext cx="8226425" cy="31750"/>
            <a:chOff x="0" y="0"/>
            <a:chExt cx="5182" cy="20"/>
          </a:xfrm>
        </p:grpSpPr>
        <p:sp>
          <p:nvSpPr>
            <p:cNvPr id="21515"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21516"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3" name="Rectangle 2"/>
          <p:cNvSpPr/>
          <p:nvPr/>
        </p:nvSpPr>
        <p:spPr>
          <a:xfrm>
            <a:off x="442913" y="1536700"/>
            <a:ext cx="8226425" cy="4400550"/>
          </a:xfrm>
          <a:prstGeom prst="rect">
            <a:avLst/>
          </a:prstGeom>
        </p:spPr>
        <p:txBody>
          <a:bodyPr>
            <a:spAutoFit/>
          </a:bodyPr>
          <a:lstStyle/>
          <a:p>
            <a:pPr>
              <a:defRPr/>
            </a:pPr>
            <a:r>
              <a:rPr lang="en-US" sz="2800" i="1" dirty="0"/>
              <a:t>After each frame sent the host must wait for an ACK</a:t>
            </a:r>
          </a:p>
          <a:p>
            <a:pPr marL="1528763" indent="177800">
              <a:buFont typeface="Wingdings" panose="05000000000000000000" pitchFamily="2" charset="2"/>
              <a:buChar char="v"/>
              <a:defRPr/>
            </a:pPr>
            <a:r>
              <a:rPr lang="en-US" sz="2800" i="1" dirty="0">
                <a:solidFill>
                  <a:srgbClr val="002060"/>
                </a:solidFill>
              </a:rPr>
              <a:t>inefficient use of bandwidth</a:t>
            </a:r>
          </a:p>
          <a:p>
            <a:pPr marL="1528763" indent="177800">
              <a:buFont typeface="Wingdings" panose="05000000000000000000" pitchFamily="2" charset="2"/>
              <a:buChar char="v"/>
              <a:defRPr/>
            </a:pPr>
            <a:endParaRPr lang="en-US" sz="2800" i="1" dirty="0"/>
          </a:p>
          <a:p>
            <a:pPr marL="1528763">
              <a:defRPr/>
            </a:pPr>
            <a:endParaRPr lang="en-US" sz="2800" i="1" dirty="0"/>
          </a:p>
          <a:p>
            <a:pPr>
              <a:defRPr/>
            </a:pPr>
            <a:r>
              <a:rPr lang="en-US" sz="2800" i="1" dirty="0"/>
              <a:t>To improve efficiency ACK should be sent after multiple frames</a:t>
            </a:r>
          </a:p>
          <a:p>
            <a:pPr>
              <a:defRPr/>
            </a:pPr>
            <a:endParaRPr lang="en-US" sz="2800" i="1" dirty="0"/>
          </a:p>
          <a:p>
            <a:pPr>
              <a:defRPr/>
            </a:pPr>
            <a:r>
              <a:rPr lang="en-US" sz="2800" i="1" dirty="0"/>
              <a:t>Alternatives: </a:t>
            </a:r>
            <a:r>
              <a:rPr lang="en-US" sz="2800" i="1" dirty="0">
                <a:solidFill>
                  <a:srgbClr val="002060"/>
                </a:solidFill>
              </a:rPr>
              <a:t>Sliding Window protocol </a:t>
            </a:r>
          </a:p>
          <a:p>
            <a:pPr marL="457200" indent="-457200">
              <a:buFont typeface="Wingdings" panose="05000000000000000000" pitchFamily="2" charset="2"/>
              <a:buChar char="ü"/>
              <a:defRPr/>
            </a:pPr>
            <a:r>
              <a:rPr lang="en-US" sz="2800" i="1" dirty="0"/>
              <a:t>Go-back-N ARQ</a:t>
            </a:r>
          </a:p>
          <a:p>
            <a:pPr marL="457200" indent="-457200">
              <a:buFont typeface="Wingdings" panose="05000000000000000000" pitchFamily="2" charset="2"/>
              <a:buChar char="ü"/>
              <a:defRPr/>
            </a:pPr>
            <a:r>
              <a:rPr lang="en-US" sz="2800" i="1" dirty="0"/>
              <a:t>Selective Repeat ARQ</a:t>
            </a:r>
          </a:p>
        </p:txBody>
      </p:sp>
      <p:sp>
        <p:nvSpPr>
          <p:cNvPr id="21514" name="Rectangle 24"/>
          <p:cNvSpPr>
            <a:spLocks noChangeArrowheads="1"/>
          </p:cNvSpPr>
          <p:nvPr/>
        </p:nvSpPr>
        <p:spPr bwMode="auto">
          <a:xfrm>
            <a:off x="2362200" y="76200"/>
            <a:ext cx="3810000" cy="584200"/>
          </a:xfrm>
          <a:prstGeom prst="rect">
            <a:avLst/>
          </a:prstGeom>
          <a:noFill/>
          <a:ln w="9525">
            <a:noFill/>
            <a:miter lim="800000"/>
            <a:headEnd/>
            <a:tailEnd/>
          </a:ln>
        </p:spPr>
        <p:txBody>
          <a:bodyPr>
            <a:spAutoFit/>
          </a:bodyPr>
          <a:lstStyle/>
          <a:p>
            <a:r>
              <a:rPr lang="en-US" altLang="ar-SA" sz="3200" b="1" i="1"/>
              <a:t>Stop-and-Wait ARQ</a:t>
            </a: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530" name="Group 2"/>
          <p:cNvGrpSpPr>
            <a:grpSpLocks/>
          </p:cNvGrpSpPr>
          <p:nvPr/>
        </p:nvGrpSpPr>
        <p:grpSpPr bwMode="auto">
          <a:xfrm>
            <a:off x="366713" y="107950"/>
            <a:ext cx="438150" cy="474663"/>
            <a:chOff x="0" y="0"/>
            <a:chExt cx="276" cy="299"/>
          </a:xfrm>
        </p:grpSpPr>
        <p:sp>
          <p:nvSpPr>
            <p:cNvPr id="22551"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22552"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2531" name="Group 5"/>
          <p:cNvGrpSpPr>
            <a:grpSpLocks/>
          </p:cNvGrpSpPr>
          <p:nvPr/>
        </p:nvGrpSpPr>
        <p:grpSpPr bwMode="auto">
          <a:xfrm>
            <a:off x="749300" y="107950"/>
            <a:ext cx="328613" cy="474663"/>
            <a:chOff x="0" y="0"/>
            <a:chExt cx="207" cy="299"/>
          </a:xfrm>
        </p:grpSpPr>
        <p:sp>
          <p:nvSpPr>
            <p:cNvPr id="22549"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22550"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2532" name="Group 8"/>
          <p:cNvGrpSpPr>
            <a:grpSpLocks/>
          </p:cNvGrpSpPr>
          <p:nvPr/>
        </p:nvGrpSpPr>
        <p:grpSpPr bwMode="auto">
          <a:xfrm>
            <a:off x="490538" y="530225"/>
            <a:ext cx="422275" cy="474663"/>
            <a:chOff x="0" y="0"/>
            <a:chExt cx="266" cy="299"/>
          </a:xfrm>
        </p:grpSpPr>
        <p:sp>
          <p:nvSpPr>
            <p:cNvPr id="22547"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22548"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2533" name="Group 11"/>
          <p:cNvGrpSpPr>
            <a:grpSpLocks/>
          </p:cNvGrpSpPr>
          <p:nvPr/>
        </p:nvGrpSpPr>
        <p:grpSpPr bwMode="auto">
          <a:xfrm>
            <a:off x="860425" y="530225"/>
            <a:ext cx="368300" cy="474663"/>
            <a:chOff x="0" y="0"/>
            <a:chExt cx="232" cy="299"/>
          </a:xfrm>
        </p:grpSpPr>
        <p:sp>
          <p:nvSpPr>
            <p:cNvPr id="22545"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22546"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2534" name="Group 14"/>
          <p:cNvGrpSpPr>
            <a:grpSpLocks/>
          </p:cNvGrpSpPr>
          <p:nvPr/>
        </p:nvGrpSpPr>
        <p:grpSpPr bwMode="auto">
          <a:xfrm>
            <a:off x="23813" y="533400"/>
            <a:ext cx="561975" cy="422275"/>
            <a:chOff x="0" y="0"/>
            <a:chExt cx="353" cy="266"/>
          </a:xfrm>
        </p:grpSpPr>
        <p:sp>
          <p:nvSpPr>
            <p:cNvPr id="22543"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22544"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22535" name="Group 17"/>
          <p:cNvGrpSpPr>
            <a:grpSpLocks/>
          </p:cNvGrpSpPr>
          <p:nvPr/>
        </p:nvGrpSpPr>
        <p:grpSpPr bwMode="auto">
          <a:xfrm>
            <a:off x="711200" y="0"/>
            <a:ext cx="31750" cy="1052513"/>
            <a:chOff x="0" y="0"/>
            <a:chExt cx="20" cy="663"/>
          </a:xfrm>
        </p:grpSpPr>
        <p:sp>
          <p:nvSpPr>
            <p:cNvPr id="22541"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22542"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22536" name="Group 20"/>
          <p:cNvGrpSpPr>
            <a:grpSpLocks/>
          </p:cNvGrpSpPr>
          <p:nvPr/>
        </p:nvGrpSpPr>
        <p:grpSpPr bwMode="auto">
          <a:xfrm>
            <a:off x="442913" y="533400"/>
            <a:ext cx="8226425" cy="31750"/>
            <a:chOff x="0" y="0"/>
            <a:chExt cx="5182" cy="20"/>
          </a:xfrm>
        </p:grpSpPr>
        <p:sp>
          <p:nvSpPr>
            <p:cNvPr id="22539"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22540"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22537" name="Rectangle 1"/>
          <p:cNvSpPr>
            <a:spLocks noChangeArrowheads="1"/>
          </p:cNvSpPr>
          <p:nvPr/>
        </p:nvSpPr>
        <p:spPr bwMode="auto">
          <a:xfrm>
            <a:off x="1828800" y="166688"/>
            <a:ext cx="1516063" cy="461962"/>
          </a:xfrm>
          <a:prstGeom prst="rect">
            <a:avLst/>
          </a:prstGeom>
          <a:noFill/>
          <a:ln w="9525">
            <a:noFill/>
            <a:miter lim="800000"/>
            <a:headEnd/>
            <a:tailEnd/>
          </a:ln>
        </p:spPr>
        <p:txBody>
          <a:bodyPr wrap="none">
            <a:spAutoFit/>
          </a:bodyPr>
          <a:lstStyle/>
          <a:p>
            <a:r>
              <a:rPr lang="en-US" altLang="ar-SA" b="1"/>
              <a:t>Pipelining</a:t>
            </a:r>
            <a:endParaRPr lang="ar-SA" altLang="ar-SA"/>
          </a:p>
        </p:txBody>
      </p:sp>
      <p:sp>
        <p:nvSpPr>
          <p:cNvPr id="4" name="Rectangle 3"/>
          <p:cNvSpPr/>
          <p:nvPr/>
        </p:nvSpPr>
        <p:spPr>
          <a:xfrm>
            <a:off x="490538" y="1720850"/>
            <a:ext cx="8043862" cy="3970338"/>
          </a:xfrm>
          <a:prstGeom prst="rect">
            <a:avLst/>
          </a:prstGeom>
        </p:spPr>
        <p:txBody>
          <a:bodyPr>
            <a:spAutoFit/>
          </a:bodyPr>
          <a:lstStyle/>
          <a:p>
            <a:pPr>
              <a:defRPr/>
            </a:pPr>
            <a:r>
              <a:rPr lang="en-US" sz="2800" i="1" dirty="0">
                <a:solidFill>
                  <a:srgbClr val="7E0000"/>
                </a:solidFill>
              </a:rPr>
              <a:t>Pipelining</a:t>
            </a:r>
            <a:r>
              <a:rPr lang="en-US" sz="2800" i="1" dirty="0"/>
              <a:t>: A task is begun before the previous task has ended</a:t>
            </a:r>
          </a:p>
          <a:p>
            <a:pPr>
              <a:defRPr/>
            </a:pPr>
            <a:endParaRPr lang="en-US" sz="2800" i="1" dirty="0"/>
          </a:p>
          <a:p>
            <a:pPr marL="457200" indent="-457200">
              <a:buFont typeface="Wingdings" panose="05000000000000000000" pitchFamily="2" charset="2"/>
              <a:buChar char="v"/>
              <a:defRPr/>
            </a:pPr>
            <a:r>
              <a:rPr lang="en-US" sz="2800" i="1" dirty="0">
                <a:solidFill>
                  <a:srgbClr val="002060"/>
                </a:solidFill>
              </a:rPr>
              <a:t>There is no pipelining in stop and wait ARQ </a:t>
            </a:r>
            <a:r>
              <a:rPr lang="en-US" sz="2800" i="1" dirty="0"/>
              <a:t>because we need to wait for a frame to reach the destination and be acknowledged before the next frame can be sent</a:t>
            </a:r>
          </a:p>
          <a:p>
            <a:pPr marL="457200" indent="-457200">
              <a:buFont typeface="Wingdings" panose="05000000000000000000" pitchFamily="2" charset="2"/>
              <a:buChar char="v"/>
              <a:defRPr/>
            </a:pPr>
            <a:r>
              <a:rPr lang="en-US" sz="2800" i="1" dirty="0"/>
              <a:t>Pipelining improves the efficiency of the transmission</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4" name="Group 2"/>
          <p:cNvGrpSpPr>
            <a:grpSpLocks/>
          </p:cNvGrpSpPr>
          <p:nvPr/>
        </p:nvGrpSpPr>
        <p:grpSpPr bwMode="auto">
          <a:xfrm>
            <a:off x="366713" y="107950"/>
            <a:ext cx="438150" cy="474663"/>
            <a:chOff x="0" y="0"/>
            <a:chExt cx="276" cy="299"/>
          </a:xfrm>
        </p:grpSpPr>
        <p:sp>
          <p:nvSpPr>
            <p:cNvPr id="23575"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23576"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3555" name="Group 5"/>
          <p:cNvGrpSpPr>
            <a:grpSpLocks/>
          </p:cNvGrpSpPr>
          <p:nvPr/>
        </p:nvGrpSpPr>
        <p:grpSpPr bwMode="auto">
          <a:xfrm>
            <a:off x="749300" y="107950"/>
            <a:ext cx="328613" cy="474663"/>
            <a:chOff x="0" y="0"/>
            <a:chExt cx="207" cy="299"/>
          </a:xfrm>
        </p:grpSpPr>
        <p:sp>
          <p:nvSpPr>
            <p:cNvPr id="23573"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23574"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3556" name="Group 8"/>
          <p:cNvGrpSpPr>
            <a:grpSpLocks/>
          </p:cNvGrpSpPr>
          <p:nvPr/>
        </p:nvGrpSpPr>
        <p:grpSpPr bwMode="auto">
          <a:xfrm>
            <a:off x="490538" y="530225"/>
            <a:ext cx="422275" cy="474663"/>
            <a:chOff x="0" y="0"/>
            <a:chExt cx="266" cy="299"/>
          </a:xfrm>
        </p:grpSpPr>
        <p:sp>
          <p:nvSpPr>
            <p:cNvPr id="23571"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23572"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3557" name="Group 11"/>
          <p:cNvGrpSpPr>
            <a:grpSpLocks/>
          </p:cNvGrpSpPr>
          <p:nvPr/>
        </p:nvGrpSpPr>
        <p:grpSpPr bwMode="auto">
          <a:xfrm>
            <a:off x="860425" y="530225"/>
            <a:ext cx="368300" cy="474663"/>
            <a:chOff x="0" y="0"/>
            <a:chExt cx="232" cy="299"/>
          </a:xfrm>
        </p:grpSpPr>
        <p:sp>
          <p:nvSpPr>
            <p:cNvPr id="23569"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23570"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3558" name="Group 14"/>
          <p:cNvGrpSpPr>
            <a:grpSpLocks/>
          </p:cNvGrpSpPr>
          <p:nvPr/>
        </p:nvGrpSpPr>
        <p:grpSpPr bwMode="auto">
          <a:xfrm>
            <a:off x="23813" y="533400"/>
            <a:ext cx="561975" cy="422275"/>
            <a:chOff x="0" y="0"/>
            <a:chExt cx="353" cy="266"/>
          </a:xfrm>
        </p:grpSpPr>
        <p:sp>
          <p:nvSpPr>
            <p:cNvPr id="23567"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23568"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23559" name="Group 17"/>
          <p:cNvGrpSpPr>
            <a:grpSpLocks/>
          </p:cNvGrpSpPr>
          <p:nvPr/>
        </p:nvGrpSpPr>
        <p:grpSpPr bwMode="auto">
          <a:xfrm>
            <a:off x="711200" y="0"/>
            <a:ext cx="31750" cy="1052513"/>
            <a:chOff x="0" y="0"/>
            <a:chExt cx="20" cy="663"/>
          </a:xfrm>
        </p:grpSpPr>
        <p:sp>
          <p:nvSpPr>
            <p:cNvPr id="23565"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23566"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23560" name="Group 20"/>
          <p:cNvGrpSpPr>
            <a:grpSpLocks/>
          </p:cNvGrpSpPr>
          <p:nvPr/>
        </p:nvGrpSpPr>
        <p:grpSpPr bwMode="auto">
          <a:xfrm>
            <a:off x="442913" y="533400"/>
            <a:ext cx="8226425" cy="31750"/>
            <a:chOff x="0" y="0"/>
            <a:chExt cx="5182" cy="20"/>
          </a:xfrm>
        </p:grpSpPr>
        <p:sp>
          <p:nvSpPr>
            <p:cNvPr id="23563"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23564"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23561" name="Rectangle 1"/>
          <p:cNvSpPr>
            <a:spLocks noChangeArrowheads="1"/>
          </p:cNvSpPr>
          <p:nvPr/>
        </p:nvSpPr>
        <p:spPr bwMode="auto">
          <a:xfrm>
            <a:off x="2327275" y="-22225"/>
            <a:ext cx="5635625" cy="708025"/>
          </a:xfrm>
          <a:prstGeom prst="rect">
            <a:avLst/>
          </a:prstGeom>
          <a:noFill/>
          <a:ln w="9525">
            <a:noFill/>
            <a:miter lim="800000"/>
            <a:headEnd/>
            <a:tailEnd/>
          </a:ln>
        </p:spPr>
        <p:txBody>
          <a:bodyPr wrap="none">
            <a:spAutoFit/>
          </a:bodyPr>
          <a:lstStyle/>
          <a:p>
            <a:r>
              <a:rPr lang="en-US" altLang="ar-SA" sz="4000" b="1"/>
              <a:t>Sliding window protocol </a:t>
            </a:r>
            <a:endParaRPr lang="ar-SA" altLang="ar-SA" sz="4000"/>
          </a:p>
        </p:txBody>
      </p:sp>
      <p:sp>
        <p:nvSpPr>
          <p:cNvPr id="3" name="Rectangle 2"/>
          <p:cNvSpPr/>
          <p:nvPr/>
        </p:nvSpPr>
        <p:spPr>
          <a:xfrm>
            <a:off x="701675" y="914400"/>
            <a:ext cx="7967663" cy="5694363"/>
          </a:xfrm>
          <a:prstGeom prst="rect">
            <a:avLst/>
          </a:prstGeom>
        </p:spPr>
        <p:txBody>
          <a:bodyPr>
            <a:spAutoFit/>
          </a:bodyPr>
          <a:lstStyle/>
          <a:p>
            <a:pPr>
              <a:defRPr/>
            </a:pPr>
            <a:r>
              <a:rPr lang="en-US" sz="2800" i="1" dirty="0">
                <a:solidFill>
                  <a:srgbClr val="002060"/>
                </a:solidFill>
              </a:rPr>
              <a:t>Sliding window protocols apply Pipelining :</a:t>
            </a:r>
          </a:p>
          <a:p>
            <a:pPr marL="457200" indent="74613">
              <a:buFont typeface="Wingdings" panose="05000000000000000000" pitchFamily="2" charset="2"/>
              <a:buChar char="ü"/>
              <a:defRPr/>
            </a:pPr>
            <a:r>
              <a:rPr lang="en-US" sz="2800" i="1" dirty="0"/>
              <a:t>Go-Back-N ARQ</a:t>
            </a:r>
          </a:p>
          <a:p>
            <a:pPr marL="457200" indent="74613">
              <a:buFont typeface="Wingdings" panose="05000000000000000000" pitchFamily="2" charset="2"/>
              <a:buChar char="ü"/>
              <a:defRPr/>
            </a:pPr>
            <a:r>
              <a:rPr lang="en-US" sz="2800" i="1" dirty="0"/>
              <a:t>Selective Repeat ARQ</a:t>
            </a:r>
          </a:p>
          <a:p>
            <a:pPr marL="457200" indent="-457200">
              <a:buFont typeface="Wingdings" panose="05000000000000000000" pitchFamily="2" charset="2"/>
              <a:buChar char="Ø"/>
              <a:defRPr/>
            </a:pPr>
            <a:r>
              <a:rPr lang="en-US" sz="2800" i="1" dirty="0"/>
              <a:t>Sliding window protocols improve the efficiency </a:t>
            </a:r>
          </a:p>
          <a:p>
            <a:pPr marL="457200" indent="-457200">
              <a:buFont typeface="Wingdings" panose="05000000000000000000" pitchFamily="2" charset="2"/>
              <a:buChar char="Ø"/>
              <a:defRPr/>
            </a:pPr>
            <a:r>
              <a:rPr lang="en-US" sz="2800" i="1" dirty="0"/>
              <a:t>multiple frames should be in transition while waiting for ACK. Let more than one frame to be outstanding.</a:t>
            </a:r>
          </a:p>
          <a:p>
            <a:pPr marL="457200" indent="-457200">
              <a:buFont typeface="Wingdings" panose="05000000000000000000" pitchFamily="2" charset="2"/>
              <a:buChar char="Ø"/>
              <a:defRPr/>
            </a:pPr>
            <a:r>
              <a:rPr lang="en-US" sz="2800" i="1" dirty="0">
                <a:solidFill>
                  <a:srgbClr val="002060"/>
                </a:solidFill>
              </a:rPr>
              <a:t>Outstanding frames: </a:t>
            </a:r>
            <a:r>
              <a:rPr lang="en-US" sz="2800" i="1" dirty="0"/>
              <a:t>frames sent but not acknowledged</a:t>
            </a:r>
          </a:p>
          <a:p>
            <a:pPr marL="457200" indent="-457200">
              <a:buFont typeface="Wingdings" panose="05000000000000000000" pitchFamily="2" charset="2"/>
              <a:buChar char="Ø"/>
              <a:defRPr/>
            </a:pPr>
            <a:r>
              <a:rPr lang="en-US" sz="2800" i="1" dirty="0"/>
              <a:t>We can send up to W frames and keep a copy of these frames(outstanding) until the ACKs arrive.</a:t>
            </a:r>
          </a:p>
          <a:p>
            <a:pPr marL="457200" indent="-457200">
              <a:buFont typeface="Wingdings" panose="05000000000000000000" pitchFamily="2" charset="2"/>
              <a:buChar char="Ø"/>
              <a:defRPr/>
            </a:pPr>
            <a:r>
              <a:rPr lang="en-US" sz="2800" i="1" dirty="0"/>
              <a:t>This procedures requires additional feature to be added :</a:t>
            </a:r>
            <a:r>
              <a:rPr lang="en-US" sz="2800" i="1" dirty="0">
                <a:solidFill>
                  <a:srgbClr val="002060"/>
                </a:solidFill>
              </a:rPr>
              <a:t>sliding window</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578" name="Group 2"/>
          <p:cNvGrpSpPr>
            <a:grpSpLocks/>
          </p:cNvGrpSpPr>
          <p:nvPr/>
        </p:nvGrpSpPr>
        <p:grpSpPr bwMode="auto">
          <a:xfrm>
            <a:off x="366713" y="107950"/>
            <a:ext cx="438150" cy="474663"/>
            <a:chOff x="0" y="0"/>
            <a:chExt cx="276" cy="299"/>
          </a:xfrm>
        </p:grpSpPr>
        <p:sp>
          <p:nvSpPr>
            <p:cNvPr id="24599"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24600"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4579" name="Group 5"/>
          <p:cNvGrpSpPr>
            <a:grpSpLocks/>
          </p:cNvGrpSpPr>
          <p:nvPr/>
        </p:nvGrpSpPr>
        <p:grpSpPr bwMode="auto">
          <a:xfrm>
            <a:off x="749300" y="107950"/>
            <a:ext cx="328613" cy="474663"/>
            <a:chOff x="0" y="0"/>
            <a:chExt cx="207" cy="299"/>
          </a:xfrm>
        </p:grpSpPr>
        <p:sp>
          <p:nvSpPr>
            <p:cNvPr id="24597"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24598"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4580" name="Group 8"/>
          <p:cNvGrpSpPr>
            <a:grpSpLocks/>
          </p:cNvGrpSpPr>
          <p:nvPr/>
        </p:nvGrpSpPr>
        <p:grpSpPr bwMode="auto">
          <a:xfrm>
            <a:off x="490538" y="530225"/>
            <a:ext cx="422275" cy="474663"/>
            <a:chOff x="0" y="0"/>
            <a:chExt cx="266" cy="299"/>
          </a:xfrm>
        </p:grpSpPr>
        <p:sp>
          <p:nvSpPr>
            <p:cNvPr id="24595"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24596"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4581" name="Group 11"/>
          <p:cNvGrpSpPr>
            <a:grpSpLocks/>
          </p:cNvGrpSpPr>
          <p:nvPr/>
        </p:nvGrpSpPr>
        <p:grpSpPr bwMode="auto">
          <a:xfrm>
            <a:off x="860425" y="530225"/>
            <a:ext cx="368300" cy="474663"/>
            <a:chOff x="0" y="0"/>
            <a:chExt cx="232" cy="299"/>
          </a:xfrm>
        </p:grpSpPr>
        <p:sp>
          <p:nvSpPr>
            <p:cNvPr id="24593"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24594"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4582" name="Group 14"/>
          <p:cNvGrpSpPr>
            <a:grpSpLocks/>
          </p:cNvGrpSpPr>
          <p:nvPr/>
        </p:nvGrpSpPr>
        <p:grpSpPr bwMode="auto">
          <a:xfrm>
            <a:off x="23813" y="533400"/>
            <a:ext cx="561975" cy="422275"/>
            <a:chOff x="0" y="0"/>
            <a:chExt cx="353" cy="266"/>
          </a:xfrm>
        </p:grpSpPr>
        <p:sp>
          <p:nvSpPr>
            <p:cNvPr id="2459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24592"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24583" name="Group 17"/>
          <p:cNvGrpSpPr>
            <a:grpSpLocks/>
          </p:cNvGrpSpPr>
          <p:nvPr/>
        </p:nvGrpSpPr>
        <p:grpSpPr bwMode="auto">
          <a:xfrm>
            <a:off x="711200" y="0"/>
            <a:ext cx="31750" cy="1052513"/>
            <a:chOff x="0" y="0"/>
            <a:chExt cx="20" cy="663"/>
          </a:xfrm>
        </p:grpSpPr>
        <p:sp>
          <p:nvSpPr>
            <p:cNvPr id="24589"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24590"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24584" name="Group 20"/>
          <p:cNvGrpSpPr>
            <a:grpSpLocks/>
          </p:cNvGrpSpPr>
          <p:nvPr/>
        </p:nvGrpSpPr>
        <p:grpSpPr bwMode="auto">
          <a:xfrm>
            <a:off x="442913" y="533400"/>
            <a:ext cx="8226425" cy="31750"/>
            <a:chOff x="0" y="0"/>
            <a:chExt cx="5182" cy="20"/>
          </a:xfrm>
        </p:grpSpPr>
        <p:sp>
          <p:nvSpPr>
            <p:cNvPr id="2458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24588"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24585" name="Rectangle 1"/>
          <p:cNvSpPr>
            <a:spLocks noChangeArrowheads="1"/>
          </p:cNvSpPr>
          <p:nvPr/>
        </p:nvSpPr>
        <p:spPr bwMode="auto">
          <a:xfrm>
            <a:off x="2327275" y="-22225"/>
            <a:ext cx="3692525" cy="708025"/>
          </a:xfrm>
          <a:prstGeom prst="rect">
            <a:avLst/>
          </a:prstGeom>
          <a:noFill/>
          <a:ln w="9525">
            <a:noFill/>
            <a:miter lim="800000"/>
            <a:headEnd/>
            <a:tailEnd/>
          </a:ln>
        </p:spPr>
        <p:txBody>
          <a:bodyPr wrap="none">
            <a:spAutoFit/>
          </a:bodyPr>
          <a:lstStyle/>
          <a:p>
            <a:r>
              <a:rPr lang="en-US" altLang="ar-SA" sz="4000" b="1" i="1"/>
              <a:t>Sliding window </a:t>
            </a:r>
            <a:endParaRPr lang="ar-SA" altLang="ar-SA" sz="4000" i="1"/>
          </a:p>
        </p:txBody>
      </p:sp>
      <p:sp>
        <p:nvSpPr>
          <p:cNvPr id="5" name="Rectangle 4"/>
          <p:cNvSpPr>
            <a:spLocks noRot="1" noChangeAspect="1" noMove="1" noResize="1" noEditPoints="1" noAdjustHandles="1" noChangeArrowheads="1" noChangeShapeType="1" noTextEdit="1"/>
          </p:cNvSpPr>
          <p:nvPr/>
        </p:nvSpPr>
        <p:spPr>
          <a:xfrm>
            <a:off x="595314" y="685800"/>
            <a:ext cx="8396286" cy="6124754"/>
          </a:xfrm>
          <a:prstGeom prst="rect">
            <a:avLst/>
          </a:prstGeom>
          <a:blipFill rotWithShape="1">
            <a:blip r:embed="rId2" cstate="print"/>
            <a:stretch>
              <a:fillRect l="-1525" t="-996" r="-1888" b="-1793"/>
            </a:stretch>
          </a:blipFill>
        </p:spPr>
        <p:txBody>
          <a:bodyPr/>
          <a:lstStyle/>
          <a:p>
            <a:pPr>
              <a:defRPr/>
            </a:pPr>
            <a:r>
              <a:rPr lang="ar-SA">
                <a:noFill/>
                <a:latin typeface="Times New Roman" charset="0"/>
                <a:sym typeface="Times New Roman" charset="0"/>
              </a:rPr>
              <a:t> </a:t>
            </a: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Group 2"/>
          <p:cNvGrpSpPr>
            <a:grpSpLocks/>
          </p:cNvGrpSpPr>
          <p:nvPr/>
        </p:nvGrpSpPr>
        <p:grpSpPr bwMode="auto">
          <a:xfrm>
            <a:off x="366713" y="107950"/>
            <a:ext cx="438150" cy="474663"/>
            <a:chOff x="0" y="0"/>
            <a:chExt cx="276" cy="299"/>
          </a:xfrm>
        </p:grpSpPr>
        <p:sp>
          <p:nvSpPr>
            <p:cNvPr id="25627"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25628"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5603" name="Group 5"/>
          <p:cNvGrpSpPr>
            <a:grpSpLocks/>
          </p:cNvGrpSpPr>
          <p:nvPr/>
        </p:nvGrpSpPr>
        <p:grpSpPr bwMode="auto">
          <a:xfrm>
            <a:off x="749300" y="107950"/>
            <a:ext cx="328613" cy="474663"/>
            <a:chOff x="0" y="0"/>
            <a:chExt cx="207" cy="299"/>
          </a:xfrm>
        </p:grpSpPr>
        <p:sp>
          <p:nvSpPr>
            <p:cNvPr id="25625"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25626"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5604" name="Group 8"/>
          <p:cNvGrpSpPr>
            <a:grpSpLocks/>
          </p:cNvGrpSpPr>
          <p:nvPr/>
        </p:nvGrpSpPr>
        <p:grpSpPr bwMode="auto">
          <a:xfrm>
            <a:off x="490538" y="530225"/>
            <a:ext cx="422275" cy="474663"/>
            <a:chOff x="0" y="0"/>
            <a:chExt cx="266" cy="299"/>
          </a:xfrm>
        </p:grpSpPr>
        <p:sp>
          <p:nvSpPr>
            <p:cNvPr id="25623"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25624"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5605" name="Group 11"/>
          <p:cNvGrpSpPr>
            <a:grpSpLocks/>
          </p:cNvGrpSpPr>
          <p:nvPr/>
        </p:nvGrpSpPr>
        <p:grpSpPr bwMode="auto">
          <a:xfrm>
            <a:off x="860425" y="530225"/>
            <a:ext cx="368300" cy="474663"/>
            <a:chOff x="0" y="0"/>
            <a:chExt cx="232" cy="299"/>
          </a:xfrm>
        </p:grpSpPr>
        <p:sp>
          <p:nvSpPr>
            <p:cNvPr id="25621"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25622"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5606" name="Group 14"/>
          <p:cNvGrpSpPr>
            <a:grpSpLocks/>
          </p:cNvGrpSpPr>
          <p:nvPr/>
        </p:nvGrpSpPr>
        <p:grpSpPr bwMode="auto">
          <a:xfrm>
            <a:off x="23813" y="533400"/>
            <a:ext cx="561975" cy="422275"/>
            <a:chOff x="0" y="0"/>
            <a:chExt cx="353" cy="266"/>
          </a:xfrm>
        </p:grpSpPr>
        <p:sp>
          <p:nvSpPr>
            <p:cNvPr id="25619"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25620"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25607" name="Group 17"/>
          <p:cNvGrpSpPr>
            <a:grpSpLocks/>
          </p:cNvGrpSpPr>
          <p:nvPr/>
        </p:nvGrpSpPr>
        <p:grpSpPr bwMode="auto">
          <a:xfrm>
            <a:off x="711200" y="0"/>
            <a:ext cx="31750" cy="1052513"/>
            <a:chOff x="0" y="0"/>
            <a:chExt cx="20" cy="663"/>
          </a:xfrm>
        </p:grpSpPr>
        <p:sp>
          <p:nvSpPr>
            <p:cNvPr id="25617"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25618"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25608" name="Group 20"/>
          <p:cNvGrpSpPr>
            <a:grpSpLocks/>
          </p:cNvGrpSpPr>
          <p:nvPr/>
        </p:nvGrpSpPr>
        <p:grpSpPr bwMode="auto">
          <a:xfrm>
            <a:off x="442913" y="533400"/>
            <a:ext cx="8226425" cy="31750"/>
            <a:chOff x="0" y="0"/>
            <a:chExt cx="5182" cy="20"/>
          </a:xfrm>
        </p:grpSpPr>
        <p:sp>
          <p:nvSpPr>
            <p:cNvPr id="25615"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25616"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25609" name="Rectangle 24"/>
          <p:cNvSpPr>
            <a:spLocks noChangeArrowheads="1"/>
          </p:cNvSpPr>
          <p:nvPr/>
        </p:nvSpPr>
        <p:spPr bwMode="auto">
          <a:xfrm>
            <a:off x="2362200" y="39688"/>
            <a:ext cx="4572000" cy="584200"/>
          </a:xfrm>
          <a:prstGeom prst="rect">
            <a:avLst/>
          </a:prstGeom>
          <a:noFill/>
          <a:ln w="9525">
            <a:noFill/>
            <a:miter lim="800000"/>
            <a:headEnd/>
            <a:tailEnd/>
          </a:ln>
        </p:spPr>
        <p:txBody>
          <a:bodyPr>
            <a:spAutoFit/>
          </a:bodyPr>
          <a:lstStyle/>
          <a:p>
            <a:r>
              <a:rPr lang="en-US" altLang="ar-SA" sz="3200" b="1" i="1"/>
              <a:t>Go_Back _N ARQ </a:t>
            </a:r>
          </a:p>
        </p:txBody>
      </p:sp>
      <p:sp>
        <p:nvSpPr>
          <p:cNvPr id="25610" name="Rectangle 25"/>
          <p:cNvSpPr>
            <a:spLocks noChangeArrowheads="1"/>
          </p:cNvSpPr>
          <p:nvPr/>
        </p:nvSpPr>
        <p:spPr bwMode="auto">
          <a:xfrm>
            <a:off x="457200" y="990600"/>
            <a:ext cx="4572000" cy="523875"/>
          </a:xfrm>
          <a:prstGeom prst="rect">
            <a:avLst/>
          </a:prstGeom>
          <a:noFill/>
          <a:ln w="9525">
            <a:noFill/>
            <a:miter lim="800000"/>
            <a:headEnd/>
            <a:tailEnd/>
          </a:ln>
        </p:spPr>
        <p:txBody>
          <a:bodyPr>
            <a:spAutoFit/>
          </a:bodyPr>
          <a:lstStyle/>
          <a:p>
            <a:r>
              <a:rPr lang="en-US" altLang="ar-SA" sz="2800" b="1" i="1"/>
              <a:t>Sender sliding window</a:t>
            </a:r>
          </a:p>
        </p:txBody>
      </p:sp>
      <p:sp>
        <p:nvSpPr>
          <p:cNvPr id="25611" name="Rectangle 26"/>
          <p:cNvSpPr>
            <a:spLocks noRot="1" noChangeAspect="1" noMove="1" noResize="1" noEditPoints="1" noAdjustHandles="1" noChangeArrowheads="1" noChangeShapeType="1" noTextEdit="1"/>
          </p:cNvSpPr>
          <p:nvPr/>
        </p:nvSpPr>
        <p:spPr bwMode="auto">
          <a:xfrm>
            <a:off x="228600" y="1447800"/>
            <a:ext cx="8229600" cy="1815882"/>
          </a:xfrm>
          <a:prstGeom prst="rect">
            <a:avLst/>
          </a:prstGeom>
          <a:blipFill rotWithShape="1">
            <a:blip r:embed="rId2"/>
            <a:stretch>
              <a:fillRect l="-1556" t="-3367" b="-8418"/>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ar-SA">
                <a:noFill/>
              </a:rPr>
              <a:t> </a:t>
            </a:r>
          </a:p>
        </p:txBody>
      </p:sp>
      <p:pic>
        <p:nvPicPr>
          <p:cNvPr id="25612" name="Picture 2"/>
          <p:cNvPicPr>
            <a:picLocks noChangeAspect="1"/>
          </p:cNvPicPr>
          <p:nvPr/>
        </p:nvPicPr>
        <p:blipFill>
          <a:blip r:embed="rId3"/>
          <a:srcRect/>
          <a:stretch>
            <a:fillRect/>
          </a:stretch>
        </p:blipFill>
        <p:spPr bwMode="auto">
          <a:xfrm>
            <a:off x="2133600" y="3429000"/>
            <a:ext cx="6410325" cy="2290763"/>
          </a:xfrm>
          <a:prstGeom prst="rect">
            <a:avLst/>
          </a:prstGeom>
          <a:noFill/>
          <a:ln w="12700">
            <a:noFill/>
            <a:miter lim="800000"/>
            <a:headEnd/>
            <a:tailEnd/>
          </a:ln>
        </p:spPr>
      </p:pic>
      <p:sp>
        <p:nvSpPr>
          <p:cNvPr id="25613" name="Rectangle 28"/>
          <p:cNvSpPr>
            <a:spLocks noChangeArrowheads="1"/>
          </p:cNvSpPr>
          <p:nvPr/>
        </p:nvSpPr>
        <p:spPr bwMode="auto">
          <a:xfrm>
            <a:off x="381000" y="4191000"/>
            <a:ext cx="3733800" cy="1200150"/>
          </a:xfrm>
          <a:prstGeom prst="rect">
            <a:avLst/>
          </a:prstGeom>
          <a:noFill/>
          <a:ln w="9525">
            <a:noFill/>
            <a:miter lim="800000"/>
            <a:headEnd/>
            <a:tailEnd/>
          </a:ln>
        </p:spPr>
        <p:txBody>
          <a:bodyPr>
            <a:spAutoFit/>
          </a:bodyPr>
          <a:lstStyle/>
          <a:p>
            <a:r>
              <a:rPr lang="en-US" altLang="ar-SA" b="1"/>
              <a:t>If m = 3; sequence numbers = 8 and window size =7 </a:t>
            </a:r>
            <a:endParaRPr lang="en-US" altLang="ar-SA"/>
          </a:p>
        </p:txBody>
      </p:sp>
      <p:sp>
        <p:nvSpPr>
          <p:cNvPr id="25614" name="Rectangle 29"/>
          <p:cNvSpPr>
            <a:spLocks noChangeArrowheads="1"/>
          </p:cNvSpPr>
          <p:nvPr/>
        </p:nvSpPr>
        <p:spPr bwMode="auto">
          <a:xfrm>
            <a:off x="1447800" y="5715000"/>
            <a:ext cx="3178175" cy="461963"/>
          </a:xfrm>
          <a:prstGeom prst="rect">
            <a:avLst/>
          </a:prstGeom>
          <a:noFill/>
          <a:ln w="9525">
            <a:noFill/>
            <a:miter lim="800000"/>
            <a:headEnd/>
            <a:tailEnd/>
          </a:ln>
        </p:spPr>
        <p:txBody>
          <a:bodyPr wrap="none">
            <a:spAutoFit/>
          </a:bodyPr>
          <a:lstStyle/>
          <a:p>
            <a:r>
              <a:rPr lang="en-US" altLang="ar-SA" b="1"/>
              <a:t>Acknowledged frames </a:t>
            </a:r>
            <a:endParaRPr lang="en-US" altLang="ar-SA"/>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p:cNvSpPr>
          <p:nvPr/>
        </p:nvSpPr>
        <p:spPr bwMode="auto">
          <a:xfrm>
            <a:off x="-76200" y="6477000"/>
            <a:ext cx="1905000" cy="381000"/>
          </a:xfrm>
          <a:prstGeom prst="rect">
            <a:avLst/>
          </a:prstGeom>
          <a:noFill/>
          <a:ln w="12700">
            <a:noFill/>
            <a:miter lim="800000"/>
            <a:headEnd/>
            <a:tailEnd/>
          </a:ln>
        </p:spPr>
        <p:txBody>
          <a:bodyPr lIns="0" tIns="0" rIns="40639" bIns="0" anchor="b"/>
          <a:lstStyle/>
          <a:p>
            <a:pPr marL="39688"/>
            <a:r>
              <a:rPr lang="en-US" altLang="ar-SA" sz="2000" b="1">
                <a:solidFill>
                  <a:srgbClr val="1C1C1C"/>
                </a:solidFill>
                <a:latin typeface="Arial" charset="0"/>
                <a:cs typeface="Arial" charset="0"/>
                <a:sym typeface="Arial" charset="0"/>
              </a:rPr>
              <a:t>10.</a:t>
            </a:r>
          </a:p>
        </p:txBody>
      </p:sp>
      <p:grpSp>
        <p:nvGrpSpPr>
          <p:cNvPr id="8195" name="Group 2"/>
          <p:cNvGrpSpPr>
            <a:grpSpLocks/>
          </p:cNvGrpSpPr>
          <p:nvPr/>
        </p:nvGrpSpPr>
        <p:grpSpPr bwMode="auto">
          <a:xfrm>
            <a:off x="366713" y="107950"/>
            <a:ext cx="438150" cy="474663"/>
            <a:chOff x="0" y="0"/>
            <a:chExt cx="276" cy="299"/>
          </a:xfrm>
        </p:grpSpPr>
        <p:sp>
          <p:nvSpPr>
            <p:cNvPr id="8216"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8217"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8196" name="Group 5"/>
          <p:cNvGrpSpPr>
            <a:grpSpLocks/>
          </p:cNvGrpSpPr>
          <p:nvPr/>
        </p:nvGrpSpPr>
        <p:grpSpPr bwMode="auto">
          <a:xfrm>
            <a:off x="749300" y="107950"/>
            <a:ext cx="328613" cy="474663"/>
            <a:chOff x="0" y="0"/>
            <a:chExt cx="207" cy="299"/>
          </a:xfrm>
        </p:grpSpPr>
        <p:sp>
          <p:nvSpPr>
            <p:cNvPr id="8214"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8215"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8197" name="Group 8"/>
          <p:cNvGrpSpPr>
            <a:grpSpLocks/>
          </p:cNvGrpSpPr>
          <p:nvPr/>
        </p:nvGrpSpPr>
        <p:grpSpPr bwMode="auto">
          <a:xfrm>
            <a:off x="490538" y="530225"/>
            <a:ext cx="422275" cy="474663"/>
            <a:chOff x="0" y="0"/>
            <a:chExt cx="266" cy="299"/>
          </a:xfrm>
        </p:grpSpPr>
        <p:sp>
          <p:nvSpPr>
            <p:cNvPr id="8212"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8213"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8198" name="Group 11"/>
          <p:cNvGrpSpPr>
            <a:grpSpLocks/>
          </p:cNvGrpSpPr>
          <p:nvPr/>
        </p:nvGrpSpPr>
        <p:grpSpPr bwMode="auto">
          <a:xfrm>
            <a:off x="860425" y="530225"/>
            <a:ext cx="368300" cy="474663"/>
            <a:chOff x="0" y="0"/>
            <a:chExt cx="232" cy="299"/>
          </a:xfrm>
        </p:grpSpPr>
        <p:sp>
          <p:nvSpPr>
            <p:cNvPr id="8210"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8211"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8199" name="Group 14"/>
          <p:cNvGrpSpPr>
            <a:grpSpLocks/>
          </p:cNvGrpSpPr>
          <p:nvPr/>
        </p:nvGrpSpPr>
        <p:grpSpPr bwMode="auto">
          <a:xfrm>
            <a:off x="74613" y="457200"/>
            <a:ext cx="561975" cy="422275"/>
            <a:chOff x="0" y="0"/>
            <a:chExt cx="353" cy="266"/>
          </a:xfrm>
        </p:grpSpPr>
        <p:sp>
          <p:nvSpPr>
            <p:cNvPr id="8208"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8209"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8200" name="Group 17"/>
          <p:cNvGrpSpPr>
            <a:grpSpLocks/>
          </p:cNvGrpSpPr>
          <p:nvPr/>
        </p:nvGrpSpPr>
        <p:grpSpPr bwMode="auto">
          <a:xfrm>
            <a:off x="711200" y="0"/>
            <a:ext cx="31750" cy="1052513"/>
            <a:chOff x="0" y="0"/>
            <a:chExt cx="20" cy="663"/>
          </a:xfrm>
        </p:grpSpPr>
        <p:sp>
          <p:nvSpPr>
            <p:cNvPr id="8206"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8207"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8201" name="Group 20"/>
          <p:cNvGrpSpPr>
            <a:grpSpLocks/>
          </p:cNvGrpSpPr>
          <p:nvPr/>
        </p:nvGrpSpPr>
        <p:grpSpPr bwMode="auto">
          <a:xfrm>
            <a:off x="442913" y="533400"/>
            <a:ext cx="8226425" cy="31750"/>
            <a:chOff x="0" y="0"/>
            <a:chExt cx="5182" cy="20"/>
          </a:xfrm>
        </p:grpSpPr>
        <p:sp>
          <p:nvSpPr>
            <p:cNvPr id="8204"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8205"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8202" name="Rectangle 2"/>
          <p:cNvSpPr>
            <a:spLocks noChangeArrowheads="1"/>
          </p:cNvSpPr>
          <p:nvPr/>
        </p:nvSpPr>
        <p:spPr bwMode="auto">
          <a:xfrm>
            <a:off x="585788" y="1219200"/>
            <a:ext cx="8083550" cy="3046413"/>
          </a:xfrm>
          <a:prstGeom prst="rect">
            <a:avLst/>
          </a:prstGeom>
          <a:noFill/>
          <a:ln w="9525">
            <a:noFill/>
            <a:miter lim="800000"/>
            <a:headEnd/>
            <a:tailEnd/>
          </a:ln>
        </p:spPr>
        <p:txBody>
          <a:bodyPr>
            <a:spAutoFit/>
          </a:bodyPr>
          <a:lstStyle/>
          <a:p>
            <a:r>
              <a:rPr lang="en-US" altLang="ar-SA" sz="3200" i="1">
                <a:solidFill>
                  <a:srgbClr val="002060"/>
                </a:solidFill>
              </a:rPr>
              <a:t>Error control : </a:t>
            </a:r>
            <a:r>
              <a:rPr lang="en-US" altLang="ar-SA" sz="3200" i="1"/>
              <a:t>is both error detection and correction. Error correction in data link layer is implemented simply: anytime an error is detected in exchange, specified frames are retransmitted. This process is called </a:t>
            </a:r>
            <a:r>
              <a:rPr lang="en-US" altLang="ar-SA" sz="3200" i="1">
                <a:solidFill>
                  <a:srgbClr val="002060"/>
                </a:solidFill>
              </a:rPr>
              <a:t>Automatic Repeat Request</a:t>
            </a:r>
            <a:endParaRPr lang="ar-SA" altLang="ar-SA" sz="3200" i="1">
              <a:solidFill>
                <a:srgbClr val="002060"/>
              </a:solidFill>
            </a:endParaRPr>
          </a:p>
        </p:txBody>
      </p:sp>
      <p:sp>
        <p:nvSpPr>
          <p:cNvPr id="8203" name="Rectangle 3"/>
          <p:cNvSpPr>
            <a:spLocks noChangeArrowheads="1"/>
          </p:cNvSpPr>
          <p:nvPr/>
        </p:nvSpPr>
        <p:spPr bwMode="auto">
          <a:xfrm>
            <a:off x="2438400" y="0"/>
            <a:ext cx="3789363" cy="708025"/>
          </a:xfrm>
          <a:prstGeom prst="rect">
            <a:avLst/>
          </a:prstGeom>
          <a:noFill/>
          <a:ln w="9525">
            <a:noFill/>
            <a:miter lim="800000"/>
            <a:headEnd/>
            <a:tailEnd/>
          </a:ln>
        </p:spPr>
        <p:txBody>
          <a:bodyPr wrap="none">
            <a:spAutoFit/>
          </a:bodyPr>
          <a:lstStyle/>
          <a:p>
            <a:r>
              <a:rPr lang="en-US" altLang="ar-SA" sz="4000" i="1"/>
              <a:t>Data link control</a:t>
            </a:r>
            <a:r>
              <a:rPr lang="en-US" altLang="ar-SA" sz="4000" b="1"/>
              <a:t>.</a:t>
            </a:r>
            <a:endParaRPr lang="ar-SA" altLang="ar-SA" sz="4000"/>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626" name="Group 2"/>
          <p:cNvGrpSpPr>
            <a:grpSpLocks/>
          </p:cNvGrpSpPr>
          <p:nvPr/>
        </p:nvGrpSpPr>
        <p:grpSpPr bwMode="auto">
          <a:xfrm>
            <a:off x="366713" y="107950"/>
            <a:ext cx="438150" cy="474663"/>
            <a:chOff x="0" y="0"/>
            <a:chExt cx="276" cy="299"/>
          </a:xfrm>
        </p:grpSpPr>
        <p:sp>
          <p:nvSpPr>
            <p:cNvPr id="26649"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26650"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6627" name="Group 5"/>
          <p:cNvGrpSpPr>
            <a:grpSpLocks/>
          </p:cNvGrpSpPr>
          <p:nvPr/>
        </p:nvGrpSpPr>
        <p:grpSpPr bwMode="auto">
          <a:xfrm>
            <a:off x="749300" y="107950"/>
            <a:ext cx="328613" cy="474663"/>
            <a:chOff x="0" y="0"/>
            <a:chExt cx="207" cy="299"/>
          </a:xfrm>
        </p:grpSpPr>
        <p:sp>
          <p:nvSpPr>
            <p:cNvPr id="26647"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26648"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6628" name="Group 8"/>
          <p:cNvGrpSpPr>
            <a:grpSpLocks/>
          </p:cNvGrpSpPr>
          <p:nvPr/>
        </p:nvGrpSpPr>
        <p:grpSpPr bwMode="auto">
          <a:xfrm>
            <a:off x="490538" y="530225"/>
            <a:ext cx="422275" cy="474663"/>
            <a:chOff x="0" y="0"/>
            <a:chExt cx="266" cy="299"/>
          </a:xfrm>
        </p:grpSpPr>
        <p:sp>
          <p:nvSpPr>
            <p:cNvPr id="26645"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26646"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6629" name="Group 11"/>
          <p:cNvGrpSpPr>
            <a:grpSpLocks/>
          </p:cNvGrpSpPr>
          <p:nvPr/>
        </p:nvGrpSpPr>
        <p:grpSpPr bwMode="auto">
          <a:xfrm>
            <a:off x="860425" y="530225"/>
            <a:ext cx="368300" cy="474663"/>
            <a:chOff x="0" y="0"/>
            <a:chExt cx="232" cy="299"/>
          </a:xfrm>
        </p:grpSpPr>
        <p:sp>
          <p:nvSpPr>
            <p:cNvPr id="26643"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26644"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6630" name="Group 14"/>
          <p:cNvGrpSpPr>
            <a:grpSpLocks/>
          </p:cNvGrpSpPr>
          <p:nvPr/>
        </p:nvGrpSpPr>
        <p:grpSpPr bwMode="auto">
          <a:xfrm>
            <a:off x="23813" y="533400"/>
            <a:ext cx="561975" cy="422275"/>
            <a:chOff x="0" y="0"/>
            <a:chExt cx="353" cy="266"/>
          </a:xfrm>
        </p:grpSpPr>
        <p:sp>
          <p:nvSpPr>
            <p:cNvPr id="2664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26642"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26631" name="Group 17"/>
          <p:cNvGrpSpPr>
            <a:grpSpLocks/>
          </p:cNvGrpSpPr>
          <p:nvPr/>
        </p:nvGrpSpPr>
        <p:grpSpPr bwMode="auto">
          <a:xfrm>
            <a:off x="711200" y="0"/>
            <a:ext cx="31750" cy="1052513"/>
            <a:chOff x="0" y="0"/>
            <a:chExt cx="20" cy="663"/>
          </a:xfrm>
        </p:grpSpPr>
        <p:sp>
          <p:nvSpPr>
            <p:cNvPr id="26639"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26640"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26632" name="Group 20"/>
          <p:cNvGrpSpPr>
            <a:grpSpLocks/>
          </p:cNvGrpSpPr>
          <p:nvPr/>
        </p:nvGrpSpPr>
        <p:grpSpPr bwMode="auto">
          <a:xfrm>
            <a:off x="442913" y="533400"/>
            <a:ext cx="8226425" cy="31750"/>
            <a:chOff x="0" y="0"/>
            <a:chExt cx="5182" cy="20"/>
          </a:xfrm>
        </p:grpSpPr>
        <p:sp>
          <p:nvSpPr>
            <p:cNvPr id="2663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26638"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26633" name="Rectangle 24"/>
          <p:cNvSpPr>
            <a:spLocks noChangeArrowheads="1"/>
          </p:cNvSpPr>
          <p:nvPr/>
        </p:nvSpPr>
        <p:spPr bwMode="auto">
          <a:xfrm>
            <a:off x="685800" y="1066800"/>
            <a:ext cx="4572000" cy="523875"/>
          </a:xfrm>
          <a:prstGeom prst="rect">
            <a:avLst/>
          </a:prstGeom>
          <a:noFill/>
          <a:ln w="9525">
            <a:noFill/>
            <a:miter lim="800000"/>
            <a:headEnd/>
            <a:tailEnd/>
          </a:ln>
        </p:spPr>
        <p:txBody>
          <a:bodyPr>
            <a:spAutoFit/>
          </a:bodyPr>
          <a:lstStyle/>
          <a:p>
            <a:r>
              <a:rPr lang="en-US" altLang="ar-SA" sz="2800" b="1" i="1"/>
              <a:t>Receiver sliding window</a:t>
            </a:r>
          </a:p>
        </p:txBody>
      </p:sp>
      <p:sp>
        <p:nvSpPr>
          <p:cNvPr id="26634" name="Rectangle 25"/>
          <p:cNvSpPr>
            <a:spLocks noChangeArrowheads="1"/>
          </p:cNvSpPr>
          <p:nvPr/>
        </p:nvSpPr>
        <p:spPr bwMode="auto">
          <a:xfrm>
            <a:off x="442913" y="1447800"/>
            <a:ext cx="8243887" cy="2246313"/>
          </a:xfrm>
          <a:prstGeom prst="rect">
            <a:avLst/>
          </a:prstGeom>
          <a:noFill/>
          <a:ln w="9525">
            <a:noFill/>
            <a:miter lim="800000"/>
            <a:headEnd/>
            <a:tailEnd/>
          </a:ln>
        </p:spPr>
        <p:txBody>
          <a:bodyPr>
            <a:spAutoFit/>
          </a:bodyPr>
          <a:lstStyle/>
          <a:p>
            <a:pPr marL="457200" indent="-457200">
              <a:buFont typeface="Wingdings" pitchFamily="2" charset="2"/>
              <a:buChar char="Ø"/>
            </a:pPr>
            <a:r>
              <a:rPr lang="en-US" altLang="ar-SA" sz="2800" i="1"/>
              <a:t>The receive window is an abstract concept defining an imaginary box of size 1 with one single variable Rn. </a:t>
            </a:r>
          </a:p>
          <a:p>
            <a:pPr marL="457200" indent="-457200">
              <a:buFont typeface="Wingdings" pitchFamily="2" charset="2"/>
              <a:buChar char="Ø"/>
            </a:pPr>
            <a:r>
              <a:rPr lang="en-US" altLang="ar-SA" sz="2800" i="1"/>
              <a:t>The window slides when a correct frame has arrived; sliding occurs one slot at a time.</a:t>
            </a:r>
          </a:p>
        </p:txBody>
      </p:sp>
      <p:pic>
        <p:nvPicPr>
          <p:cNvPr id="26635" name="Picture 2"/>
          <p:cNvPicPr>
            <a:picLocks noChangeAspect="1"/>
          </p:cNvPicPr>
          <p:nvPr/>
        </p:nvPicPr>
        <p:blipFill>
          <a:blip r:embed="rId2"/>
          <a:srcRect/>
          <a:stretch>
            <a:fillRect/>
          </a:stretch>
        </p:blipFill>
        <p:spPr bwMode="auto">
          <a:xfrm>
            <a:off x="1290638" y="3581400"/>
            <a:ext cx="6859587" cy="2800350"/>
          </a:xfrm>
          <a:prstGeom prst="rect">
            <a:avLst/>
          </a:prstGeom>
          <a:noFill/>
          <a:ln w="12700">
            <a:noFill/>
            <a:miter lim="800000"/>
            <a:headEnd/>
            <a:tailEnd/>
          </a:ln>
        </p:spPr>
      </p:pic>
      <p:sp>
        <p:nvSpPr>
          <p:cNvPr id="26636" name="Rectangle 1"/>
          <p:cNvSpPr>
            <a:spLocks noChangeArrowheads="1"/>
          </p:cNvSpPr>
          <p:nvPr/>
        </p:nvSpPr>
        <p:spPr bwMode="auto">
          <a:xfrm>
            <a:off x="2590800" y="76200"/>
            <a:ext cx="3502025" cy="584200"/>
          </a:xfrm>
          <a:prstGeom prst="rect">
            <a:avLst/>
          </a:prstGeom>
          <a:noFill/>
          <a:ln w="9525">
            <a:noFill/>
            <a:miter lim="800000"/>
            <a:headEnd/>
            <a:tailEnd/>
          </a:ln>
        </p:spPr>
        <p:txBody>
          <a:bodyPr wrap="none">
            <a:spAutoFit/>
          </a:bodyPr>
          <a:lstStyle/>
          <a:p>
            <a:r>
              <a:rPr lang="en-US" altLang="ar-SA" sz="3200" b="1" i="1"/>
              <a:t>Go_Back _N ARQ </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650" name="Group 2"/>
          <p:cNvGrpSpPr>
            <a:grpSpLocks/>
          </p:cNvGrpSpPr>
          <p:nvPr/>
        </p:nvGrpSpPr>
        <p:grpSpPr bwMode="auto">
          <a:xfrm>
            <a:off x="366713" y="107950"/>
            <a:ext cx="438150" cy="474663"/>
            <a:chOff x="0" y="0"/>
            <a:chExt cx="276" cy="299"/>
          </a:xfrm>
        </p:grpSpPr>
        <p:sp>
          <p:nvSpPr>
            <p:cNvPr id="27674"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27675"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7651" name="Group 5"/>
          <p:cNvGrpSpPr>
            <a:grpSpLocks/>
          </p:cNvGrpSpPr>
          <p:nvPr/>
        </p:nvGrpSpPr>
        <p:grpSpPr bwMode="auto">
          <a:xfrm>
            <a:off x="749300" y="107950"/>
            <a:ext cx="328613" cy="474663"/>
            <a:chOff x="0" y="0"/>
            <a:chExt cx="207" cy="299"/>
          </a:xfrm>
        </p:grpSpPr>
        <p:sp>
          <p:nvSpPr>
            <p:cNvPr id="27672"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27673"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7652" name="Group 8"/>
          <p:cNvGrpSpPr>
            <a:grpSpLocks/>
          </p:cNvGrpSpPr>
          <p:nvPr/>
        </p:nvGrpSpPr>
        <p:grpSpPr bwMode="auto">
          <a:xfrm>
            <a:off x="490538" y="530225"/>
            <a:ext cx="422275" cy="474663"/>
            <a:chOff x="0" y="0"/>
            <a:chExt cx="266" cy="299"/>
          </a:xfrm>
        </p:grpSpPr>
        <p:sp>
          <p:nvSpPr>
            <p:cNvPr id="27670"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27671"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7653" name="Group 11"/>
          <p:cNvGrpSpPr>
            <a:grpSpLocks/>
          </p:cNvGrpSpPr>
          <p:nvPr/>
        </p:nvGrpSpPr>
        <p:grpSpPr bwMode="auto">
          <a:xfrm>
            <a:off x="860425" y="530225"/>
            <a:ext cx="368300" cy="474663"/>
            <a:chOff x="0" y="0"/>
            <a:chExt cx="232" cy="299"/>
          </a:xfrm>
        </p:grpSpPr>
        <p:sp>
          <p:nvSpPr>
            <p:cNvPr id="27668"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27669"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7654" name="Group 14"/>
          <p:cNvGrpSpPr>
            <a:grpSpLocks/>
          </p:cNvGrpSpPr>
          <p:nvPr/>
        </p:nvGrpSpPr>
        <p:grpSpPr bwMode="auto">
          <a:xfrm>
            <a:off x="23813" y="533400"/>
            <a:ext cx="561975" cy="422275"/>
            <a:chOff x="0" y="0"/>
            <a:chExt cx="353" cy="266"/>
          </a:xfrm>
        </p:grpSpPr>
        <p:sp>
          <p:nvSpPr>
            <p:cNvPr id="27666"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27667"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27655" name="Group 17"/>
          <p:cNvGrpSpPr>
            <a:grpSpLocks/>
          </p:cNvGrpSpPr>
          <p:nvPr/>
        </p:nvGrpSpPr>
        <p:grpSpPr bwMode="auto">
          <a:xfrm>
            <a:off x="711200" y="0"/>
            <a:ext cx="31750" cy="1052513"/>
            <a:chOff x="0" y="0"/>
            <a:chExt cx="20" cy="663"/>
          </a:xfrm>
        </p:grpSpPr>
        <p:sp>
          <p:nvSpPr>
            <p:cNvPr id="27664"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27665"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27656" name="Group 20"/>
          <p:cNvGrpSpPr>
            <a:grpSpLocks/>
          </p:cNvGrpSpPr>
          <p:nvPr/>
        </p:nvGrpSpPr>
        <p:grpSpPr bwMode="auto">
          <a:xfrm>
            <a:off x="442913" y="533400"/>
            <a:ext cx="8226425" cy="31750"/>
            <a:chOff x="0" y="0"/>
            <a:chExt cx="5182" cy="20"/>
          </a:xfrm>
        </p:grpSpPr>
        <p:sp>
          <p:nvSpPr>
            <p:cNvPr id="27662"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27663"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27657" name="Rectangle 22"/>
          <p:cNvSpPr>
            <a:spLocks noChangeArrowheads="1"/>
          </p:cNvSpPr>
          <p:nvPr/>
        </p:nvSpPr>
        <p:spPr bwMode="auto">
          <a:xfrm>
            <a:off x="1371600" y="685800"/>
            <a:ext cx="2390775" cy="461963"/>
          </a:xfrm>
          <a:prstGeom prst="rect">
            <a:avLst/>
          </a:prstGeom>
          <a:noFill/>
          <a:ln w="9525">
            <a:noFill/>
            <a:miter lim="800000"/>
            <a:headEnd/>
            <a:tailEnd/>
          </a:ln>
        </p:spPr>
        <p:txBody>
          <a:bodyPr wrap="none">
            <a:spAutoFit/>
          </a:bodyPr>
          <a:lstStyle/>
          <a:p>
            <a:r>
              <a:rPr lang="en-US" altLang="ar-SA" b="1"/>
              <a:t>control variables</a:t>
            </a:r>
            <a:endParaRPr lang="en-US" altLang="ar-SA"/>
          </a:p>
        </p:txBody>
      </p:sp>
      <p:pic>
        <p:nvPicPr>
          <p:cNvPr id="27658" name="Picture 2"/>
          <p:cNvPicPr>
            <a:picLocks noChangeAspect="1"/>
          </p:cNvPicPr>
          <p:nvPr/>
        </p:nvPicPr>
        <p:blipFill>
          <a:blip r:embed="rId2"/>
          <a:srcRect/>
          <a:stretch>
            <a:fillRect/>
          </a:stretch>
        </p:blipFill>
        <p:spPr bwMode="auto">
          <a:xfrm>
            <a:off x="533400" y="2133600"/>
            <a:ext cx="7543800" cy="1868488"/>
          </a:xfrm>
          <a:prstGeom prst="rect">
            <a:avLst/>
          </a:prstGeom>
          <a:noFill/>
          <a:ln w="12700">
            <a:noFill/>
            <a:miter lim="800000"/>
            <a:headEnd/>
            <a:tailEnd/>
          </a:ln>
        </p:spPr>
      </p:pic>
      <p:sp>
        <p:nvSpPr>
          <p:cNvPr id="27659" name="Rectangle 24"/>
          <p:cNvSpPr>
            <a:spLocks noChangeArrowheads="1"/>
          </p:cNvSpPr>
          <p:nvPr/>
        </p:nvSpPr>
        <p:spPr bwMode="auto">
          <a:xfrm>
            <a:off x="457200" y="4038600"/>
            <a:ext cx="8077200" cy="2246313"/>
          </a:xfrm>
          <a:prstGeom prst="rect">
            <a:avLst/>
          </a:prstGeom>
          <a:noFill/>
          <a:ln w="9525">
            <a:noFill/>
            <a:miter lim="800000"/>
            <a:headEnd/>
            <a:tailEnd/>
          </a:ln>
        </p:spPr>
        <p:txBody>
          <a:bodyPr>
            <a:spAutoFit/>
          </a:bodyPr>
          <a:lstStyle/>
          <a:p>
            <a:r>
              <a:rPr lang="en-US" altLang="ar-SA" sz="2800" i="1"/>
              <a:t>S: hold the sequence number of the recently sent frame</a:t>
            </a:r>
          </a:p>
          <a:p>
            <a:r>
              <a:rPr lang="en-US" altLang="ar-SA" sz="2800" i="1"/>
              <a:t>S</a:t>
            </a:r>
            <a:r>
              <a:rPr lang="en-US" altLang="ar-SA" sz="1800" i="1"/>
              <a:t>F</a:t>
            </a:r>
            <a:r>
              <a:rPr lang="en-US" altLang="ar-SA" sz="2800" i="1"/>
              <a:t>: holds sequence number of the first frame in the window</a:t>
            </a:r>
          </a:p>
          <a:p>
            <a:r>
              <a:rPr lang="en-US" altLang="ar-SA" sz="2800" i="1"/>
              <a:t>S</a:t>
            </a:r>
            <a:r>
              <a:rPr lang="en-US" altLang="ar-SA" sz="1800" i="1"/>
              <a:t>L</a:t>
            </a:r>
            <a:r>
              <a:rPr lang="en-US" altLang="ar-SA" sz="2800" i="1"/>
              <a:t>: holds the sequence number of the last frame</a:t>
            </a:r>
          </a:p>
          <a:p>
            <a:r>
              <a:rPr lang="en-US" altLang="ar-SA" sz="2800" i="1"/>
              <a:t>R: sequence number of the frame expected to received</a:t>
            </a:r>
          </a:p>
        </p:txBody>
      </p:sp>
      <p:sp>
        <p:nvSpPr>
          <p:cNvPr id="26" name="Rounded Rectangular Callout 25"/>
          <p:cNvSpPr/>
          <p:nvPr/>
        </p:nvSpPr>
        <p:spPr bwMode="auto">
          <a:xfrm>
            <a:off x="1447800" y="1371600"/>
            <a:ext cx="3733800" cy="609600"/>
          </a:xfrm>
          <a:prstGeom prst="wedgeRoundRectCallout">
            <a:avLst>
              <a:gd name="adj1" fmla="val -25585"/>
              <a:gd name="adj2" fmla="val 78172"/>
              <a:gd name="adj3" fmla="val 16667"/>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a:lstStyle/>
          <a:p>
            <a:pPr>
              <a:defRPr/>
            </a:pPr>
            <a:r>
              <a:rPr lang="en-US" sz="1400" b="1" dirty="0">
                <a:sym typeface="Times New Roman" charset="0"/>
              </a:rPr>
              <a:t>Outstanding frames: frames sent but not acknowledged</a:t>
            </a:r>
            <a:endParaRPr lang="en-US" sz="1400" dirty="0">
              <a:solidFill>
                <a:srgbClr val="000000"/>
              </a:solidFill>
              <a:latin typeface="Times New Roman" pitchFamily="-32" charset="0"/>
              <a:ea typeface="ヒラギノ明朝 ProN W3" pitchFamily="-32" charset="-128"/>
              <a:sym typeface="Times New Roman" pitchFamily="-32" charset="0"/>
            </a:endParaRPr>
          </a:p>
        </p:txBody>
      </p:sp>
      <p:sp>
        <p:nvSpPr>
          <p:cNvPr id="27661" name="Rectangle 24"/>
          <p:cNvSpPr>
            <a:spLocks noChangeArrowheads="1"/>
          </p:cNvSpPr>
          <p:nvPr/>
        </p:nvSpPr>
        <p:spPr bwMode="auto">
          <a:xfrm>
            <a:off x="2743200" y="76200"/>
            <a:ext cx="3159125" cy="584200"/>
          </a:xfrm>
          <a:prstGeom prst="rect">
            <a:avLst/>
          </a:prstGeom>
          <a:noFill/>
          <a:ln w="9525">
            <a:noFill/>
            <a:miter lim="800000"/>
            <a:headEnd/>
            <a:tailEnd/>
          </a:ln>
        </p:spPr>
        <p:txBody>
          <a:bodyPr wrap="none">
            <a:spAutoFit/>
          </a:bodyPr>
          <a:lstStyle/>
          <a:p>
            <a:r>
              <a:rPr lang="en-US" altLang="ar-SA" sz="3200" b="1" i="1"/>
              <a:t>Go-Back-N ARQ</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674" name="Group 2"/>
          <p:cNvGrpSpPr>
            <a:grpSpLocks/>
          </p:cNvGrpSpPr>
          <p:nvPr/>
        </p:nvGrpSpPr>
        <p:grpSpPr bwMode="auto">
          <a:xfrm>
            <a:off x="366713" y="107950"/>
            <a:ext cx="438150" cy="474663"/>
            <a:chOff x="0" y="0"/>
            <a:chExt cx="276" cy="299"/>
          </a:xfrm>
        </p:grpSpPr>
        <p:sp>
          <p:nvSpPr>
            <p:cNvPr id="28695"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28696"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8675" name="Group 5"/>
          <p:cNvGrpSpPr>
            <a:grpSpLocks/>
          </p:cNvGrpSpPr>
          <p:nvPr/>
        </p:nvGrpSpPr>
        <p:grpSpPr bwMode="auto">
          <a:xfrm>
            <a:off x="749300" y="107950"/>
            <a:ext cx="328613" cy="474663"/>
            <a:chOff x="0" y="0"/>
            <a:chExt cx="207" cy="299"/>
          </a:xfrm>
        </p:grpSpPr>
        <p:sp>
          <p:nvSpPr>
            <p:cNvPr id="28693"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28694"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8676" name="Group 8"/>
          <p:cNvGrpSpPr>
            <a:grpSpLocks/>
          </p:cNvGrpSpPr>
          <p:nvPr/>
        </p:nvGrpSpPr>
        <p:grpSpPr bwMode="auto">
          <a:xfrm>
            <a:off x="490538" y="530225"/>
            <a:ext cx="422275" cy="474663"/>
            <a:chOff x="0" y="0"/>
            <a:chExt cx="266" cy="299"/>
          </a:xfrm>
        </p:grpSpPr>
        <p:sp>
          <p:nvSpPr>
            <p:cNvPr id="28691"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28692"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8677" name="Group 11"/>
          <p:cNvGrpSpPr>
            <a:grpSpLocks/>
          </p:cNvGrpSpPr>
          <p:nvPr/>
        </p:nvGrpSpPr>
        <p:grpSpPr bwMode="auto">
          <a:xfrm>
            <a:off x="860425" y="530225"/>
            <a:ext cx="368300" cy="474663"/>
            <a:chOff x="0" y="0"/>
            <a:chExt cx="232" cy="299"/>
          </a:xfrm>
        </p:grpSpPr>
        <p:sp>
          <p:nvSpPr>
            <p:cNvPr id="28689"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28690"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8678" name="Group 14"/>
          <p:cNvGrpSpPr>
            <a:grpSpLocks/>
          </p:cNvGrpSpPr>
          <p:nvPr/>
        </p:nvGrpSpPr>
        <p:grpSpPr bwMode="auto">
          <a:xfrm>
            <a:off x="23813" y="533400"/>
            <a:ext cx="561975" cy="422275"/>
            <a:chOff x="0" y="0"/>
            <a:chExt cx="353" cy="266"/>
          </a:xfrm>
        </p:grpSpPr>
        <p:sp>
          <p:nvSpPr>
            <p:cNvPr id="28687"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28688"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28679" name="Group 17"/>
          <p:cNvGrpSpPr>
            <a:grpSpLocks/>
          </p:cNvGrpSpPr>
          <p:nvPr/>
        </p:nvGrpSpPr>
        <p:grpSpPr bwMode="auto">
          <a:xfrm>
            <a:off x="711200" y="0"/>
            <a:ext cx="31750" cy="1052513"/>
            <a:chOff x="0" y="0"/>
            <a:chExt cx="20" cy="663"/>
          </a:xfrm>
        </p:grpSpPr>
        <p:sp>
          <p:nvSpPr>
            <p:cNvPr id="28685"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28686"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28680" name="Group 20"/>
          <p:cNvGrpSpPr>
            <a:grpSpLocks/>
          </p:cNvGrpSpPr>
          <p:nvPr/>
        </p:nvGrpSpPr>
        <p:grpSpPr bwMode="auto">
          <a:xfrm>
            <a:off x="442913" y="533400"/>
            <a:ext cx="8226425" cy="31750"/>
            <a:chOff x="0" y="0"/>
            <a:chExt cx="5182" cy="20"/>
          </a:xfrm>
        </p:grpSpPr>
        <p:sp>
          <p:nvSpPr>
            <p:cNvPr id="28683"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28684"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pic>
        <p:nvPicPr>
          <p:cNvPr id="28681" name="Picture 2"/>
          <p:cNvPicPr>
            <a:picLocks noChangeAspect="1"/>
          </p:cNvPicPr>
          <p:nvPr/>
        </p:nvPicPr>
        <p:blipFill>
          <a:blip r:embed="rId2"/>
          <a:srcRect/>
          <a:stretch>
            <a:fillRect/>
          </a:stretch>
        </p:blipFill>
        <p:spPr bwMode="auto">
          <a:xfrm>
            <a:off x="261938" y="1371600"/>
            <a:ext cx="8626475" cy="4572000"/>
          </a:xfrm>
          <a:prstGeom prst="rect">
            <a:avLst/>
          </a:prstGeom>
          <a:noFill/>
          <a:ln w="12700">
            <a:noFill/>
            <a:miter lim="800000"/>
            <a:headEnd/>
            <a:tailEnd/>
          </a:ln>
        </p:spPr>
      </p:pic>
      <p:sp>
        <p:nvSpPr>
          <p:cNvPr id="28682" name="Rectangle 24"/>
          <p:cNvSpPr>
            <a:spLocks noChangeArrowheads="1"/>
          </p:cNvSpPr>
          <p:nvPr/>
        </p:nvSpPr>
        <p:spPr bwMode="auto">
          <a:xfrm>
            <a:off x="2971800" y="152400"/>
            <a:ext cx="3159125" cy="584200"/>
          </a:xfrm>
          <a:prstGeom prst="rect">
            <a:avLst/>
          </a:prstGeom>
          <a:noFill/>
          <a:ln w="9525">
            <a:noFill/>
            <a:miter lim="800000"/>
            <a:headEnd/>
            <a:tailEnd/>
          </a:ln>
        </p:spPr>
        <p:txBody>
          <a:bodyPr wrap="none">
            <a:spAutoFit/>
          </a:bodyPr>
          <a:lstStyle/>
          <a:p>
            <a:r>
              <a:rPr lang="en-US" altLang="ar-SA" sz="3200" b="1" i="1"/>
              <a:t>Go-Back-N ARQ</a:t>
            </a: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98" name="Group 2"/>
          <p:cNvGrpSpPr>
            <a:grpSpLocks/>
          </p:cNvGrpSpPr>
          <p:nvPr/>
        </p:nvGrpSpPr>
        <p:grpSpPr bwMode="auto">
          <a:xfrm>
            <a:off x="366713" y="107950"/>
            <a:ext cx="438150" cy="474663"/>
            <a:chOff x="0" y="0"/>
            <a:chExt cx="276" cy="299"/>
          </a:xfrm>
        </p:grpSpPr>
        <p:sp>
          <p:nvSpPr>
            <p:cNvPr id="29719"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29720"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9699" name="Group 5"/>
          <p:cNvGrpSpPr>
            <a:grpSpLocks/>
          </p:cNvGrpSpPr>
          <p:nvPr/>
        </p:nvGrpSpPr>
        <p:grpSpPr bwMode="auto">
          <a:xfrm>
            <a:off x="749300" y="107950"/>
            <a:ext cx="328613" cy="474663"/>
            <a:chOff x="0" y="0"/>
            <a:chExt cx="207" cy="299"/>
          </a:xfrm>
        </p:grpSpPr>
        <p:sp>
          <p:nvSpPr>
            <p:cNvPr id="29717"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29718"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9700" name="Group 8"/>
          <p:cNvGrpSpPr>
            <a:grpSpLocks/>
          </p:cNvGrpSpPr>
          <p:nvPr/>
        </p:nvGrpSpPr>
        <p:grpSpPr bwMode="auto">
          <a:xfrm>
            <a:off x="490538" y="530225"/>
            <a:ext cx="422275" cy="474663"/>
            <a:chOff x="0" y="0"/>
            <a:chExt cx="266" cy="299"/>
          </a:xfrm>
        </p:grpSpPr>
        <p:sp>
          <p:nvSpPr>
            <p:cNvPr id="29715"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29716"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9701" name="Group 11"/>
          <p:cNvGrpSpPr>
            <a:grpSpLocks/>
          </p:cNvGrpSpPr>
          <p:nvPr/>
        </p:nvGrpSpPr>
        <p:grpSpPr bwMode="auto">
          <a:xfrm>
            <a:off x="860425" y="530225"/>
            <a:ext cx="368300" cy="474663"/>
            <a:chOff x="0" y="0"/>
            <a:chExt cx="232" cy="299"/>
          </a:xfrm>
        </p:grpSpPr>
        <p:sp>
          <p:nvSpPr>
            <p:cNvPr id="29713"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29714"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29702" name="Group 14"/>
          <p:cNvGrpSpPr>
            <a:grpSpLocks/>
          </p:cNvGrpSpPr>
          <p:nvPr/>
        </p:nvGrpSpPr>
        <p:grpSpPr bwMode="auto">
          <a:xfrm>
            <a:off x="23813" y="533400"/>
            <a:ext cx="561975" cy="422275"/>
            <a:chOff x="0" y="0"/>
            <a:chExt cx="353" cy="266"/>
          </a:xfrm>
        </p:grpSpPr>
        <p:sp>
          <p:nvSpPr>
            <p:cNvPr id="2971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29712"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29703" name="Group 17"/>
          <p:cNvGrpSpPr>
            <a:grpSpLocks/>
          </p:cNvGrpSpPr>
          <p:nvPr/>
        </p:nvGrpSpPr>
        <p:grpSpPr bwMode="auto">
          <a:xfrm>
            <a:off x="711200" y="0"/>
            <a:ext cx="31750" cy="1052513"/>
            <a:chOff x="0" y="0"/>
            <a:chExt cx="20" cy="663"/>
          </a:xfrm>
        </p:grpSpPr>
        <p:sp>
          <p:nvSpPr>
            <p:cNvPr id="29709"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29710"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29704" name="Group 20"/>
          <p:cNvGrpSpPr>
            <a:grpSpLocks/>
          </p:cNvGrpSpPr>
          <p:nvPr/>
        </p:nvGrpSpPr>
        <p:grpSpPr bwMode="auto">
          <a:xfrm>
            <a:off x="442913" y="533400"/>
            <a:ext cx="8226425" cy="31750"/>
            <a:chOff x="0" y="0"/>
            <a:chExt cx="5182" cy="20"/>
          </a:xfrm>
        </p:grpSpPr>
        <p:sp>
          <p:nvSpPr>
            <p:cNvPr id="2970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29708"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29705" name="Rectangle 22"/>
          <p:cNvSpPr>
            <a:spLocks noChangeArrowheads="1"/>
          </p:cNvSpPr>
          <p:nvPr/>
        </p:nvSpPr>
        <p:spPr bwMode="auto">
          <a:xfrm>
            <a:off x="0" y="990600"/>
            <a:ext cx="9144000" cy="5694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rgbClr val="000000"/>
                </a:solidFill>
                <a:latin typeface="Times New Roman" pitchFamily="18" charset="0"/>
                <a:ea typeface="ヒラギノ明朝 ProN W3" pitchFamily="-32" charset="-128"/>
                <a:sym typeface="Times New Roman" pitchFamily="18" charset="0"/>
              </a:defRPr>
            </a:lvl1pPr>
            <a:lvl2pPr marL="742950" indent="-285750" eaLnBrk="0" hangingPunct="0">
              <a:defRPr sz="2400">
                <a:solidFill>
                  <a:srgbClr val="000000"/>
                </a:solidFill>
                <a:latin typeface="Times New Roman" pitchFamily="18" charset="0"/>
                <a:ea typeface="ヒラギノ明朝 ProN W3" pitchFamily="-32" charset="-128"/>
                <a:sym typeface="Times New Roman" pitchFamily="18" charset="0"/>
              </a:defRPr>
            </a:lvl2pPr>
            <a:lvl3pPr marL="1143000" indent="-228600" eaLnBrk="0" hangingPunct="0">
              <a:defRPr sz="2400">
                <a:solidFill>
                  <a:srgbClr val="000000"/>
                </a:solidFill>
                <a:latin typeface="Times New Roman" pitchFamily="18" charset="0"/>
                <a:ea typeface="ヒラギノ明朝 ProN W3" pitchFamily="-32" charset="-128"/>
                <a:sym typeface="Times New Roman" pitchFamily="18" charset="0"/>
              </a:defRPr>
            </a:lvl3pPr>
            <a:lvl4pPr marL="1600200" indent="-228600" eaLnBrk="0" hangingPunct="0">
              <a:defRPr sz="2400">
                <a:solidFill>
                  <a:srgbClr val="000000"/>
                </a:solidFill>
                <a:latin typeface="Times New Roman" pitchFamily="18" charset="0"/>
                <a:ea typeface="ヒラギノ明朝 ProN W3" pitchFamily="-32" charset="-128"/>
                <a:sym typeface="Times New Roman" pitchFamily="18" charset="0"/>
              </a:defRPr>
            </a:lvl4pPr>
            <a:lvl5pPr marL="2057400" indent="-228600" eaLnBrk="0" hangingPunct="0">
              <a:defRPr sz="2400">
                <a:solidFill>
                  <a:srgbClr val="000000"/>
                </a:solidFill>
                <a:latin typeface="Times New Roman" pitchFamily="18" charset="0"/>
                <a:ea typeface="ヒラギノ明朝 ProN W3" pitchFamily="-32" charset="-128"/>
                <a:sym typeface="Times New Roman" pitchFamily="18" charset="0"/>
              </a:defRPr>
            </a:lvl5pPr>
            <a:lvl6pPr marL="25146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6pPr>
            <a:lvl7pPr marL="29718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7pPr>
            <a:lvl8pPr marL="34290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8pPr>
            <a:lvl9pPr marL="3886200" indent="-228600" algn="l" rtl="0" eaLnBrk="0" fontAlgn="base" hangingPunct="0">
              <a:spcBef>
                <a:spcPct val="0"/>
              </a:spcBef>
              <a:spcAft>
                <a:spcPct val="0"/>
              </a:spcAft>
              <a:defRPr sz="2400">
                <a:solidFill>
                  <a:srgbClr val="000000"/>
                </a:solidFill>
                <a:latin typeface="Times New Roman" pitchFamily="18" charset="0"/>
                <a:ea typeface="ヒラギノ明朝 ProN W3" pitchFamily="-32" charset="-128"/>
                <a:sym typeface="Times New Roman" pitchFamily="18" charset="0"/>
              </a:defRPr>
            </a:lvl9pPr>
          </a:lstStyle>
          <a:p>
            <a:pPr eaLnBrk="1" hangingPunct="1">
              <a:defRPr/>
            </a:pPr>
            <a:r>
              <a:rPr lang="en-US" altLang="ar-SA" sz="2800" i="1" dirty="0" smtClean="0"/>
              <a:t>In Go-Back-N ARQ we use one timer for the first outstanding frame</a:t>
            </a:r>
          </a:p>
          <a:p>
            <a:pPr marL="457200" indent="-457200" eaLnBrk="1" hangingPunct="1">
              <a:buFont typeface="Wingdings" panose="05000000000000000000" pitchFamily="2" charset="2"/>
              <a:buChar char="Ø"/>
              <a:defRPr/>
            </a:pPr>
            <a:r>
              <a:rPr lang="en-US" altLang="ar-SA" sz="2800" i="1" dirty="0" smtClean="0"/>
              <a:t>The receiver sends a positive ACK if a frame has arrived safe and in order.</a:t>
            </a:r>
          </a:p>
          <a:p>
            <a:pPr marL="457200" indent="-457200" eaLnBrk="1" hangingPunct="1">
              <a:buFont typeface="Wingdings" panose="05000000000000000000" pitchFamily="2" charset="2"/>
              <a:buChar char="Ø"/>
              <a:defRPr/>
            </a:pPr>
            <a:r>
              <a:rPr lang="en-US" altLang="ar-SA" sz="2800" i="1" dirty="0" smtClean="0"/>
              <a:t>if a frame is damaged or out of order ,the receiver is silent and will discard all subsequent frames </a:t>
            </a:r>
          </a:p>
          <a:p>
            <a:pPr marL="457200" indent="-457200" eaLnBrk="1" hangingPunct="1">
              <a:buFont typeface="Wingdings" panose="05000000000000000000" pitchFamily="2" charset="2"/>
              <a:buChar char="Ø"/>
              <a:defRPr/>
            </a:pPr>
            <a:r>
              <a:rPr lang="en-US" altLang="ar-SA" sz="2800" i="1" dirty="0" smtClean="0"/>
              <a:t>When the timer of an unacknowledged frame at the sender site is expired , the sender goes back and resend all frames , beginning with the one with expired timer.( that is why the protocol is called Go-Back-N ARQ)</a:t>
            </a:r>
          </a:p>
          <a:p>
            <a:pPr marL="457200" indent="-457200" eaLnBrk="1" hangingPunct="1">
              <a:buFont typeface="Wingdings" panose="05000000000000000000" pitchFamily="2" charset="2"/>
              <a:buChar char="Ø"/>
              <a:defRPr/>
            </a:pPr>
            <a:r>
              <a:rPr lang="en-US" altLang="ar-SA" sz="2800" i="1" dirty="0" smtClean="0"/>
              <a:t>The receiver doesn't have to acknowledge each frame received . It can send cumulative </a:t>
            </a:r>
            <a:r>
              <a:rPr lang="en-US" altLang="ar-SA" sz="2800" i="1" dirty="0" err="1" smtClean="0"/>
              <a:t>Ack</a:t>
            </a:r>
            <a:r>
              <a:rPr lang="en-US" altLang="ar-SA" sz="2800" i="1" dirty="0" smtClean="0"/>
              <a:t> for several frame</a:t>
            </a:r>
          </a:p>
          <a:p>
            <a:pPr eaLnBrk="1" hangingPunct="1">
              <a:defRPr/>
            </a:pPr>
            <a:endParaRPr lang="en-US" altLang="ar-SA" sz="2800" i="1" dirty="0" smtClean="0"/>
          </a:p>
        </p:txBody>
      </p:sp>
      <p:sp>
        <p:nvSpPr>
          <p:cNvPr id="29706" name="Rectangle 23"/>
          <p:cNvSpPr>
            <a:spLocks noChangeArrowheads="1"/>
          </p:cNvSpPr>
          <p:nvPr/>
        </p:nvSpPr>
        <p:spPr bwMode="auto">
          <a:xfrm>
            <a:off x="2971800" y="152400"/>
            <a:ext cx="3159125" cy="584200"/>
          </a:xfrm>
          <a:prstGeom prst="rect">
            <a:avLst/>
          </a:prstGeom>
          <a:noFill/>
          <a:ln w="9525">
            <a:noFill/>
            <a:miter lim="800000"/>
            <a:headEnd/>
            <a:tailEnd/>
          </a:ln>
        </p:spPr>
        <p:txBody>
          <a:bodyPr wrap="none">
            <a:spAutoFit/>
          </a:bodyPr>
          <a:lstStyle/>
          <a:p>
            <a:r>
              <a:rPr lang="en-US" altLang="ar-SA" sz="3200" b="1" i="1"/>
              <a:t>Go-Back-N ARQ</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722" name="Group 2"/>
          <p:cNvGrpSpPr>
            <a:grpSpLocks/>
          </p:cNvGrpSpPr>
          <p:nvPr/>
        </p:nvGrpSpPr>
        <p:grpSpPr bwMode="auto">
          <a:xfrm>
            <a:off x="366713" y="107950"/>
            <a:ext cx="438150" cy="474663"/>
            <a:chOff x="0" y="0"/>
            <a:chExt cx="276" cy="299"/>
          </a:xfrm>
        </p:grpSpPr>
        <p:sp>
          <p:nvSpPr>
            <p:cNvPr id="30743"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30744"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0723" name="Group 5"/>
          <p:cNvGrpSpPr>
            <a:grpSpLocks/>
          </p:cNvGrpSpPr>
          <p:nvPr/>
        </p:nvGrpSpPr>
        <p:grpSpPr bwMode="auto">
          <a:xfrm>
            <a:off x="749300" y="107950"/>
            <a:ext cx="328613" cy="474663"/>
            <a:chOff x="0" y="0"/>
            <a:chExt cx="207" cy="299"/>
          </a:xfrm>
        </p:grpSpPr>
        <p:sp>
          <p:nvSpPr>
            <p:cNvPr id="30741"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30742"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0724" name="Group 8"/>
          <p:cNvGrpSpPr>
            <a:grpSpLocks/>
          </p:cNvGrpSpPr>
          <p:nvPr/>
        </p:nvGrpSpPr>
        <p:grpSpPr bwMode="auto">
          <a:xfrm>
            <a:off x="490538" y="530225"/>
            <a:ext cx="422275" cy="474663"/>
            <a:chOff x="0" y="0"/>
            <a:chExt cx="266" cy="299"/>
          </a:xfrm>
        </p:grpSpPr>
        <p:sp>
          <p:nvSpPr>
            <p:cNvPr id="30739"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30740"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0725" name="Group 11"/>
          <p:cNvGrpSpPr>
            <a:grpSpLocks/>
          </p:cNvGrpSpPr>
          <p:nvPr/>
        </p:nvGrpSpPr>
        <p:grpSpPr bwMode="auto">
          <a:xfrm>
            <a:off x="860425" y="530225"/>
            <a:ext cx="368300" cy="474663"/>
            <a:chOff x="0" y="0"/>
            <a:chExt cx="232" cy="299"/>
          </a:xfrm>
        </p:grpSpPr>
        <p:sp>
          <p:nvSpPr>
            <p:cNvPr id="30737"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30738"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0726" name="Group 14"/>
          <p:cNvGrpSpPr>
            <a:grpSpLocks/>
          </p:cNvGrpSpPr>
          <p:nvPr/>
        </p:nvGrpSpPr>
        <p:grpSpPr bwMode="auto">
          <a:xfrm>
            <a:off x="23813" y="533400"/>
            <a:ext cx="561975" cy="422275"/>
            <a:chOff x="0" y="0"/>
            <a:chExt cx="353" cy="266"/>
          </a:xfrm>
        </p:grpSpPr>
        <p:sp>
          <p:nvSpPr>
            <p:cNvPr id="30735"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30736"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30727" name="Group 17"/>
          <p:cNvGrpSpPr>
            <a:grpSpLocks/>
          </p:cNvGrpSpPr>
          <p:nvPr/>
        </p:nvGrpSpPr>
        <p:grpSpPr bwMode="auto">
          <a:xfrm>
            <a:off x="711200" y="0"/>
            <a:ext cx="31750" cy="1052513"/>
            <a:chOff x="0" y="0"/>
            <a:chExt cx="20" cy="663"/>
          </a:xfrm>
        </p:grpSpPr>
        <p:sp>
          <p:nvSpPr>
            <p:cNvPr id="30733"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30734"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30728" name="Group 20"/>
          <p:cNvGrpSpPr>
            <a:grpSpLocks/>
          </p:cNvGrpSpPr>
          <p:nvPr/>
        </p:nvGrpSpPr>
        <p:grpSpPr bwMode="auto">
          <a:xfrm>
            <a:off x="442913" y="533400"/>
            <a:ext cx="8226425" cy="31750"/>
            <a:chOff x="0" y="0"/>
            <a:chExt cx="5182" cy="20"/>
          </a:xfrm>
        </p:grpSpPr>
        <p:sp>
          <p:nvSpPr>
            <p:cNvPr id="30731"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30732"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30729" name="Rectangle 23"/>
          <p:cNvSpPr>
            <a:spLocks noChangeArrowheads="1"/>
          </p:cNvSpPr>
          <p:nvPr/>
        </p:nvSpPr>
        <p:spPr bwMode="auto">
          <a:xfrm>
            <a:off x="2971800" y="152400"/>
            <a:ext cx="3159125" cy="584200"/>
          </a:xfrm>
          <a:prstGeom prst="rect">
            <a:avLst/>
          </a:prstGeom>
          <a:noFill/>
          <a:ln w="9525">
            <a:noFill/>
            <a:miter lim="800000"/>
            <a:headEnd/>
            <a:tailEnd/>
          </a:ln>
        </p:spPr>
        <p:txBody>
          <a:bodyPr wrap="none">
            <a:spAutoFit/>
          </a:bodyPr>
          <a:lstStyle/>
          <a:p>
            <a:r>
              <a:rPr lang="en-US" altLang="ar-SA" sz="3200" b="1" i="1"/>
              <a:t>Go-Back-N ARQ</a:t>
            </a:r>
          </a:p>
        </p:txBody>
      </p:sp>
      <p:sp>
        <p:nvSpPr>
          <p:cNvPr id="30730" name="Rectangle 1"/>
          <p:cNvSpPr>
            <a:spLocks noChangeArrowheads="1"/>
          </p:cNvSpPr>
          <p:nvPr/>
        </p:nvSpPr>
        <p:spPr bwMode="auto">
          <a:xfrm>
            <a:off x="585788" y="1905000"/>
            <a:ext cx="7339012" cy="1200150"/>
          </a:xfrm>
          <a:prstGeom prst="rect">
            <a:avLst/>
          </a:prstGeom>
          <a:noFill/>
          <a:ln w="9525">
            <a:noFill/>
            <a:miter lim="800000"/>
            <a:headEnd/>
            <a:tailEnd/>
          </a:ln>
        </p:spPr>
        <p:txBody>
          <a:bodyPr>
            <a:spAutoFit/>
          </a:bodyPr>
          <a:lstStyle/>
          <a:p>
            <a:r>
              <a:rPr lang="en-US" altLang="ar-SA" i="1"/>
              <a:t>Example: The sender has sent frame 6 , and timer expires for frame 3( frame 3 has not been acknowledge); the sender goes back and resends frames 3, 4,5 and 6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746" name="Group 2"/>
          <p:cNvGrpSpPr>
            <a:grpSpLocks/>
          </p:cNvGrpSpPr>
          <p:nvPr/>
        </p:nvGrpSpPr>
        <p:grpSpPr bwMode="auto">
          <a:xfrm>
            <a:off x="366713" y="107950"/>
            <a:ext cx="438150" cy="474663"/>
            <a:chOff x="0" y="0"/>
            <a:chExt cx="276" cy="299"/>
          </a:xfrm>
        </p:grpSpPr>
        <p:sp>
          <p:nvSpPr>
            <p:cNvPr id="31769"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31770"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1747" name="Group 5"/>
          <p:cNvGrpSpPr>
            <a:grpSpLocks/>
          </p:cNvGrpSpPr>
          <p:nvPr/>
        </p:nvGrpSpPr>
        <p:grpSpPr bwMode="auto">
          <a:xfrm>
            <a:off x="749300" y="107950"/>
            <a:ext cx="328613" cy="474663"/>
            <a:chOff x="0" y="0"/>
            <a:chExt cx="207" cy="299"/>
          </a:xfrm>
        </p:grpSpPr>
        <p:sp>
          <p:nvSpPr>
            <p:cNvPr id="31767"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31768"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1748" name="Group 8"/>
          <p:cNvGrpSpPr>
            <a:grpSpLocks/>
          </p:cNvGrpSpPr>
          <p:nvPr/>
        </p:nvGrpSpPr>
        <p:grpSpPr bwMode="auto">
          <a:xfrm>
            <a:off x="490538" y="530225"/>
            <a:ext cx="422275" cy="474663"/>
            <a:chOff x="0" y="0"/>
            <a:chExt cx="266" cy="299"/>
          </a:xfrm>
        </p:grpSpPr>
        <p:sp>
          <p:nvSpPr>
            <p:cNvPr id="31765"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31766"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1749" name="Group 11"/>
          <p:cNvGrpSpPr>
            <a:grpSpLocks/>
          </p:cNvGrpSpPr>
          <p:nvPr/>
        </p:nvGrpSpPr>
        <p:grpSpPr bwMode="auto">
          <a:xfrm>
            <a:off x="860425" y="530225"/>
            <a:ext cx="368300" cy="474663"/>
            <a:chOff x="0" y="0"/>
            <a:chExt cx="232" cy="299"/>
          </a:xfrm>
        </p:grpSpPr>
        <p:sp>
          <p:nvSpPr>
            <p:cNvPr id="31763"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31764"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1750" name="Group 14"/>
          <p:cNvGrpSpPr>
            <a:grpSpLocks/>
          </p:cNvGrpSpPr>
          <p:nvPr/>
        </p:nvGrpSpPr>
        <p:grpSpPr bwMode="auto">
          <a:xfrm>
            <a:off x="23813" y="533400"/>
            <a:ext cx="561975" cy="422275"/>
            <a:chOff x="0" y="0"/>
            <a:chExt cx="353" cy="266"/>
          </a:xfrm>
        </p:grpSpPr>
        <p:sp>
          <p:nvSpPr>
            <p:cNvPr id="3176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31762"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31751" name="Group 17"/>
          <p:cNvGrpSpPr>
            <a:grpSpLocks/>
          </p:cNvGrpSpPr>
          <p:nvPr/>
        </p:nvGrpSpPr>
        <p:grpSpPr bwMode="auto">
          <a:xfrm>
            <a:off x="711200" y="0"/>
            <a:ext cx="31750" cy="1052513"/>
            <a:chOff x="0" y="0"/>
            <a:chExt cx="20" cy="663"/>
          </a:xfrm>
        </p:grpSpPr>
        <p:sp>
          <p:nvSpPr>
            <p:cNvPr id="31759"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31760"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31752" name="Group 20"/>
          <p:cNvGrpSpPr>
            <a:grpSpLocks/>
          </p:cNvGrpSpPr>
          <p:nvPr/>
        </p:nvGrpSpPr>
        <p:grpSpPr bwMode="auto">
          <a:xfrm>
            <a:off x="442913" y="533400"/>
            <a:ext cx="8226425" cy="31750"/>
            <a:chOff x="0" y="0"/>
            <a:chExt cx="5182" cy="20"/>
          </a:xfrm>
        </p:grpSpPr>
        <p:sp>
          <p:nvSpPr>
            <p:cNvPr id="3175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31758"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31753" name="Rectangle 22"/>
          <p:cNvSpPr>
            <a:spLocks noChangeArrowheads="1"/>
          </p:cNvSpPr>
          <p:nvPr/>
        </p:nvSpPr>
        <p:spPr bwMode="auto">
          <a:xfrm>
            <a:off x="2971800" y="152400"/>
            <a:ext cx="3159125" cy="584200"/>
          </a:xfrm>
          <a:prstGeom prst="rect">
            <a:avLst/>
          </a:prstGeom>
          <a:noFill/>
          <a:ln w="9525">
            <a:noFill/>
            <a:miter lim="800000"/>
            <a:headEnd/>
            <a:tailEnd/>
          </a:ln>
        </p:spPr>
        <p:txBody>
          <a:bodyPr wrap="none">
            <a:spAutoFit/>
          </a:bodyPr>
          <a:lstStyle/>
          <a:p>
            <a:r>
              <a:rPr lang="en-US" altLang="ar-SA" sz="3200" b="1" i="1"/>
              <a:t>Go-Back-N ARQ</a:t>
            </a:r>
          </a:p>
        </p:txBody>
      </p:sp>
      <p:pic>
        <p:nvPicPr>
          <p:cNvPr id="31754" name="Picture 2"/>
          <p:cNvPicPr>
            <a:picLocks noChangeAspect="1"/>
          </p:cNvPicPr>
          <p:nvPr/>
        </p:nvPicPr>
        <p:blipFill>
          <a:blip r:embed="rId2"/>
          <a:srcRect/>
          <a:stretch>
            <a:fillRect/>
          </a:stretch>
        </p:blipFill>
        <p:spPr bwMode="auto">
          <a:xfrm>
            <a:off x="4343400" y="1600200"/>
            <a:ext cx="3933825" cy="4619625"/>
          </a:xfrm>
          <a:prstGeom prst="rect">
            <a:avLst/>
          </a:prstGeom>
          <a:noFill/>
          <a:ln w="12700">
            <a:noFill/>
            <a:miter lim="800000"/>
            <a:headEnd/>
            <a:tailEnd/>
          </a:ln>
        </p:spPr>
      </p:pic>
      <p:sp>
        <p:nvSpPr>
          <p:cNvPr id="31755" name="Rectangle 24"/>
          <p:cNvSpPr>
            <a:spLocks noChangeArrowheads="1"/>
          </p:cNvSpPr>
          <p:nvPr/>
        </p:nvSpPr>
        <p:spPr bwMode="auto">
          <a:xfrm>
            <a:off x="3124200" y="990600"/>
            <a:ext cx="2535238" cy="461963"/>
          </a:xfrm>
          <a:prstGeom prst="rect">
            <a:avLst/>
          </a:prstGeom>
          <a:noFill/>
          <a:ln w="9525">
            <a:noFill/>
            <a:miter lim="800000"/>
            <a:headEnd/>
            <a:tailEnd/>
          </a:ln>
        </p:spPr>
        <p:txBody>
          <a:bodyPr wrap="none">
            <a:spAutoFit/>
          </a:bodyPr>
          <a:lstStyle/>
          <a:p>
            <a:r>
              <a:rPr lang="en-US" altLang="ar-SA" b="1"/>
              <a:t>Normal operation</a:t>
            </a:r>
            <a:endParaRPr lang="en-US" altLang="ar-SA"/>
          </a:p>
        </p:txBody>
      </p:sp>
      <p:sp>
        <p:nvSpPr>
          <p:cNvPr id="31756" name="Rectangle 25"/>
          <p:cNvSpPr>
            <a:spLocks noChangeArrowheads="1"/>
          </p:cNvSpPr>
          <p:nvPr/>
        </p:nvSpPr>
        <p:spPr bwMode="auto">
          <a:xfrm>
            <a:off x="228600" y="2209800"/>
            <a:ext cx="3352800" cy="2308225"/>
          </a:xfrm>
          <a:prstGeom prst="rect">
            <a:avLst/>
          </a:prstGeom>
          <a:noFill/>
          <a:ln w="9525">
            <a:noFill/>
            <a:miter lim="800000"/>
            <a:headEnd/>
            <a:tailEnd/>
          </a:ln>
        </p:spPr>
        <p:txBody>
          <a:bodyPr>
            <a:spAutoFit/>
          </a:bodyPr>
          <a:lstStyle/>
          <a:p>
            <a:pPr marL="342900" indent="-342900">
              <a:buFont typeface="Wingdings" pitchFamily="2" charset="2"/>
              <a:buChar char="Ø"/>
            </a:pPr>
            <a:r>
              <a:rPr lang="en-US" altLang="ar-SA" i="1"/>
              <a:t>How many frame scan be transmitted Without acknowledgment?</a:t>
            </a:r>
          </a:p>
          <a:p>
            <a:pPr marL="342900" indent="-342900">
              <a:buFont typeface="Wingdings" pitchFamily="2" charset="2"/>
              <a:buChar char="Ø"/>
            </a:pPr>
            <a:r>
              <a:rPr lang="en-US" altLang="ar-SA" i="1"/>
              <a:t>ACK1 is not necessary if ACK2 is sent: Cumulative ACK</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770" name="Group 2"/>
          <p:cNvGrpSpPr>
            <a:grpSpLocks/>
          </p:cNvGrpSpPr>
          <p:nvPr/>
        </p:nvGrpSpPr>
        <p:grpSpPr bwMode="auto">
          <a:xfrm>
            <a:off x="366713" y="107950"/>
            <a:ext cx="438150" cy="474663"/>
            <a:chOff x="0" y="0"/>
            <a:chExt cx="276" cy="299"/>
          </a:xfrm>
        </p:grpSpPr>
        <p:sp>
          <p:nvSpPr>
            <p:cNvPr id="32793"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32794"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2771" name="Group 5"/>
          <p:cNvGrpSpPr>
            <a:grpSpLocks/>
          </p:cNvGrpSpPr>
          <p:nvPr/>
        </p:nvGrpSpPr>
        <p:grpSpPr bwMode="auto">
          <a:xfrm>
            <a:off x="749300" y="107950"/>
            <a:ext cx="328613" cy="474663"/>
            <a:chOff x="0" y="0"/>
            <a:chExt cx="207" cy="299"/>
          </a:xfrm>
        </p:grpSpPr>
        <p:sp>
          <p:nvSpPr>
            <p:cNvPr id="32791"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32792"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2772" name="Group 8"/>
          <p:cNvGrpSpPr>
            <a:grpSpLocks/>
          </p:cNvGrpSpPr>
          <p:nvPr/>
        </p:nvGrpSpPr>
        <p:grpSpPr bwMode="auto">
          <a:xfrm>
            <a:off x="490538" y="530225"/>
            <a:ext cx="422275" cy="474663"/>
            <a:chOff x="0" y="0"/>
            <a:chExt cx="266" cy="299"/>
          </a:xfrm>
        </p:grpSpPr>
        <p:sp>
          <p:nvSpPr>
            <p:cNvPr id="32789"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32790"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2773" name="Group 11"/>
          <p:cNvGrpSpPr>
            <a:grpSpLocks/>
          </p:cNvGrpSpPr>
          <p:nvPr/>
        </p:nvGrpSpPr>
        <p:grpSpPr bwMode="auto">
          <a:xfrm>
            <a:off x="860425" y="530225"/>
            <a:ext cx="368300" cy="474663"/>
            <a:chOff x="0" y="0"/>
            <a:chExt cx="232" cy="299"/>
          </a:xfrm>
        </p:grpSpPr>
        <p:sp>
          <p:nvSpPr>
            <p:cNvPr id="32787"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32788"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2774" name="Group 14"/>
          <p:cNvGrpSpPr>
            <a:grpSpLocks/>
          </p:cNvGrpSpPr>
          <p:nvPr/>
        </p:nvGrpSpPr>
        <p:grpSpPr bwMode="auto">
          <a:xfrm>
            <a:off x="23813" y="533400"/>
            <a:ext cx="561975" cy="422275"/>
            <a:chOff x="0" y="0"/>
            <a:chExt cx="353" cy="266"/>
          </a:xfrm>
        </p:grpSpPr>
        <p:sp>
          <p:nvSpPr>
            <p:cNvPr id="32785"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32786"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32775" name="Group 17"/>
          <p:cNvGrpSpPr>
            <a:grpSpLocks/>
          </p:cNvGrpSpPr>
          <p:nvPr/>
        </p:nvGrpSpPr>
        <p:grpSpPr bwMode="auto">
          <a:xfrm>
            <a:off x="711200" y="0"/>
            <a:ext cx="31750" cy="1052513"/>
            <a:chOff x="0" y="0"/>
            <a:chExt cx="20" cy="663"/>
          </a:xfrm>
        </p:grpSpPr>
        <p:sp>
          <p:nvSpPr>
            <p:cNvPr id="32783"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32784"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32776" name="Group 20"/>
          <p:cNvGrpSpPr>
            <a:grpSpLocks/>
          </p:cNvGrpSpPr>
          <p:nvPr/>
        </p:nvGrpSpPr>
        <p:grpSpPr bwMode="auto">
          <a:xfrm>
            <a:off x="442913" y="533400"/>
            <a:ext cx="8226425" cy="31750"/>
            <a:chOff x="0" y="0"/>
            <a:chExt cx="5182" cy="20"/>
          </a:xfrm>
        </p:grpSpPr>
        <p:sp>
          <p:nvSpPr>
            <p:cNvPr id="32781"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32782"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32777" name="Rectangle 22"/>
          <p:cNvSpPr>
            <a:spLocks noChangeArrowheads="1"/>
          </p:cNvSpPr>
          <p:nvPr/>
        </p:nvSpPr>
        <p:spPr bwMode="auto">
          <a:xfrm>
            <a:off x="2971800" y="152400"/>
            <a:ext cx="3159125" cy="584200"/>
          </a:xfrm>
          <a:prstGeom prst="rect">
            <a:avLst/>
          </a:prstGeom>
          <a:noFill/>
          <a:ln w="9525">
            <a:noFill/>
            <a:miter lim="800000"/>
            <a:headEnd/>
            <a:tailEnd/>
          </a:ln>
        </p:spPr>
        <p:txBody>
          <a:bodyPr wrap="none">
            <a:spAutoFit/>
          </a:bodyPr>
          <a:lstStyle/>
          <a:p>
            <a:r>
              <a:rPr lang="en-US" altLang="ar-SA" sz="3200" b="1" i="1"/>
              <a:t>Go-Back-N ARQ</a:t>
            </a:r>
          </a:p>
        </p:txBody>
      </p:sp>
      <p:pic>
        <p:nvPicPr>
          <p:cNvPr id="32778" name="Picture 2"/>
          <p:cNvPicPr>
            <a:picLocks noChangeAspect="1"/>
          </p:cNvPicPr>
          <p:nvPr/>
        </p:nvPicPr>
        <p:blipFill>
          <a:blip r:embed="rId2"/>
          <a:srcRect/>
          <a:stretch>
            <a:fillRect/>
          </a:stretch>
        </p:blipFill>
        <p:spPr bwMode="auto">
          <a:xfrm>
            <a:off x="4419600" y="1600200"/>
            <a:ext cx="3581400" cy="4367213"/>
          </a:xfrm>
          <a:prstGeom prst="rect">
            <a:avLst/>
          </a:prstGeom>
          <a:noFill/>
          <a:ln w="12700">
            <a:noFill/>
            <a:miter lim="800000"/>
            <a:headEnd/>
            <a:tailEnd/>
          </a:ln>
        </p:spPr>
      </p:pic>
      <p:sp>
        <p:nvSpPr>
          <p:cNvPr id="32779" name="Rectangle 24"/>
          <p:cNvSpPr>
            <a:spLocks noChangeArrowheads="1"/>
          </p:cNvSpPr>
          <p:nvPr/>
        </p:nvSpPr>
        <p:spPr bwMode="auto">
          <a:xfrm>
            <a:off x="2438400" y="1066800"/>
            <a:ext cx="3228975" cy="461963"/>
          </a:xfrm>
          <a:prstGeom prst="rect">
            <a:avLst/>
          </a:prstGeom>
          <a:noFill/>
          <a:ln w="9525">
            <a:noFill/>
            <a:miter lim="800000"/>
            <a:headEnd/>
            <a:tailEnd/>
          </a:ln>
        </p:spPr>
        <p:txBody>
          <a:bodyPr wrap="none">
            <a:spAutoFit/>
          </a:bodyPr>
          <a:lstStyle/>
          <a:p>
            <a:r>
              <a:rPr lang="en-US" altLang="ar-SA" b="1"/>
              <a:t>Damage or Lost Frame</a:t>
            </a:r>
            <a:endParaRPr lang="en-US" altLang="ar-SA"/>
          </a:p>
        </p:txBody>
      </p:sp>
      <p:sp>
        <p:nvSpPr>
          <p:cNvPr id="32780" name="Rectangle 25"/>
          <p:cNvSpPr>
            <a:spLocks noChangeArrowheads="1"/>
          </p:cNvSpPr>
          <p:nvPr/>
        </p:nvSpPr>
        <p:spPr bwMode="auto">
          <a:xfrm>
            <a:off x="457200" y="2057400"/>
            <a:ext cx="3200400" cy="1938338"/>
          </a:xfrm>
          <a:prstGeom prst="rect">
            <a:avLst/>
          </a:prstGeom>
          <a:noFill/>
          <a:ln w="9525">
            <a:noFill/>
            <a:miter lim="800000"/>
            <a:headEnd/>
            <a:tailEnd/>
          </a:ln>
        </p:spPr>
        <p:txBody>
          <a:bodyPr>
            <a:spAutoFit/>
          </a:bodyPr>
          <a:lstStyle/>
          <a:p>
            <a:r>
              <a:rPr lang="en-US" altLang="ar-SA" i="1"/>
              <a:t>Correctly received out of order packets are not Buffered</a:t>
            </a:r>
          </a:p>
          <a:p>
            <a:r>
              <a:rPr lang="en-US" altLang="ar-SA" i="1">
                <a:solidFill>
                  <a:srgbClr val="7E0000"/>
                </a:solidFill>
              </a:rPr>
              <a:t>What is the disadvantage of this?</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794" name="Group 2"/>
          <p:cNvGrpSpPr>
            <a:grpSpLocks/>
          </p:cNvGrpSpPr>
          <p:nvPr/>
        </p:nvGrpSpPr>
        <p:grpSpPr bwMode="auto">
          <a:xfrm>
            <a:off x="366713" y="107950"/>
            <a:ext cx="438150" cy="474663"/>
            <a:chOff x="0" y="0"/>
            <a:chExt cx="276" cy="299"/>
          </a:xfrm>
        </p:grpSpPr>
        <p:sp>
          <p:nvSpPr>
            <p:cNvPr id="33815"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33816"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3795" name="Group 5"/>
          <p:cNvGrpSpPr>
            <a:grpSpLocks/>
          </p:cNvGrpSpPr>
          <p:nvPr/>
        </p:nvGrpSpPr>
        <p:grpSpPr bwMode="auto">
          <a:xfrm>
            <a:off x="749300" y="107950"/>
            <a:ext cx="328613" cy="474663"/>
            <a:chOff x="0" y="0"/>
            <a:chExt cx="207" cy="299"/>
          </a:xfrm>
        </p:grpSpPr>
        <p:sp>
          <p:nvSpPr>
            <p:cNvPr id="33813"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33814"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3796" name="Group 8"/>
          <p:cNvGrpSpPr>
            <a:grpSpLocks/>
          </p:cNvGrpSpPr>
          <p:nvPr/>
        </p:nvGrpSpPr>
        <p:grpSpPr bwMode="auto">
          <a:xfrm>
            <a:off x="490538" y="530225"/>
            <a:ext cx="422275" cy="474663"/>
            <a:chOff x="0" y="0"/>
            <a:chExt cx="266" cy="299"/>
          </a:xfrm>
        </p:grpSpPr>
        <p:sp>
          <p:nvSpPr>
            <p:cNvPr id="33811"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33812"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3797" name="Group 11"/>
          <p:cNvGrpSpPr>
            <a:grpSpLocks/>
          </p:cNvGrpSpPr>
          <p:nvPr/>
        </p:nvGrpSpPr>
        <p:grpSpPr bwMode="auto">
          <a:xfrm>
            <a:off x="860425" y="530225"/>
            <a:ext cx="368300" cy="474663"/>
            <a:chOff x="0" y="0"/>
            <a:chExt cx="232" cy="299"/>
          </a:xfrm>
        </p:grpSpPr>
        <p:sp>
          <p:nvSpPr>
            <p:cNvPr id="33809"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33810"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3798" name="Group 14"/>
          <p:cNvGrpSpPr>
            <a:grpSpLocks/>
          </p:cNvGrpSpPr>
          <p:nvPr/>
        </p:nvGrpSpPr>
        <p:grpSpPr bwMode="auto">
          <a:xfrm>
            <a:off x="23813" y="533400"/>
            <a:ext cx="561975" cy="422275"/>
            <a:chOff x="0" y="0"/>
            <a:chExt cx="353" cy="266"/>
          </a:xfrm>
        </p:grpSpPr>
        <p:sp>
          <p:nvSpPr>
            <p:cNvPr id="33807"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33808"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33799" name="Group 17"/>
          <p:cNvGrpSpPr>
            <a:grpSpLocks/>
          </p:cNvGrpSpPr>
          <p:nvPr/>
        </p:nvGrpSpPr>
        <p:grpSpPr bwMode="auto">
          <a:xfrm>
            <a:off x="711200" y="0"/>
            <a:ext cx="31750" cy="1052513"/>
            <a:chOff x="0" y="0"/>
            <a:chExt cx="20" cy="663"/>
          </a:xfrm>
        </p:grpSpPr>
        <p:sp>
          <p:nvSpPr>
            <p:cNvPr id="33805"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33806"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33800" name="Group 20"/>
          <p:cNvGrpSpPr>
            <a:grpSpLocks/>
          </p:cNvGrpSpPr>
          <p:nvPr/>
        </p:nvGrpSpPr>
        <p:grpSpPr bwMode="auto">
          <a:xfrm>
            <a:off x="442913" y="533400"/>
            <a:ext cx="8226425" cy="31750"/>
            <a:chOff x="0" y="0"/>
            <a:chExt cx="5182" cy="20"/>
          </a:xfrm>
        </p:grpSpPr>
        <p:sp>
          <p:nvSpPr>
            <p:cNvPr id="33803"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33804"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33801" name="Rectangle 22"/>
          <p:cNvSpPr>
            <a:spLocks noChangeArrowheads="1"/>
          </p:cNvSpPr>
          <p:nvPr/>
        </p:nvSpPr>
        <p:spPr bwMode="auto">
          <a:xfrm>
            <a:off x="2971800" y="152400"/>
            <a:ext cx="3159125" cy="584200"/>
          </a:xfrm>
          <a:prstGeom prst="rect">
            <a:avLst/>
          </a:prstGeom>
          <a:noFill/>
          <a:ln w="9525">
            <a:noFill/>
            <a:miter lim="800000"/>
            <a:headEnd/>
            <a:tailEnd/>
          </a:ln>
        </p:spPr>
        <p:txBody>
          <a:bodyPr wrap="none">
            <a:spAutoFit/>
          </a:bodyPr>
          <a:lstStyle/>
          <a:p>
            <a:r>
              <a:rPr lang="en-US" altLang="ar-SA" sz="3200" b="1" i="1"/>
              <a:t>Go-Back-N ARQ</a:t>
            </a:r>
          </a:p>
        </p:txBody>
      </p:sp>
      <p:pic>
        <p:nvPicPr>
          <p:cNvPr id="33802" name="Picture 24"/>
          <p:cNvPicPr>
            <a:picLocks noChangeAspect="1"/>
          </p:cNvPicPr>
          <p:nvPr/>
        </p:nvPicPr>
        <p:blipFill>
          <a:blip r:embed="rId2"/>
          <a:srcRect/>
          <a:stretch>
            <a:fillRect/>
          </a:stretch>
        </p:blipFill>
        <p:spPr bwMode="auto">
          <a:xfrm>
            <a:off x="669925" y="1828800"/>
            <a:ext cx="8245475" cy="4383088"/>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18" name="Group 2"/>
          <p:cNvGrpSpPr>
            <a:grpSpLocks/>
          </p:cNvGrpSpPr>
          <p:nvPr/>
        </p:nvGrpSpPr>
        <p:grpSpPr bwMode="auto">
          <a:xfrm>
            <a:off x="366713" y="107950"/>
            <a:ext cx="438150" cy="474663"/>
            <a:chOff x="0" y="0"/>
            <a:chExt cx="276" cy="299"/>
          </a:xfrm>
        </p:grpSpPr>
        <p:sp>
          <p:nvSpPr>
            <p:cNvPr id="34840"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34841"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4819" name="Group 5"/>
          <p:cNvGrpSpPr>
            <a:grpSpLocks/>
          </p:cNvGrpSpPr>
          <p:nvPr/>
        </p:nvGrpSpPr>
        <p:grpSpPr bwMode="auto">
          <a:xfrm>
            <a:off x="749300" y="107950"/>
            <a:ext cx="328613" cy="474663"/>
            <a:chOff x="0" y="0"/>
            <a:chExt cx="207" cy="299"/>
          </a:xfrm>
        </p:grpSpPr>
        <p:sp>
          <p:nvSpPr>
            <p:cNvPr id="34838"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34839"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4820" name="Group 8"/>
          <p:cNvGrpSpPr>
            <a:grpSpLocks/>
          </p:cNvGrpSpPr>
          <p:nvPr/>
        </p:nvGrpSpPr>
        <p:grpSpPr bwMode="auto">
          <a:xfrm>
            <a:off x="490538" y="530225"/>
            <a:ext cx="422275" cy="474663"/>
            <a:chOff x="0" y="0"/>
            <a:chExt cx="266" cy="299"/>
          </a:xfrm>
        </p:grpSpPr>
        <p:sp>
          <p:nvSpPr>
            <p:cNvPr id="34836"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34837"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4821" name="Group 11"/>
          <p:cNvGrpSpPr>
            <a:grpSpLocks/>
          </p:cNvGrpSpPr>
          <p:nvPr/>
        </p:nvGrpSpPr>
        <p:grpSpPr bwMode="auto">
          <a:xfrm>
            <a:off x="860425" y="530225"/>
            <a:ext cx="368300" cy="474663"/>
            <a:chOff x="0" y="0"/>
            <a:chExt cx="232" cy="299"/>
          </a:xfrm>
        </p:grpSpPr>
        <p:sp>
          <p:nvSpPr>
            <p:cNvPr id="34834"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34835"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4822" name="Group 14"/>
          <p:cNvGrpSpPr>
            <a:grpSpLocks/>
          </p:cNvGrpSpPr>
          <p:nvPr/>
        </p:nvGrpSpPr>
        <p:grpSpPr bwMode="auto">
          <a:xfrm>
            <a:off x="23813" y="533400"/>
            <a:ext cx="561975" cy="422275"/>
            <a:chOff x="0" y="0"/>
            <a:chExt cx="353" cy="266"/>
          </a:xfrm>
        </p:grpSpPr>
        <p:sp>
          <p:nvSpPr>
            <p:cNvPr id="34832"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34833"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34823" name="Group 17"/>
          <p:cNvGrpSpPr>
            <a:grpSpLocks/>
          </p:cNvGrpSpPr>
          <p:nvPr/>
        </p:nvGrpSpPr>
        <p:grpSpPr bwMode="auto">
          <a:xfrm>
            <a:off x="711200" y="0"/>
            <a:ext cx="31750" cy="1052513"/>
            <a:chOff x="0" y="0"/>
            <a:chExt cx="20" cy="663"/>
          </a:xfrm>
        </p:grpSpPr>
        <p:sp>
          <p:nvSpPr>
            <p:cNvPr id="34830"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34831"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34824" name="Group 20"/>
          <p:cNvGrpSpPr>
            <a:grpSpLocks/>
          </p:cNvGrpSpPr>
          <p:nvPr/>
        </p:nvGrpSpPr>
        <p:grpSpPr bwMode="auto">
          <a:xfrm>
            <a:off x="442913" y="533400"/>
            <a:ext cx="8226425" cy="31750"/>
            <a:chOff x="0" y="0"/>
            <a:chExt cx="5182" cy="20"/>
          </a:xfrm>
        </p:grpSpPr>
        <p:sp>
          <p:nvSpPr>
            <p:cNvPr id="34828"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34829"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34825" name="Rectangle 22"/>
          <p:cNvSpPr>
            <a:spLocks noChangeArrowheads="1"/>
          </p:cNvSpPr>
          <p:nvPr/>
        </p:nvSpPr>
        <p:spPr bwMode="auto">
          <a:xfrm>
            <a:off x="2971800" y="152400"/>
            <a:ext cx="3159125" cy="584200"/>
          </a:xfrm>
          <a:prstGeom prst="rect">
            <a:avLst/>
          </a:prstGeom>
          <a:noFill/>
          <a:ln w="9525">
            <a:noFill/>
            <a:miter lim="800000"/>
            <a:headEnd/>
            <a:tailEnd/>
          </a:ln>
        </p:spPr>
        <p:txBody>
          <a:bodyPr wrap="none">
            <a:spAutoFit/>
          </a:bodyPr>
          <a:lstStyle/>
          <a:p>
            <a:r>
              <a:rPr lang="en-US" altLang="ar-SA" sz="3200" b="1" i="1"/>
              <a:t>Go-Back-N ARQ</a:t>
            </a:r>
          </a:p>
        </p:txBody>
      </p:sp>
      <p:sp>
        <p:nvSpPr>
          <p:cNvPr id="2" name="Rectangle 1"/>
          <p:cNvSpPr>
            <a:spLocks noRot="1" noChangeAspect="1" noMove="1" noResize="1" noEditPoints="1" noAdjustHandles="1" noChangeArrowheads="1" noChangeShapeType="1" noTextEdit="1"/>
          </p:cNvSpPr>
          <p:nvPr/>
        </p:nvSpPr>
        <p:spPr>
          <a:xfrm>
            <a:off x="804863" y="1371600"/>
            <a:ext cx="7077075" cy="1200329"/>
          </a:xfrm>
          <a:prstGeom prst="rect">
            <a:avLst/>
          </a:prstGeom>
          <a:blipFill rotWithShape="1">
            <a:blip r:embed="rId2"/>
            <a:stretch>
              <a:fillRect l="-1292" t="-4061" b="-11168"/>
            </a:stretch>
          </a:blipFill>
        </p:spPr>
        <p:txBody>
          <a:bodyPr/>
          <a:lstStyle/>
          <a:p>
            <a:r>
              <a:rPr lang="ar-SA">
                <a:noFill/>
              </a:rPr>
              <a:t> </a:t>
            </a:r>
          </a:p>
        </p:txBody>
      </p:sp>
      <p:sp>
        <p:nvSpPr>
          <p:cNvPr id="34827" name="Rectangle 2"/>
          <p:cNvSpPr>
            <a:spLocks noChangeArrowheads="1"/>
          </p:cNvSpPr>
          <p:nvPr/>
        </p:nvSpPr>
        <p:spPr bwMode="auto">
          <a:xfrm>
            <a:off x="685800" y="2895600"/>
            <a:ext cx="7392988" cy="1938338"/>
          </a:xfrm>
          <a:prstGeom prst="rect">
            <a:avLst/>
          </a:prstGeom>
          <a:noFill/>
          <a:ln w="9525">
            <a:noFill/>
            <a:miter lim="800000"/>
            <a:headEnd/>
            <a:tailEnd/>
          </a:ln>
        </p:spPr>
        <p:txBody>
          <a:bodyPr>
            <a:spAutoFit/>
          </a:bodyPr>
          <a:lstStyle/>
          <a:p>
            <a:r>
              <a:rPr lang="en-US" b="1" i="1">
                <a:solidFill>
                  <a:srgbClr val="002060"/>
                </a:solidFill>
              </a:rPr>
              <a:t>Bidirectional transmission :  piggybacking </a:t>
            </a:r>
          </a:p>
          <a:p>
            <a:endParaRPr lang="en-US" b="1" i="1">
              <a:solidFill>
                <a:srgbClr val="002060"/>
              </a:solidFill>
            </a:endParaRPr>
          </a:p>
          <a:p>
            <a:r>
              <a:rPr lang="en-US" i="1"/>
              <a:t>As Stop-and-Wait we can use piggybacking to improve the efficiency of bidirectional transmission . Each direction needs both a sender window and a receiver window.</a:t>
            </a:r>
            <a:endParaRPr lang="ar-SA" i="1"/>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
          <p:cNvSpPr>
            <a:spLocks/>
          </p:cNvSpPr>
          <p:nvPr/>
        </p:nvSpPr>
        <p:spPr bwMode="auto">
          <a:xfrm>
            <a:off x="-76200" y="6477000"/>
            <a:ext cx="1905000" cy="381000"/>
          </a:xfrm>
          <a:prstGeom prst="rect">
            <a:avLst/>
          </a:prstGeom>
          <a:noFill/>
          <a:ln w="12700">
            <a:noFill/>
            <a:miter lim="800000"/>
            <a:headEnd/>
            <a:tailEnd/>
          </a:ln>
        </p:spPr>
        <p:txBody>
          <a:bodyPr lIns="0" tIns="0" rIns="40639" bIns="0" anchor="b"/>
          <a:lstStyle/>
          <a:p>
            <a:pPr marL="39688"/>
            <a:r>
              <a:rPr lang="en-US" altLang="ar-SA" sz="2000" b="1">
                <a:solidFill>
                  <a:srgbClr val="1C1C1C"/>
                </a:solidFill>
                <a:latin typeface="Arial" charset="0"/>
                <a:cs typeface="Arial" charset="0"/>
                <a:sym typeface="Arial" charset="0"/>
              </a:rPr>
              <a:t>10.</a:t>
            </a:r>
          </a:p>
        </p:txBody>
      </p:sp>
      <p:grpSp>
        <p:nvGrpSpPr>
          <p:cNvPr id="35843" name="Group 2"/>
          <p:cNvGrpSpPr>
            <a:grpSpLocks/>
          </p:cNvGrpSpPr>
          <p:nvPr/>
        </p:nvGrpSpPr>
        <p:grpSpPr bwMode="auto">
          <a:xfrm>
            <a:off x="366713" y="107950"/>
            <a:ext cx="438150" cy="474663"/>
            <a:chOff x="0" y="0"/>
            <a:chExt cx="276" cy="299"/>
          </a:xfrm>
        </p:grpSpPr>
        <p:sp>
          <p:nvSpPr>
            <p:cNvPr id="35868"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35869"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5844" name="Group 5"/>
          <p:cNvGrpSpPr>
            <a:grpSpLocks/>
          </p:cNvGrpSpPr>
          <p:nvPr/>
        </p:nvGrpSpPr>
        <p:grpSpPr bwMode="auto">
          <a:xfrm>
            <a:off x="749300" y="107950"/>
            <a:ext cx="328613" cy="474663"/>
            <a:chOff x="0" y="0"/>
            <a:chExt cx="207" cy="299"/>
          </a:xfrm>
        </p:grpSpPr>
        <p:sp>
          <p:nvSpPr>
            <p:cNvPr id="35866"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35867"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5845" name="Group 8"/>
          <p:cNvGrpSpPr>
            <a:grpSpLocks/>
          </p:cNvGrpSpPr>
          <p:nvPr/>
        </p:nvGrpSpPr>
        <p:grpSpPr bwMode="auto">
          <a:xfrm>
            <a:off x="490538" y="530225"/>
            <a:ext cx="422275" cy="474663"/>
            <a:chOff x="0" y="0"/>
            <a:chExt cx="266" cy="299"/>
          </a:xfrm>
        </p:grpSpPr>
        <p:sp>
          <p:nvSpPr>
            <p:cNvPr id="35864"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35865"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5846" name="Group 11"/>
          <p:cNvGrpSpPr>
            <a:grpSpLocks/>
          </p:cNvGrpSpPr>
          <p:nvPr/>
        </p:nvGrpSpPr>
        <p:grpSpPr bwMode="auto">
          <a:xfrm>
            <a:off x="860425" y="530225"/>
            <a:ext cx="368300" cy="474663"/>
            <a:chOff x="0" y="0"/>
            <a:chExt cx="232" cy="299"/>
          </a:xfrm>
        </p:grpSpPr>
        <p:sp>
          <p:nvSpPr>
            <p:cNvPr id="35862"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35863"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5847" name="Group 14"/>
          <p:cNvGrpSpPr>
            <a:grpSpLocks/>
          </p:cNvGrpSpPr>
          <p:nvPr/>
        </p:nvGrpSpPr>
        <p:grpSpPr bwMode="auto">
          <a:xfrm>
            <a:off x="74613" y="457200"/>
            <a:ext cx="561975" cy="422275"/>
            <a:chOff x="0" y="0"/>
            <a:chExt cx="353" cy="266"/>
          </a:xfrm>
        </p:grpSpPr>
        <p:sp>
          <p:nvSpPr>
            <p:cNvPr id="35860"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35861"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35848" name="Group 17"/>
          <p:cNvGrpSpPr>
            <a:grpSpLocks/>
          </p:cNvGrpSpPr>
          <p:nvPr/>
        </p:nvGrpSpPr>
        <p:grpSpPr bwMode="auto">
          <a:xfrm>
            <a:off x="711200" y="0"/>
            <a:ext cx="31750" cy="1052513"/>
            <a:chOff x="0" y="0"/>
            <a:chExt cx="20" cy="663"/>
          </a:xfrm>
        </p:grpSpPr>
        <p:sp>
          <p:nvSpPr>
            <p:cNvPr id="35858"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35859"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35849" name="Group 20"/>
          <p:cNvGrpSpPr>
            <a:grpSpLocks/>
          </p:cNvGrpSpPr>
          <p:nvPr/>
        </p:nvGrpSpPr>
        <p:grpSpPr bwMode="auto">
          <a:xfrm>
            <a:off x="442913" y="533400"/>
            <a:ext cx="8226425" cy="31750"/>
            <a:chOff x="0" y="0"/>
            <a:chExt cx="5182" cy="20"/>
          </a:xfrm>
        </p:grpSpPr>
        <p:sp>
          <p:nvSpPr>
            <p:cNvPr id="35856"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35857"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35850" name="Line 23"/>
          <p:cNvSpPr>
            <a:spLocks noChangeShapeType="1"/>
          </p:cNvSpPr>
          <p:nvPr/>
        </p:nvSpPr>
        <p:spPr bwMode="auto">
          <a:xfrm>
            <a:off x="457200" y="2667000"/>
            <a:ext cx="8153400" cy="1588"/>
          </a:xfrm>
          <a:prstGeom prst="line">
            <a:avLst/>
          </a:prstGeom>
          <a:noFill/>
          <a:ln w="76200">
            <a:solidFill>
              <a:srgbClr val="009900"/>
            </a:solidFill>
            <a:round/>
            <a:headEnd/>
            <a:tailEnd/>
          </a:ln>
        </p:spPr>
        <p:txBody>
          <a:bodyPr/>
          <a:lstStyle/>
          <a:p>
            <a:endParaRPr lang="en-US"/>
          </a:p>
        </p:txBody>
      </p:sp>
      <p:sp>
        <p:nvSpPr>
          <p:cNvPr id="35851" name="Line 24"/>
          <p:cNvSpPr>
            <a:spLocks noChangeShapeType="1"/>
          </p:cNvSpPr>
          <p:nvPr/>
        </p:nvSpPr>
        <p:spPr bwMode="auto">
          <a:xfrm>
            <a:off x="458788" y="5180013"/>
            <a:ext cx="8153400" cy="1587"/>
          </a:xfrm>
          <a:prstGeom prst="line">
            <a:avLst/>
          </a:prstGeom>
          <a:noFill/>
          <a:ln w="76200">
            <a:solidFill>
              <a:srgbClr val="009900"/>
            </a:solidFill>
            <a:round/>
            <a:headEnd/>
            <a:tailEnd/>
          </a:ln>
        </p:spPr>
        <p:txBody>
          <a:bodyPr/>
          <a:lstStyle/>
          <a:p>
            <a:endParaRPr lang="en-US"/>
          </a:p>
        </p:txBody>
      </p:sp>
      <p:sp>
        <p:nvSpPr>
          <p:cNvPr id="35852" name="Rectangle 25"/>
          <p:cNvSpPr>
            <a:spLocks/>
          </p:cNvSpPr>
          <p:nvPr/>
        </p:nvSpPr>
        <p:spPr bwMode="auto">
          <a:xfrm>
            <a:off x="495300" y="2759075"/>
            <a:ext cx="8116888" cy="2346325"/>
          </a:xfrm>
          <a:prstGeom prst="rect">
            <a:avLst/>
          </a:prstGeom>
          <a:solidFill>
            <a:srgbClr val="99FF33"/>
          </a:solidFill>
          <a:ln w="76200">
            <a:noFill/>
            <a:miter lim="800000"/>
            <a:headEnd/>
            <a:tailEnd/>
          </a:ln>
        </p:spPr>
        <p:txBody>
          <a:bodyPr lIns="0" tIns="0" rIns="40639" bIns="0"/>
          <a:lstStyle/>
          <a:p>
            <a:pPr marL="39688" algn="ctr"/>
            <a:r>
              <a:rPr lang="en-US" sz="3600" i="1"/>
              <a:t>Stop-and-Wait ARQ is a special case of Go-Back-N ARQ in which the size of the send window is 1</a:t>
            </a:r>
            <a:endParaRPr lang="en-US" altLang="ar-SA" sz="3600" i="1">
              <a:sym typeface="Arial" charset="0"/>
            </a:endParaRPr>
          </a:p>
        </p:txBody>
      </p:sp>
      <p:grpSp>
        <p:nvGrpSpPr>
          <p:cNvPr id="35853" name="Group 26"/>
          <p:cNvGrpSpPr>
            <a:grpSpLocks/>
          </p:cNvGrpSpPr>
          <p:nvPr/>
        </p:nvGrpSpPr>
        <p:grpSpPr bwMode="auto">
          <a:xfrm>
            <a:off x="533400" y="2024063"/>
            <a:ext cx="1143000" cy="566737"/>
            <a:chOff x="0" y="0"/>
            <a:chExt cx="720" cy="357"/>
          </a:xfrm>
        </p:grpSpPr>
        <p:pic>
          <p:nvPicPr>
            <p:cNvPr id="35854" name="Picture 27"/>
            <p:cNvPicPr>
              <a:picLocks noChangeArrowheads="1"/>
            </p:cNvPicPr>
            <p:nvPr/>
          </p:nvPicPr>
          <p:blipFill>
            <a:blip r:embed="rId2"/>
            <a:srcRect/>
            <a:stretch>
              <a:fillRect/>
            </a:stretch>
          </p:blipFill>
          <p:spPr bwMode="auto">
            <a:xfrm>
              <a:off x="0" y="0"/>
              <a:ext cx="720" cy="357"/>
            </a:xfrm>
            <a:prstGeom prst="rect">
              <a:avLst/>
            </a:prstGeom>
            <a:noFill/>
            <a:ln w="12700">
              <a:noFill/>
              <a:miter lim="800000"/>
              <a:headEnd/>
              <a:tailEnd/>
            </a:ln>
          </p:spPr>
        </p:pic>
        <p:sp>
          <p:nvSpPr>
            <p:cNvPr id="35855" name="Rectangle 28"/>
            <p:cNvSpPr>
              <a:spLocks/>
            </p:cNvSpPr>
            <p:nvPr/>
          </p:nvSpPr>
          <p:spPr bwMode="auto">
            <a:xfrm>
              <a:off x="84" y="0"/>
              <a:ext cx="486" cy="269"/>
            </a:xfrm>
            <a:prstGeom prst="rect">
              <a:avLst/>
            </a:prstGeom>
            <a:noFill/>
            <a:ln w="12700">
              <a:noFill/>
              <a:miter lim="800000"/>
              <a:headEnd/>
              <a:tailEnd/>
            </a:ln>
          </p:spPr>
          <p:txBody>
            <a:bodyPr wrap="none" lIns="0" tIns="0" rIns="40639" bIns="0">
              <a:spAutoFit/>
            </a:bodyPr>
            <a:lstStyle/>
            <a:p>
              <a:pPr marL="39688"/>
              <a:r>
                <a:rPr lang="en-US" altLang="ar-SA" sz="2800" b="1" i="1">
                  <a:solidFill>
                    <a:srgbClr val="FF0000"/>
                  </a:solidFill>
                  <a:cs typeface="Times New Roman" pitchFamily="18" charset="0"/>
                </a:rPr>
                <a:t>Note</a:t>
              </a:r>
            </a:p>
          </p:txBody>
        </p:sp>
      </p:gr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
          <p:cNvSpPr>
            <a:spLocks/>
          </p:cNvSpPr>
          <p:nvPr/>
        </p:nvSpPr>
        <p:spPr bwMode="auto">
          <a:xfrm>
            <a:off x="-76200" y="6477000"/>
            <a:ext cx="1905000" cy="381000"/>
          </a:xfrm>
          <a:prstGeom prst="rect">
            <a:avLst/>
          </a:prstGeom>
          <a:noFill/>
          <a:ln w="12700">
            <a:noFill/>
            <a:miter lim="800000"/>
            <a:headEnd/>
            <a:tailEnd/>
          </a:ln>
        </p:spPr>
        <p:txBody>
          <a:bodyPr lIns="0" tIns="0" rIns="40639" bIns="0" anchor="b"/>
          <a:lstStyle/>
          <a:p>
            <a:pPr marL="39688"/>
            <a:r>
              <a:rPr lang="en-US" altLang="ar-SA" sz="2000" b="1">
                <a:solidFill>
                  <a:srgbClr val="1C1C1C"/>
                </a:solidFill>
                <a:latin typeface="Arial" charset="0"/>
                <a:cs typeface="Arial" charset="0"/>
                <a:sym typeface="Arial" charset="0"/>
              </a:rPr>
              <a:t>10.</a:t>
            </a:r>
          </a:p>
        </p:txBody>
      </p:sp>
      <p:grpSp>
        <p:nvGrpSpPr>
          <p:cNvPr id="9219" name="Group 2"/>
          <p:cNvGrpSpPr>
            <a:grpSpLocks/>
          </p:cNvGrpSpPr>
          <p:nvPr/>
        </p:nvGrpSpPr>
        <p:grpSpPr bwMode="auto">
          <a:xfrm>
            <a:off x="366713" y="107950"/>
            <a:ext cx="438150" cy="474663"/>
            <a:chOff x="0" y="0"/>
            <a:chExt cx="276" cy="299"/>
          </a:xfrm>
        </p:grpSpPr>
        <p:sp>
          <p:nvSpPr>
            <p:cNvPr id="9244"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9245"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9220" name="Group 5"/>
          <p:cNvGrpSpPr>
            <a:grpSpLocks/>
          </p:cNvGrpSpPr>
          <p:nvPr/>
        </p:nvGrpSpPr>
        <p:grpSpPr bwMode="auto">
          <a:xfrm>
            <a:off x="749300" y="107950"/>
            <a:ext cx="328613" cy="474663"/>
            <a:chOff x="0" y="0"/>
            <a:chExt cx="207" cy="299"/>
          </a:xfrm>
        </p:grpSpPr>
        <p:sp>
          <p:nvSpPr>
            <p:cNvPr id="9242"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9243"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9221" name="Group 8"/>
          <p:cNvGrpSpPr>
            <a:grpSpLocks/>
          </p:cNvGrpSpPr>
          <p:nvPr/>
        </p:nvGrpSpPr>
        <p:grpSpPr bwMode="auto">
          <a:xfrm>
            <a:off x="490538" y="530225"/>
            <a:ext cx="422275" cy="474663"/>
            <a:chOff x="0" y="0"/>
            <a:chExt cx="266" cy="299"/>
          </a:xfrm>
        </p:grpSpPr>
        <p:sp>
          <p:nvSpPr>
            <p:cNvPr id="9240"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9241"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9222" name="Group 11"/>
          <p:cNvGrpSpPr>
            <a:grpSpLocks/>
          </p:cNvGrpSpPr>
          <p:nvPr/>
        </p:nvGrpSpPr>
        <p:grpSpPr bwMode="auto">
          <a:xfrm>
            <a:off x="860425" y="530225"/>
            <a:ext cx="368300" cy="474663"/>
            <a:chOff x="0" y="0"/>
            <a:chExt cx="232" cy="299"/>
          </a:xfrm>
        </p:grpSpPr>
        <p:sp>
          <p:nvSpPr>
            <p:cNvPr id="9238"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9239"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9223" name="Group 14"/>
          <p:cNvGrpSpPr>
            <a:grpSpLocks/>
          </p:cNvGrpSpPr>
          <p:nvPr/>
        </p:nvGrpSpPr>
        <p:grpSpPr bwMode="auto">
          <a:xfrm>
            <a:off x="74613" y="457200"/>
            <a:ext cx="561975" cy="422275"/>
            <a:chOff x="0" y="0"/>
            <a:chExt cx="353" cy="266"/>
          </a:xfrm>
        </p:grpSpPr>
        <p:sp>
          <p:nvSpPr>
            <p:cNvPr id="9236"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9237"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9224" name="Group 17"/>
          <p:cNvGrpSpPr>
            <a:grpSpLocks/>
          </p:cNvGrpSpPr>
          <p:nvPr/>
        </p:nvGrpSpPr>
        <p:grpSpPr bwMode="auto">
          <a:xfrm>
            <a:off x="711200" y="0"/>
            <a:ext cx="31750" cy="1052513"/>
            <a:chOff x="0" y="0"/>
            <a:chExt cx="20" cy="663"/>
          </a:xfrm>
        </p:grpSpPr>
        <p:sp>
          <p:nvSpPr>
            <p:cNvPr id="9234"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9235"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9225" name="Group 20"/>
          <p:cNvGrpSpPr>
            <a:grpSpLocks/>
          </p:cNvGrpSpPr>
          <p:nvPr/>
        </p:nvGrpSpPr>
        <p:grpSpPr bwMode="auto">
          <a:xfrm>
            <a:off x="442913" y="533400"/>
            <a:ext cx="8226425" cy="31750"/>
            <a:chOff x="0" y="0"/>
            <a:chExt cx="5182" cy="20"/>
          </a:xfrm>
        </p:grpSpPr>
        <p:sp>
          <p:nvSpPr>
            <p:cNvPr id="9232"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9233"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9226" name="Line 23"/>
          <p:cNvSpPr>
            <a:spLocks noChangeShapeType="1"/>
          </p:cNvSpPr>
          <p:nvPr/>
        </p:nvSpPr>
        <p:spPr bwMode="auto">
          <a:xfrm>
            <a:off x="457200" y="2667000"/>
            <a:ext cx="8153400" cy="1588"/>
          </a:xfrm>
          <a:prstGeom prst="line">
            <a:avLst/>
          </a:prstGeom>
          <a:noFill/>
          <a:ln w="76200">
            <a:solidFill>
              <a:srgbClr val="009900"/>
            </a:solidFill>
            <a:round/>
            <a:headEnd/>
            <a:tailEnd/>
          </a:ln>
        </p:spPr>
        <p:txBody>
          <a:bodyPr/>
          <a:lstStyle/>
          <a:p>
            <a:endParaRPr lang="en-US"/>
          </a:p>
        </p:txBody>
      </p:sp>
      <p:sp>
        <p:nvSpPr>
          <p:cNvPr id="9227" name="Line 24"/>
          <p:cNvSpPr>
            <a:spLocks noChangeShapeType="1"/>
          </p:cNvSpPr>
          <p:nvPr/>
        </p:nvSpPr>
        <p:spPr bwMode="auto">
          <a:xfrm>
            <a:off x="458788" y="5180013"/>
            <a:ext cx="8153400" cy="1587"/>
          </a:xfrm>
          <a:prstGeom prst="line">
            <a:avLst/>
          </a:prstGeom>
          <a:noFill/>
          <a:ln w="76200">
            <a:solidFill>
              <a:srgbClr val="009900"/>
            </a:solidFill>
            <a:round/>
            <a:headEnd/>
            <a:tailEnd/>
          </a:ln>
        </p:spPr>
        <p:txBody>
          <a:bodyPr/>
          <a:lstStyle/>
          <a:p>
            <a:endParaRPr lang="en-US"/>
          </a:p>
        </p:txBody>
      </p:sp>
      <p:sp>
        <p:nvSpPr>
          <p:cNvPr id="9228" name="Rectangle 25"/>
          <p:cNvSpPr>
            <a:spLocks/>
          </p:cNvSpPr>
          <p:nvPr/>
        </p:nvSpPr>
        <p:spPr bwMode="auto">
          <a:xfrm>
            <a:off x="495300" y="2759075"/>
            <a:ext cx="8116888" cy="2346325"/>
          </a:xfrm>
          <a:prstGeom prst="rect">
            <a:avLst/>
          </a:prstGeom>
          <a:solidFill>
            <a:srgbClr val="99FF33"/>
          </a:solidFill>
          <a:ln w="76200">
            <a:noFill/>
            <a:miter lim="800000"/>
            <a:headEnd/>
            <a:tailEnd/>
          </a:ln>
        </p:spPr>
        <p:txBody>
          <a:bodyPr lIns="0" tIns="0" rIns="40639" bIns="0"/>
          <a:lstStyle/>
          <a:p>
            <a:pPr marL="39688" algn="ctr"/>
            <a:r>
              <a:rPr lang="en-US" altLang="ar-SA" sz="3200" i="1"/>
              <a:t>Error control in the data link layer is based on automatic repeat request, which is the retransmission of data.</a:t>
            </a:r>
            <a:endParaRPr lang="en-US" altLang="ar-SA" sz="3200" i="1">
              <a:sym typeface="Arial" charset="0"/>
            </a:endParaRPr>
          </a:p>
        </p:txBody>
      </p:sp>
      <p:grpSp>
        <p:nvGrpSpPr>
          <p:cNvPr id="9229" name="Group 26"/>
          <p:cNvGrpSpPr>
            <a:grpSpLocks/>
          </p:cNvGrpSpPr>
          <p:nvPr/>
        </p:nvGrpSpPr>
        <p:grpSpPr bwMode="auto">
          <a:xfrm>
            <a:off x="533400" y="2024063"/>
            <a:ext cx="1143000" cy="566737"/>
            <a:chOff x="0" y="0"/>
            <a:chExt cx="720" cy="357"/>
          </a:xfrm>
        </p:grpSpPr>
        <p:pic>
          <p:nvPicPr>
            <p:cNvPr id="9230" name="Picture 27"/>
            <p:cNvPicPr>
              <a:picLocks noChangeArrowheads="1"/>
            </p:cNvPicPr>
            <p:nvPr/>
          </p:nvPicPr>
          <p:blipFill>
            <a:blip r:embed="rId2"/>
            <a:srcRect/>
            <a:stretch>
              <a:fillRect/>
            </a:stretch>
          </p:blipFill>
          <p:spPr bwMode="auto">
            <a:xfrm>
              <a:off x="0" y="0"/>
              <a:ext cx="720" cy="357"/>
            </a:xfrm>
            <a:prstGeom prst="rect">
              <a:avLst/>
            </a:prstGeom>
            <a:noFill/>
            <a:ln w="12700">
              <a:noFill/>
              <a:miter lim="800000"/>
              <a:headEnd/>
              <a:tailEnd/>
            </a:ln>
          </p:spPr>
        </p:pic>
        <p:sp>
          <p:nvSpPr>
            <p:cNvPr id="9231" name="Rectangle 28"/>
            <p:cNvSpPr>
              <a:spLocks/>
            </p:cNvSpPr>
            <p:nvPr/>
          </p:nvSpPr>
          <p:spPr bwMode="auto">
            <a:xfrm>
              <a:off x="84" y="0"/>
              <a:ext cx="486" cy="269"/>
            </a:xfrm>
            <a:prstGeom prst="rect">
              <a:avLst/>
            </a:prstGeom>
            <a:noFill/>
            <a:ln w="12700">
              <a:noFill/>
              <a:miter lim="800000"/>
              <a:headEnd/>
              <a:tailEnd/>
            </a:ln>
          </p:spPr>
          <p:txBody>
            <a:bodyPr wrap="none" lIns="0" tIns="0" rIns="40639" bIns="0">
              <a:spAutoFit/>
            </a:bodyPr>
            <a:lstStyle/>
            <a:p>
              <a:pPr marL="39688"/>
              <a:r>
                <a:rPr lang="en-US" altLang="ar-SA" sz="2800" b="1" i="1">
                  <a:solidFill>
                    <a:srgbClr val="FF0000"/>
                  </a:solidFill>
                  <a:cs typeface="Times New Roman" pitchFamily="18" charset="0"/>
                </a:rPr>
                <a:t>Note</a:t>
              </a:r>
            </a:p>
          </p:txBody>
        </p:sp>
      </p:gr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866" name="Group 2"/>
          <p:cNvGrpSpPr>
            <a:grpSpLocks/>
          </p:cNvGrpSpPr>
          <p:nvPr/>
        </p:nvGrpSpPr>
        <p:grpSpPr bwMode="auto">
          <a:xfrm>
            <a:off x="366713" y="107950"/>
            <a:ext cx="438150" cy="474663"/>
            <a:chOff x="0" y="0"/>
            <a:chExt cx="276" cy="299"/>
          </a:xfrm>
        </p:grpSpPr>
        <p:sp>
          <p:nvSpPr>
            <p:cNvPr id="36887"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36888"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6867" name="Group 5"/>
          <p:cNvGrpSpPr>
            <a:grpSpLocks/>
          </p:cNvGrpSpPr>
          <p:nvPr/>
        </p:nvGrpSpPr>
        <p:grpSpPr bwMode="auto">
          <a:xfrm>
            <a:off x="749300" y="107950"/>
            <a:ext cx="328613" cy="474663"/>
            <a:chOff x="0" y="0"/>
            <a:chExt cx="207" cy="299"/>
          </a:xfrm>
        </p:grpSpPr>
        <p:sp>
          <p:nvSpPr>
            <p:cNvPr id="36885"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36886"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6868" name="Group 8"/>
          <p:cNvGrpSpPr>
            <a:grpSpLocks/>
          </p:cNvGrpSpPr>
          <p:nvPr/>
        </p:nvGrpSpPr>
        <p:grpSpPr bwMode="auto">
          <a:xfrm>
            <a:off x="490538" y="530225"/>
            <a:ext cx="422275" cy="474663"/>
            <a:chOff x="0" y="0"/>
            <a:chExt cx="266" cy="299"/>
          </a:xfrm>
        </p:grpSpPr>
        <p:sp>
          <p:nvSpPr>
            <p:cNvPr id="36883"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36884"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6869" name="Group 11"/>
          <p:cNvGrpSpPr>
            <a:grpSpLocks/>
          </p:cNvGrpSpPr>
          <p:nvPr/>
        </p:nvGrpSpPr>
        <p:grpSpPr bwMode="auto">
          <a:xfrm>
            <a:off x="860425" y="530225"/>
            <a:ext cx="368300" cy="474663"/>
            <a:chOff x="0" y="0"/>
            <a:chExt cx="232" cy="299"/>
          </a:xfrm>
        </p:grpSpPr>
        <p:sp>
          <p:nvSpPr>
            <p:cNvPr id="36881"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36882"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6870" name="Group 14"/>
          <p:cNvGrpSpPr>
            <a:grpSpLocks/>
          </p:cNvGrpSpPr>
          <p:nvPr/>
        </p:nvGrpSpPr>
        <p:grpSpPr bwMode="auto">
          <a:xfrm>
            <a:off x="23813" y="533400"/>
            <a:ext cx="561975" cy="422275"/>
            <a:chOff x="0" y="0"/>
            <a:chExt cx="353" cy="266"/>
          </a:xfrm>
        </p:grpSpPr>
        <p:sp>
          <p:nvSpPr>
            <p:cNvPr id="36879"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36880"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36871" name="Group 17"/>
          <p:cNvGrpSpPr>
            <a:grpSpLocks/>
          </p:cNvGrpSpPr>
          <p:nvPr/>
        </p:nvGrpSpPr>
        <p:grpSpPr bwMode="auto">
          <a:xfrm>
            <a:off x="711200" y="0"/>
            <a:ext cx="31750" cy="1052513"/>
            <a:chOff x="0" y="0"/>
            <a:chExt cx="20" cy="663"/>
          </a:xfrm>
        </p:grpSpPr>
        <p:sp>
          <p:nvSpPr>
            <p:cNvPr id="36877"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36878"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36872" name="Group 20"/>
          <p:cNvGrpSpPr>
            <a:grpSpLocks/>
          </p:cNvGrpSpPr>
          <p:nvPr/>
        </p:nvGrpSpPr>
        <p:grpSpPr bwMode="auto">
          <a:xfrm>
            <a:off x="442913" y="533400"/>
            <a:ext cx="8226425" cy="31750"/>
            <a:chOff x="0" y="0"/>
            <a:chExt cx="5182" cy="20"/>
          </a:xfrm>
        </p:grpSpPr>
        <p:sp>
          <p:nvSpPr>
            <p:cNvPr id="36875"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36876"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36873" name="Rectangle 2"/>
          <p:cNvSpPr>
            <a:spLocks noChangeArrowheads="1"/>
          </p:cNvSpPr>
          <p:nvPr/>
        </p:nvSpPr>
        <p:spPr bwMode="auto">
          <a:xfrm>
            <a:off x="2536825" y="160338"/>
            <a:ext cx="4038600" cy="584200"/>
          </a:xfrm>
          <a:prstGeom prst="rect">
            <a:avLst/>
          </a:prstGeom>
          <a:noFill/>
          <a:ln w="9525">
            <a:noFill/>
            <a:miter lim="800000"/>
            <a:headEnd/>
            <a:tailEnd/>
          </a:ln>
        </p:spPr>
        <p:txBody>
          <a:bodyPr wrap="none">
            <a:spAutoFit/>
          </a:bodyPr>
          <a:lstStyle/>
          <a:p>
            <a:r>
              <a:rPr lang="en-US" sz="3200" b="1" i="1"/>
              <a:t>Selective Repeat ARQ</a:t>
            </a:r>
            <a:endParaRPr lang="ar-SA" sz="3200" b="1" i="1"/>
          </a:p>
        </p:txBody>
      </p:sp>
      <p:sp>
        <p:nvSpPr>
          <p:cNvPr id="4" name="Rectangle 3"/>
          <p:cNvSpPr/>
          <p:nvPr/>
        </p:nvSpPr>
        <p:spPr>
          <a:xfrm>
            <a:off x="711200" y="1219200"/>
            <a:ext cx="7823200" cy="5262563"/>
          </a:xfrm>
          <a:prstGeom prst="rect">
            <a:avLst/>
          </a:prstGeom>
        </p:spPr>
        <p:txBody>
          <a:bodyPr>
            <a:spAutoFit/>
          </a:bodyPr>
          <a:lstStyle/>
          <a:p>
            <a:pPr>
              <a:defRPr/>
            </a:pPr>
            <a:r>
              <a:rPr lang="en-US" i="1" dirty="0"/>
              <a:t>Go-Back-N ARQ is inefficient of a </a:t>
            </a:r>
            <a:r>
              <a:rPr lang="en-US" b="1" i="1" dirty="0">
                <a:solidFill>
                  <a:srgbClr val="002060"/>
                </a:solidFill>
              </a:rPr>
              <a:t>noisy</a:t>
            </a:r>
            <a:r>
              <a:rPr lang="en-US" i="1" dirty="0">
                <a:solidFill>
                  <a:srgbClr val="002060"/>
                </a:solidFill>
              </a:rPr>
              <a:t> </a:t>
            </a:r>
            <a:r>
              <a:rPr lang="en-US" i="1" dirty="0"/>
              <a:t>link.</a:t>
            </a:r>
          </a:p>
          <a:p>
            <a:pPr>
              <a:defRPr/>
            </a:pPr>
            <a:endParaRPr lang="en-US" i="1" dirty="0"/>
          </a:p>
          <a:p>
            <a:pPr marL="342900" indent="-342900">
              <a:buFont typeface="Wingdings" panose="05000000000000000000" pitchFamily="2" charset="2"/>
              <a:buChar char="Ø"/>
              <a:defRPr/>
            </a:pPr>
            <a:r>
              <a:rPr lang="en-US" i="1" dirty="0"/>
              <a:t>In a noisy link frames have higher probability of damage , which means the resending of multiple frames.</a:t>
            </a:r>
          </a:p>
          <a:p>
            <a:pPr marL="342900" indent="-342900">
              <a:buFont typeface="Wingdings" panose="05000000000000000000" pitchFamily="2" charset="2"/>
              <a:buChar char="Ø"/>
              <a:defRPr/>
            </a:pPr>
            <a:r>
              <a:rPr lang="en-US" i="1" dirty="0"/>
              <a:t>this resending consumes the bandwidth and slow down the transmission .</a:t>
            </a:r>
          </a:p>
          <a:p>
            <a:pPr>
              <a:defRPr/>
            </a:pPr>
            <a:r>
              <a:rPr lang="en-US" b="1" i="1" dirty="0">
                <a:solidFill>
                  <a:srgbClr val="002060"/>
                </a:solidFill>
              </a:rPr>
              <a:t>Solution</a:t>
            </a:r>
            <a:r>
              <a:rPr lang="en-US" i="1" dirty="0"/>
              <a:t>:</a:t>
            </a:r>
          </a:p>
          <a:p>
            <a:pPr marL="342900" indent="-342900">
              <a:buFont typeface="Wingdings" panose="05000000000000000000" pitchFamily="2" charset="2"/>
              <a:buChar char="Ø"/>
              <a:defRPr/>
            </a:pPr>
            <a:r>
              <a:rPr lang="en-US" i="1" dirty="0"/>
              <a:t>Selective Repeat ARQ protocol : resent only the damage frame</a:t>
            </a:r>
          </a:p>
          <a:p>
            <a:pPr marL="342900" indent="-342900">
              <a:buFont typeface="Wingdings" panose="05000000000000000000" pitchFamily="2" charset="2"/>
              <a:buChar char="Ø"/>
              <a:defRPr/>
            </a:pPr>
            <a:r>
              <a:rPr lang="en-US" i="1" dirty="0"/>
              <a:t>It defines a negative </a:t>
            </a:r>
            <a:r>
              <a:rPr lang="en-US" i="1" dirty="0" err="1"/>
              <a:t>Acknolgment</a:t>
            </a:r>
            <a:r>
              <a:rPr lang="en-US" i="1" dirty="0"/>
              <a:t> (NAK) that report the sequence number of a damaged frame before the timer expires</a:t>
            </a:r>
          </a:p>
          <a:p>
            <a:pPr marL="342900" indent="-342900">
              <a:buFont typeface="Wingdings" panose="05000000000000000000" pitchFamily="2" charset="2"/>
              <a:buChar char="Ø"/>
              <a:defRPr/>
            </a:pPr>
            <a:r>
              <a:rPr lang="en-US" i="1" dirty="0"/>
              <a:t>It is more efficient for noisy link, but the processing at the receiver is more complex</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Group 2"/>
          <p:cNvGrpSpPr>
            <a:grpSpLocks/>
          </p:cNvGrpSpPr>
          <p:nvPr/>
        </p:nvGrpSpPr>
        <p:grpSpPr bwMode="auto">
          <a:xfrm>
            <a:off x="366713" y="107950"/>
            <a:ext cx="438150" cy="474663"/>
            <a:chOff x="0" y="0"/>
            <a:chExt cx="276" cy="299"/>
          </a:xfrm>
        </p:grpSpPr>
        <p:sp>
          <p:nvSpPr>
            <p:cNvPr id="37912"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37913"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7891" name="Group 5"/>
          <p:cNvGrpSpPr>
            <a:grpSpLocks/>
          </p:cNvGrpSpPr>
          <p:nvPr/>
        </p:nvGrpSpPr>
        <p:grpSpPr bwMode="auto">
          <a:xfrm>
            <a:off x="749300" y="107950"/>
            <a:ext cx="328613" cy="474663"/>
            <a:chOff x="0" y="0"/>
            <a:chExt cx="207" cy="299"/>
          </a:xfrm>
        </p:grpSpPr>
        <p:sp>
          <p:nvSpPr>
            <p:cNvPr id="37910"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37911"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7892" name="Group 8"/>
          <p:cNvGrpSpPr>
            <a:grpSpLocks/>
          </p:cNvGrpSpPr>
          <p:nvPr/>
        </p:nvGrpSpPr>
        <p:grpSpPr bwMode="auto">
          <a:xfrm>
            <a:off x="490538" y="530225"/>
            <a:ext cx="422275" cy="474663"/>
            <a:chOff x="0" y="0"/>
            <a:chExt cx="266" cy="299"/>
          </a:xfrm>
        </p:grpSpPr>
        <p:sp>
          <p:nvSpPr>
            <p:cNvPr id="37908"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37909"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7893" name="Group 11"/>
          <p:cNvGrpSpPr>
            <a:grpSpLocks/>
          </p:cNvGrpSpPr>
          <p:nvPr/>
        </p:nvGrpSpPr>
        <p:grpSpPr bwMode="auto">
          <a:xfrm>
            <a:off x="860425" y="530225"/>
            <a:ext cx="368300" cy="474663"/>
            <a:chOff x="0" y="0"/>
            <a:chExt cx="232" cy="299"/>
          </a:xfrm>
        </p:grpSpPr>
        <p:sp>
          <p:nvSpPr>
            <p:cNvPr id="37906"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37907"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7894" name="Group 14"/>
          <p:cNvGrpSpPr>
            <a:grpSpLocks/>
          </p:cNvGrpSpPr>
          <p:nvPr/>
        </p:nvGrpSpPr>
        <p:grpSpPr bwMode="auto">
          <a:xfrm>
            <a:off x="23813" y="533400"/>
            <a:ext cx="561975" cy="422275"/>
            <a:chOff x="0" y="0"/>
            <a:chExt cx="353" cy="266"/>
          </a:xfrm>
        </p:grpSpPr>
        <p:sp>
          <p:nvSpPr>
            <p:cNvPr id="37904"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37905"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37895" name="Group 17"/>
          <p:cNvGrpSpPr>
            <a:grpSpLocks/>
          </p:cNvGrpSpPr>
          <p:nvPr/>
        </p:nvGrpSpPr>
        <p:grpSpPr bwMode="auto">
          <a:xfrm>
            <a:off x="711200" y="0"/>
            <a:ext cx="31750" cy="1052513"/>
            <a:chOff x="0" y="0"/>
            <a:chExt cx="20" cy="663"/>
          </a:xfrm>
        </p:grpSpPr>
        <p:sp>
          <p:nvSpPr>
            <p:cNvPr id="37902"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37903"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37896" name="Group 20"/>
          <p:cNvGrpSpPr>
            <a:grpSpLocks/>
          </p:cNvGrpSpPr>
          <p:nvPr/>
        </p:nvGrpSpPr>
        <p:grpSpPr bwMode="auto">
          <a:xfrm>
            <a:off x="442913" y="533400"/>
            <a:ext cx="8226425" cy="31750"/>
            <a:chOff x="0" y="0"/>
            <a:chExt cx="5182" cy="20"/>
          </a:xfrm>
        </p:grpSpPr>
        <p:sp>
          <p:nvSpPr>
            <p:cNvPr id="37900"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37901"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37897" name="Rectangle 2"/>
          <p:cNvSpPr>
            <a:spLocks noChangeArrowheads="1"/>
          </p:cNvSpPr>
          <p:nvPr/>
        </p:nvSpPr>
        <p:spPr bwMode="auto">
          <a:xfrm>
            <a:off x="2536825" y="160338"/>
            <a:ext cx="4038600" cy="584200"/>
          </a:xfrm>
          <a:prstGeom prst="rect">
            <a:avLst/>
          </a:prstGeom>
          <a:noFill/>
          <a:ln w="9525">
            <a:noFill/>
            <a:miter lim="800000"/>
            <a:headEnd/>
            <a:tailEnd/>
          </a:ln>
        </p:spPr>
        <p:txBody>
          <a:bodyPr wrap="none">
            <a:spAutoFit/>
          </a:bodyPr>
          <a:lstStyle/>
          <a:p>
            <a:r>
              <a:rPr lang="en-US" sz="3200" b="1" i="1"/>
              <a:t>Selective Repeat ARQ</a:t>
            </a:r>
            <a:endParaRPr lang="ar-SA" sz="3200" b="1" i="1"/>
          </a:p>
        </p:txBody>
      </p:sp>
      <p:sp>
        <p:nvSpPr>
          <p:cNvPr id="2" name="Rectangle 1"/>
          <p:cNvSpPr>
            <a:spLocks noRot="1" noChangeAspect="1" noMove="1" noResize="1" noEditPoints="1" noAdjustHandles="1" noChangeArrowheads="1" noChangeShapeType="1" noTextEdit="1"/>
          </p:cNvSpPr>
          <p:nvPr/>
        </p:nvSpPr>
        <p:spPr>
          <a:xfrm>
            <a:off x="701675" y="1295400"/>
            <a:ext cx="7146925" cy="1938992"/>
          </a:xfrm>
          <a:prstGeom prst="rect">
            <a:avLst/>
          </a:prstGeom>
          <a:blipFill rotWithShape="1">
            <a:blip r:embed="rId2"/>
            <a:stretch>
              <a:fillRect l="-1108" t="-2516" b="-5975"/>
            </a:stretch>
          </a:blipFill>
        </p:spPr>
        <p:txBody>
          <a:bodyPr/>
          <a:lstStyle/>
          <a:p>
            <a:r>
              <a:rPr lang="ar-SA">
                <a:noFill/>
              </a:rPr>
              <a:t> </a:t>
            </a:r>
          </a:p>
        </p:txBody>
      </p:sp>
      <p:pic>
        <p:nvPicPr>
          <p:cNvPr id="37899" name="Picture 2"/>
          <p:cNvPicPr>
            <a:picLocks noChangeAspect="1"/>
          </p:cNvPicPr>
          <p:nvPr/>
        </p:nvPicPr>
        <p:blipFill>
          <a:blip r:embed="rId3"/>
          <a:srcRect/>
          <a:stretch>
            <a:fillRect/>
          </a:stretch>
        </p:blipFill>
        <p:spPr bwMode="auto">
          <a:xfrm>
            <a:off x="220663" y="3581400"/>
            <a:ext cx="8670925" cy="2132013"/>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366713" y="107950"/>
            <a:ext cx="438150" cy="474663"/>
            <a:chOff x="0" y="0"/>
            <a:chExt cx="276" cy="299"/>
          </a:xfrm>
        </p:grpSpPr>
        <p:sp>
          <p:nvSpPr>
            <p:cNvPr id="38937"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38938"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8915" name="Group 5"/>
          <p:cNvGrpSpPr>
            <a:grpSpLocks/>
          </p:cNvGrpSpPr>
          <p:nvPr/>
        </p:nvGrpSpPr>
        <p:grpSpPr bwMode="auto">
          <a:xfrm>
            <a:off x="749300" y="107950"/>
            <a:ext cx="328613" cy="474663"/>
            <a:chOff x="0" y="0"/>
            <a:chExt cx="207" cy="299"/>
          </a:xfrm>
        </p:grpSpPr>
        <p:sp>
          <p:nvSpPr>
            <p:cNvPr id="38935"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38936"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8916" name="Group 8"/>
          <p:cNvGrpSpPr>
            <a:grpSpLocks/>
          </p:cNvGrpSpPr>
          <p:nvPr/>
        </p:nvGrpSpPr>
        <p:grpSpPr bwMode="auto">
          <a:xfrm>
            <a:off x="490538" y="530225"/>
            <a:ext cx="422275" cy="474663"/>
            <a:chOff x="0" y="0"/>
            <a:chExt cx="266" cy="299"/>
          </a:xfrm>
        </p:grpSpPr>
        <p:sp>
          <p:nvSpPr>
            <p:cNvPr id="38933"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38934"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8917" name="Group 11"/>
          <p:cNvGrpSpPr>
            <a:grpSpLocks/>
          </p:cNvGrpSpPr>
          <p:nvPr/>
        </p:nvGrpSpPr>
        <p:grpSpPr bwMode="auto">
          <a:xfrm>
            <a:off x="860425" y="530225"/>
            <a:ext cx="368300" cy="474663"/>
            <a:chOff x="0" y="0"/>
            <a:chExt cx="232" cy="299"/>
          </a:xfrm>
        </p:grpSpPr>
        <p:sp>
          <p:nvSpPr>
            <p:cNvPr id="38931"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38932"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8918" name="Group 14"/>
          <p:cNvGrpSpPr>
            <a:grpSpLocks/>
          </p:cNvGrpSpPr>
          <p:nvPr/>
        </p:nvGrpSpPr>
        <p:grpSpPr bwMode="auto">
          <a:xfrm>
            <a:off x="23813" y="533400"/>
            <a:ext cx="561975" cy="422275"/>
            <a:chOff x="0" y="0"/>
            <a:chExt cx="353" cy="266"/>
          </a:xfrm>
        </p:grpSpPr>
        <p:sp>
          <p:nvSpPr>
            <p:cNvPr id="38929"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38930"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38919" name="Group 17"/>
          <p:cNvGrpSpPr>
            <a:grpSpLocks/>
          </p:cNvGrpSpPr>
          <p:nvPr/>
        </p:nvGrpSpPr>
        <p:grpSpPr bwMode="auto">
          <a:xfrm>
            <a:off x="711200" y="0"/>
            <a:ext cx="31750" cy="1052513"/>
            <a:chOff x="0" y="0"/>
            <a:chExt cx="20" cy="663"/>
          </a:xfrm>
        </p:grpSpPr>
        <p:sp>
          <p:nvSpPr>
            <p:cNvPr id="38927"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38928"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38920" name="Group 20"/>
          <p:cNvGrpSpPr>
            <a:grpSpLocks/>
          </p:cNvGrpSpPr>
          <p:nvPr/>
        </p:nvGrpSpPr>
        <p:grpSpPr bwMode="auto">
          <a:xfrm>
            <a:off x="442913" y="533400"/>
            <a:ext cx="8226425" cy="31750"/>
            <a:chOff x="0" y="0"/>
            <a:chExt cx="5182" cy="20"/>
          </a:xfrm>
        </p:grpSpPr>
        <p:sp>
          <p:nvSpPr>
            <p:cNvPr id="38925"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38926"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38921" name="Rectangle 2"/>
          <p:cNvSpPr>
            <a:spLocks noChangeArrowheads="1"/>
          </p:cNvSpPr>
          <p:nvPr/>
        </p:nvSpPr>
        <p:spPr bwMode="auto">
          <a:xfrm>
            <a:off x="2536825" y="160338"/>
            <a:ext cx="4038600" cy="584200"/>
          </a:xfrm>
          <a:prstGeom prst="rect">
            <a:avLst/>
          </a:prstGeom>
          <a:noFill/>
          <a:ln w="9525">
            <a:noFill/>
            <a:miter lim="800000"/>
            <a:headEnd/>
            <a:tailEnd/>
          </a:ln>
        </p:spPr>
        <p:txBody>
          <a:bodyPr wrap="none">
            <a:spAutoFit/>
          </a:bodyPr>
          <a:lstStyle/>
          <a:p>
            <a:r>
              <a:rPr lang="en-US" sz="3200" b="1" i="1"/>
              <a:t>Selective Repeat ARQ</a:t>
            </a:r>
            <a:endParaRPr lang="ar-SA" sz="3200" b="1" i="1"/>
          </a:p>
        </p:txBody>
      </p:sp>
      <p:pic>
        <p:nvPicPr>
          <p:cNvPr id="38922" name="Picture 2"/>
          <p:cNvPicPr>
            <a:picLocks noChangeAspect="1"/>
          </p:cNvPicPr>
          <p:nvPr/>
        </p:nvPicPr>
        <p:blipFill>
          <a:blip r:embed="rId2"/>
          <a:srcRect/>
          <a:stretch>
            <a:fillRect/>
          </a:stretch>
        </p:blipFill>
        <p:spPr bwMode="auto">
          <a:xfrm>
            <a:off x="500063" y="1504950"/>
            <a:ext cx="6896100" cy="4819650"/>
          </a:xfrm>
          <a:prstGeom prst="rect">
            <a:avLst/>
          </a:prstGeom>
          <a:noFill/>
          <a:ln w="12700">
            <a:noFill/>
            <a:miter lim="800000"/>
            <a:headEnd/>
            <a:tailEnd/>
          </a:ln>
        </p:spPr>
      </p:pic>
      <p:sp>
        <p:nvSpPr>
          <p:cNvPr id="38923" name="Rectangle 1"/>
          <p:cNvSpPr>
            <a:spLocks noChangeArrowheads="1"/>
          </p:cNvSpPr>
          <p:nvPr/>
        </p:nvSpPr>
        <p:spPr bwMode="auto">
          <a:xfrm>
            <a:off x="6813550" y="695325"/>
            <a:ext cx="2101850" cy="1077913"/>
          </a:xfrm>
          <a:prstGeom prst="rect">
            <a:avLst/>
          </a:prstGeom>
          <a:noFill/>
          <a:ln w="9525">
            <a:noFill/>
            <a:miter lim="800000"/>
            <a:headEnd/>
            <a:tailEnd/>
          </a:ln>
        </p:spPr>
        <p:txBody>
          <a:bodyPr>
            <a:spAutoFit/>
          </a:bodyPr>
          <a:lstStyle/>
          <a:p>
            <a:r>
              <a:rPr lang="en-US" sz="1600"/>
              <a:t>m=3</a:t>
            </a:r>
          </a:p>
          <a:p>
            <a:r>
              <a:rPr lang="en-US" sz="1600"/>
              <a:t>Sequences no=2m =8 : 0,1,2 ,3,4,5,6,7Window size =2m/2= 8/2=4</a:t>
            </a:r>
            <a:endParaRPr lang="ar-SA" sz="1600"/>
          </a:p>
        </p:txBody>
      </p:sp>
      <p:sp>
        <p:nvSpPr>
          <p:cNvPr id="38924" name="Rectangle 3"/>
          <p:cNvSpPr>
            <a:spLocks noChangeArrowheads="1"/>
          </p:cNvSpPr>
          <p:nvPr/>
        </p:nvSpPr>
        <p:spPr bwMode="auto">
          <a:xfrm>
            <a:off x="3451225" y="776288"/>
            <a:ext cx="2644775" cy="457200"/>
          </a:xfrm>
          <a:prstGeom prst="rect">
            <a:avLst/>
          </a:prstGeom>
          <a:noFill/>
          <a:ln w="9525">
            <a:noFill/>
            <a:miter lim="800000"/>
            <a:headEnd/>
            <a:tailEnd/>
          </a:ln>
        </p:spPr>
        <p:txBody>
          <a:bodyPr>
            <a:spAutoFit/>
          </a:bodyPr>
          <a:lstStyle/>
          <a:p>
            <a:r>
              <a:rPr lang="en-US" b="1"/>
              <a:t>Lost Frame</a:t>
            </a:r>
            <a:endParaRPr lang="ar-SA"/>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938" name="Group 2"/>
          <p:cNvGrpSpPr>
            <a:grpSpLocks/>
          </p:cNvGrpSpPr>
          <p:nvPr/>
        </p:nvGrpSpPr>
        <p:grpSpPr bwMode="auto">
          <a:xfrm>
            <a:off x="366713" y="107950"/>
            <a:ext cx="438150" cy="474663"/>
            <a:chOff x="0" y="0"/>
            <a:chExt cx="276" cy="299"/>
          </a:xfrm>
        </p:grpSpPr>
        <p:sp>
          <p:nvSpPr>
            <p:cNvPr id="39959"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39960"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9939" name="Group 5"/>
          <p:cNvGrpSpPr>
            <a:grpSpLocks/>
          </p:cNvGrpSpPr>
          <p:nvPr/>
        </p:nvGrpSpPr>
        <p:grpSpPr bwMode="auto">
          <a:xfrm>
            <a:off x="749300" y="107950"/>
            <a:ext cx="328613" cy="474663"/>
            <a:chOff x="0" y="0"/>
            <a:chExt cx="207" cy="299"/>
          </a:xfrm>
        </p:grpSpPr>
        <p:sp>
          <p:nvSpPr>
            <p:cNvPr id="39957"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39958"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9940" name="Group 8"/>
          <p:cNvGrpSpPr>
            <a:grpSpLocks/>
          </p:cNvGrpSpPr>
          <p:nvPr/>
        </p:nvGrpSpPr>
        <p:grpSpPr bwMode="auto">
          <a:xfrm>
            <a:off x="490538" y="530225"/>
            <a:ext cx="422275" cy="474663"/>
            <a:chOff x="0" y="0"/>
            <a:chExt cx="266" cy="299"/>
          </a:xfrm>
        </p:grpSpPr>
        <p:sp>
          <p:nvSpPr>
            <p:cNvPr id="39955"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39956"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9941" name="Group 11"/>
          <p:cNvGrpSpPr>
            <a:grpSpLocks/>
          </p:cNvGrpSpPr>
          <p:nvPr/>
        </p:nvGrpSpPr>
        <p:grpSpPr bwMode="auto">
          <a:xfrm>
            <a:off x="860425" y="530225"/>
            <a:ext cx="368300" cy="474663"/>
            <a:chOff x="0" y="0"/>
            <a:chExt cx="232" cy="299"/>
          </a:xfrm>
        </p:grpSpPr>
        <p:sp>
          <p:nvSpPr>
            <p:cNvPr id="39953"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39954"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39942" name="Group 14"/>
          <p:cNvGrpSpPr>
            <a:grpSpLocks/>
          </p:cNvGrpSpPr>
          <p:nvPr/>
        </p:nvGrpSpPr>
        <p:grpSpPr bwMode="auto">
          <a:xfrm>
            <a:off x="23813" y="533400"/>
            <a:ext cx="561975" cy="422275"/>
            <a:chOff x="0" y="0"/>
            <a:chExt cx="353" cy="266"/>
          </a:xfrm>
        </p:grpSpPr>
        <p:sp>
          <p:nvSpPr>
            <p:cNvPr id="39951"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39952"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39943" name="Group 17"/>
          <p:cNvGrpSpPr>
            <a:grpSpLocks/>
          </p:cNvGrpSpPr>
          <p:nvPr/>
        </p:nvGrpSpPr>
        <p:grpSpPr bwMode="auto">
          <a:xfrm>
            <a:off x="711200" y="0"/>
            <a:ext cx="31750" cy="1052513"/>
            <a:chOff x="0" y="0"/>
            <a:chExt cx="20" cy="663"/>
          </a:xfrm>
        </p:grpSpPr>
        <p:sp>
          <p:nvSpPr>
            <p:cNvPr id="39949"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39950"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39944" name="Group 20"/>
          <p:cNvGrpSpPr>
            <a:grpSpLocks/>
          </p:cNvGrpSpPr>
          <p:nvPr/>
        </p:nvGrpSpPr>
        <p:grpSpPr bwMode="auto">
          <a:xfrm>
            <a:off x="442913" y="533400"/>
            <a:ext cx="8226425" cy="31750"/>
            <a:chOff x="0" y="0"/>
            <a:chExt cx="5182" cy="20"/>
          </a:xfrm>
        </p:grpSpPr>
        <p:sp>
          <p:nvSpPr>
            <p:cNvPr id="39947"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39948"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39945" name="Rectangle 2"/>
          <p:cNvSpPr>
            <a:spLocks noChangeArrowheads="1"/>
          </p:cNvSpPr>
          <p:nvPr/>
        </p:nvSpPr>
        <p:spPr bwMode="auto">
          <a:xfrm>
            <a:off x="2536825" y="160338"/>
            <a:ext cx="4038600" cy="584200"/>
          </a:xfrm>
          <a:prstGeom prst="rect">
            <a:avLst/>
          </a:prstGeom>
          <a:noFill/>
          <a:ln w="9525">
            <a:noFill/>
            <a:miter lim="800000"/>
            <a:headEnd/>
            <a:tailEnd/>
          </a:ln>
        </p:spPr>
        <p:txBody>
          <a:bodyPr wrap="none">
            <a:spAutoFit/>
          </a:bodyPr>
          <a:lstStyle/>
          <a:p>
            <a:r>
              <a:rPr lang="en-US" sz="3200" b="1" i="1"/>
              <a:t>Selective Repeat ARQ</a:t>
            </a:r>
            <a:endParaRPr lang="ar-SA" sz="3200" b="1" i="1"/>
          </a:p>
        </p:txBody>
      </p:sp>
      <p:sp>
        <p:nvSpPr>
          <p:cNvPr id="39946" name="Rectangle 1"/>
          <p:cNvSpPr>
            <a:spLocks noChangeArrowheads="1"/>
          </p:cNvSpPr>
          <p:nvPr/>
        </p:nvSpPr>
        <p:spPr bwMode="auto">
          <a:xfrm>
            <a:off x="585788" y="1255713"/>
            <a:ext cx="7491412" cy="4524375"/>
          </a:xfrm>
          <a:prstGeom prst="rect">
            <a:avLst/>
          </a:prstGeom>
          <a:noFill/>
          <a:ln w="9525">
            <a:noFill/>
            <a:miter lim="800000"/>
            <a:headEnd/>
            <a:tailEnd/>
          </a:ln>
        </p:spPr>
        <p:txBody>
          <a:bodyPr>
            <a:spAutoFit/>
          </a:bodyPr>
          <a:lstStyle/>
          <a:p>
            <a:r>
              <a:rPr lang="en-US" i="1"/>
              <a:t>At the receiver site we need to distinguish between the acceptance of a frame and its delivery to the network layer . At the second arrival , frame 2 arrives and is stored and marked , but it can not be delivered because frame 1 is missing . At the next arrival , frame 3 arrives and is marked and stored , but still none of the frames can be delivered . Only at the last arrival , when finally a copy of frame 1 arrives , can frames 1 , 2 , and 3 be delivered to the network layer. There are two conditions for the delivery of frames to the network layer: First , a set of consecutive frames must have arrived. Second, the set starts from the beginning of the window </a:t>
            </a:r>
            <a:r>
              <a:rPr lang="en-US" b="1"/>
              <a:t>.</a:t>
            </a:r>
            <a:endParaRPr lang="ar-SA"/>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962" name="Group 2"/>
          <p:cNvGrpSpPr>
            <a:grpSpLocks/>
          </p:cNvGrpSpPr>
          <p:nvPr/>
        </p:nvGrpSpPr>
        <p:grpSpPr bwMode="auto">
          <a:xfrm>
            <a:off x="366713" y="107950"/>
            <a:ext cx="438150" cy="474663"/>
            <a:chOff x="0" y="0"/>
            <a:chExt cx="276" cy="299"/>
          </a:xfrm>
        </p:grpSpPr>
        <p:sp>
          <p:nvSpPr>
            <p:cNvPr id="40983"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40984"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40963" name="Group 5"/>
          <p:cNvGrpSpPr>
            <a:grpSpLocks/>
          </p:cNvGrpSpPr>
          <p:nvPr/>
        </p:nvGrpSpPr>
        <p:grpSpPr bwMode="auto">
          <a:xfrm>
            <a:off x="749300" y="107950"/>
            <a:ext cx="328613" cy="474663"/>
            <a:chOff x="0" y="0"/>
            <a:chExt cx="207" cy="299"/>
          </a:xfrm>
        </p:grpSpPr>
        <p:sp>
          <p:nvSpPr>
            <p:cNvPr id="40981"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40982"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40964" name="Group 8"/>
          <p:cNvGrpSpPr>
            <a:grpSpLocks/>
          </p:cNvGrpSpPr>
          <p:nvPr/>
        </p:nvGrpSpPr>
        <p:grpSpPr bwMode="auto">
          <a:xfrm>
            <a:off x="490538" y="530225"/>
            <a:ext cx="422275" cy="474663"/>
            <a:chOff x="0" y="0"/>
            <a:chExt cx="266" cy="299"/>
          </a:xfrm>
        </p:grpSpPr>
        <p:sp>
          <p:nvSpPr>
            <p:cNvPr id="40979"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40980"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40965" name="Group 11"/>
          <p:cNvGrpSpPr>
            <a:grpSpLocks/>
          </p:cNvGrpSpPr>
          <p:nvPr/>
        </p:nvGrpSpPr>
        <p:grpSpPr bwMode="auto">
          <a:xfrm>
            <a:off x="860425" y="530225"/>
            <a:ext cx="368300" cy="474663"/>
            <a:chOff x="0" y="0"/>
            <a:chExt cx="232" cy="299"/>
          </a:xfrm>
        </p:grpSpPr>
        <p:sp>
          <p:nvSpPr>
            <p:cNvPr id="40977"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40978"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40966" name="Group 14"/>
          <p:cNvGrpSpPr>
            <a:grpSpLocks/>
          </p:cNvGrpSpPr>
          <p:nvPr/>
        </p:nvGrpSpPr>
        <p:grpSpPr bwMode="auto">
          <a:xfrm>
            <a:off x="23813" y="533400"/>
            <a:ext cx="561975" cy="422275"/>
            <a:chOff x="0" y="0"/>
            <a:chExt cx="353" cy="266"/>
          </a:xfrm>
        </p:grpSpPr>
        <p:sp>
          <p:nvSpPr>
            <p:cNvPr id="40975"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40976"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40967" name="Group 17"/>
          <p:cNvGrpSpPr>
            <a:grpSpLocks/>
          </p:cNvGrpSpPr>
          <p:nvPr/>
        </p:nvGrpSpPr>
        <p:grpSpPr bwMode="auto">
          <a:xfrm>
            <a:off x="711200" y="0"/>
            <a:ext cx="31750" cy="1052513"/>
            <a:chOff x="0" y="0"/>
            <a:chExt cx="20" cy="663"/>
          </a:xfrm>
        </p:grpSpPr>
        <p:sp>
          <p:nvSpPr>
            <p:cNvPr id="40973"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40974"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40968" name="Group 20"/>
          <p:cNvGrpSpPr>
            <a:grpSpLocks/>
          </p:cNvGrpSpPr>
          <p:nvPr/>
        </p:nvGrpSpPr>
        <p:grpSpPr bwMode="auto">
          <a:xfrm>
            <a:off x="442913" y="533400"/>
            <a:ext cx="8226425" cy="31750"/>
            <a:chOff x="0" y="0"/>
            <a:chExt cx="5182" cy="20"/>
          </a:xfrm>
        </p:grpSpPr>
        <p:sp>
          <p:nvSpPr>
            <p:cNvPr id="40971"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40972"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40969" name="Rectangle 2"/>
          <p:cNvSpPr>
            <a:spLocks noChangeArrowheads="1"/>
          </p:cNvSpPr>
          <p:nvPr/>
        </p:nvSpPr>
        <p:spPr bwMode="auto">
          <a:xfrm>
            <a:off x="2536825" y="160338"/>
            <a:ext cx="4038600" cy="584200"/>
          </a:xfrm>
          <a:prstGeom prst="rect">
            <a:avLst/>
          </a:prstGeom>
          <a:noFill/>
          <a:ln w="9525">
            <a:noFill/>
            <a:miter lim="800000"/>
            <a:headEnd/>
            <a:tailEnd/>
          </a:ln>
        </p:spPr>
        <p:txBody>
          <a:bodyPr wrap="none">
            <a:spAutoFit/>
          </a:bodyPr>
          <a:lstStyle/>
          <a:p>
            <a:r>
              <a:rPr lang="en-US" sz="3200" b="1" i="1"/>
              <a:t>Selective Repeat ARQ</a:t>
            </a:r>
            <a:endParaRPr lang="ar-SA" sz="3200" b="1" i="1"/>
          </a:p>
        </p:txBody>
      </p:sp>
      <p:sp>
        <p:nvSpPr>
          <p:cNvPr id="40970" name="Rectangle 1"/>
          <p:cNvSpPr>
            <a:spLocks noChangeArrowheads="1"/>
          </p:cNvSpPr>
          <p:nvPr/>
        </p:nvSpPr>
        <p:spPr bwMode="auto">
          <a:xfrm>
            <a:off x="585788" y="1052513"/>
            <a:ext cx="7796212" cy="2308225"/>
          </a:xfrm>
          <a:prstGeom prst="rect">
            <a:avLst/>
          </a:prstGeom>
          <a:noFill/>
          <a:ln w="9525">
            <a:noFill/>
            <a:miter lim="800000"/>
            <a:headEnd/>
            <a:tailEnd/>
          </a:ln>
        </p:spPr>
        <p:txBody>
          <a:bodyPr>
            <a:spAutoFit/>
          </a:bodyPr>
          <a:lstStyle/>
          <a:p>
            <a:r>
              <a:rPr lang="en-US" i="1"/>
              <a:t>The next point is about the ACKs . Notice that only two ACKs are sent here. The first one acknowledges only the first frame; the second one acknowledges three frames. In Selective Repeat, ACKs are sent when data are delivered to the network layer. If the data belonging to n frames are delivered in one shot , only one ACK is sent for all of them.</a:t>
            </a:r>
            <a:endParaRPr lang="ar-SA" i="1"/>
          </a:p>
        </p:txBody>
      </p:sp>
    </p:spTree>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
          <p:cNvSpPr>
            <a:spLocks/>
          </p:cNvSpPr>
          <p:nvPr/>
        </p:nvSpPr>
        <p:spPr bwMode="auto">
          <a:xfrm>
            <a:off x="-76200" y="6477000"/>
            <a:ext cx="1905000" cy="381000"/>
          </a:xfrm>
          <a:prstGeom prst="rect">
            <a:avLst/>
          </a:prstGeom>
          <a:noFill/>
          <a:ln w="12700">
            <a:noFill/>
            <a:miter lim="800000"/>
            <a:headEnd/>
            <a:tailEnd/>
          </a:ln>
        </p:spPr>
        <p:txBody>
          <a:bodyPr lIns="0" tIns="0" rIns="40639" bIns="0" anchor="b"/>
          <a:lstStyle/>
          <a:p>
            <a:pPr marL="39688"/>
            <a:r>
              <a:rPr lang="en-US" altLang="ar-SA" sz="2000" b="1">
                <a:solidFill>
                  <a:srgbClr val="1C1C1C"/>
                </a:solidFill>
                <a:latin typeface="Arial" charset="0"/>
                <a:cs typeface="Arial" charset="0"/>
                <a:sym typeface="Arial" charset="0"/>
              </a:rPr>
              <a:t>10.</a:t>
            </a:r>
          </a:p>
        </p:txBody>
      </p:sp>
      <p:grpSp>
        <p:nvGrpSpPr>
          <p:cNvPr id="41987" name="Group 2"/>
          <p:cNvGrpSpPr>
            <a:grpSpLocks/>
          </p:cNvGrpSpPr>
          <p:nvPr/>
        </p:nvGrpSpPr>
        <p:grpSpPr bwMode="auto">
          <a:xfrm>
            <a:off x="366713" y="107950"/>
            <a:ext cx="438150" cy="474663"/>
            <a:chOff x="0" y="0"/>
            <a:chExt cx="276" cy="299"/>
          </a:xfrm>
        </p:grpSpPr>
        <p:sp>
          <p:nvSpPr>
            <p:cNvPr id="42012"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42013"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41988" name="Group 5"/>
          <p:cNvGrpSpPr>
            <a:grpSpLocks/>
          </p:cNvGrpSpPr>
          <p:nvPr/>
        </p:nvGrpSpPr>
        <p:grpSpPr bwMode="auto">
          <a:xfrm>
            <a:off x="749300" y="107950"/>
            <a:ext cx="328613" cy="474663"/>
            <a:chOff x="0" y="0"/>
            <a:chExt cx="207" cy="299"/>
          </a:xfrm>
        </p:grpSpPr>
        <p:sp>
          <p:nvSpPr>
            <p:cNvPr id="42010"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42011"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41989" name="Group 8"/>
          <p:cNvGrpSpPr>
            <a:grpSpLocks/>
          </p:cNvGrpSpPr>
          <p:nvPr/>
        </p:nvGrpSpPr>
        <p:grpSpPr bwMode="auto">
          <a:xfrm>
            <a:off x="490538" y="530225"/>
            <a:ext cx="422275" cy="474663"/>
            <a:chOff x="0" y="0"/>
            <a:chExt cx="266" cy="299"/>
          </a:xfrm>
        </p:grpSpPr>
        <p:sp>
          <p:nvSpPr>
            <p:cNvPr id="42008"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42009"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41990" name="Group 11"/>
          <p:cNvGrpSpPr>
            <a:grpSpLocks/>
          </p:cNvGrpSpPr>
          <p:nvPr/>
        </p:nvGrpSpPr>
        <p:grpSpPr bwMode="auto">
          <a:xfrm>
            <a:off x="860425" y="530225"/>
            <a:ext cx="368300" cy="474663"/>
            <a:chOff x="0" y="0"/>
            <a:chExt cx="232" cy="299"/>
          </a:xfrm>
        </p:grpSpPr>
        <p:sp>
          <p:nvSpPr>
            <p:cNvPr id="42006"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42007"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41991" name="Group 14"/>
          <p:cNvGrpSpPr>
            <a:grpSpLocks/>
          </p:cNvGrpSpPr>
          <p:nvPr/>
        </p:nvGrpSpPr>
        <p:grpSpPr bwMode="auto">
          <a:xfrm>
            <a:off x="74613" y="457200"/>
            <a:ext cx="561975" cy="422275"/>
            <a:chOff x="0" y="0"/>
            <a:chExt cx="353" cy="266"/>
          </a:xfrm>
        </p:grpSpPr>
        <p:sp>
          <p:nvSpPr>
            <p:cNvPr id="42004"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42005"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41992" name="Group 17"/>
          <p:cNvGrpSpPr>
            <a:grpSpLocks/>
          </p:cNvGrpSpPr>
          <p:nvPr/>
        </p:nvGrpSpPr>
        <p:grpSpPr bwMode="auto">
          <a:xfrm>
            <a:off x="711200" y="0"/>
            <a:ext cx="31750" cy="1052513"/>
            <a:chOff x="0" y="0"/>
            <a:chExt cx="20" cy="663"/>
          </a:xfrm>
        </p:grpSpPr>
        <p:sp>
          <p:nvSpPr>
            <p:cNvPr id="42002"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42003"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41993" name="Group 20"/>
          <p:cNvGrpSpPr>
            <a:grpSpLocks/>
          </p:cNvGrpSpPr>
          <p:nvPr/>
        </p:nvGrpSpPr>
        <p:grpSpPr bwMode="auto">
          <a:xfrm>
            <a:off x="442913" y="533400"/>
            <a:ext cx="8226425" cy="31750"/>
            <a:chOff x="0" y="0"/>
            <a:chExt cx="5182" cy="20"/>
          </a:xfrm>
        </p:grpSpPr>
        <p:sp>
          <p:nvSpPr>
            <p:cNvPr id="42000"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42001"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41994" name="Line 23"/>
          <p:cNvSpPr>
            <a:spLocks noChangeShapeType="1"/>
          </p:cNvSpPr>
          <p:nvPr/>
        </p:nvSpPr>
        <p:spPr bwMode="auto">
          <a:xfrm>
            <a:off x="457200" y="2667000"/>
            <a:ext cx="8153400" cy="1588"/>
          </a:xfrm>
          <a:prstGeom prst="line">
            <a:avLst/>
          </a:prstGeom>
          <a:noFill/>
          <a:ln w="76200">
            <a:solidFill>
              <a:srgbClr val="009900"/>
            </a:solidFill>
            <a:round/>
            <a:headEnd/>
            <a:tailEnd/>
          </a:ln>
        </p:spPr>
        <p:txBody>
          <a:bodyPr/>
          <a:lstStyle/>
          <a:p>
            <a:endParaRPr lang="en-US"/>
          </a:p>
        </p:txBody>
      </p:sp>
      <p:sp>
        <p:nvSpPr>
          <p:cNvPr id="41995" name="Line 24"/>
          <p:cNvSpPr>
            <a:spLocks noChangeShapeType="1"/>
          </p:cNvSpPr>
          <p:nvPr/>
        </p:nvSpPr>
        <p:spPr bwMode="auto">
          <a:xfrm>
            <a:off x="458788" y="5180013"/>
            <a:ext cx="8153400" cy="1587"/>
          </a:xfrm>
          <a:prstGeom prst="line">
            <a:avLst/>
          </a:prstGeom>
          <a:noFill/>
          <a:ln w="76200">
            <a:solidFill>
              <a:srgbClr val="009900"/>
            </a:solidFill>
            <a:round/>
            <a:headEnd/>
            <a:tailEnd/>
          </a:ln>
        </p:spPr>
        <p:txBody>
          <a:bodyPr/>
          <a:lstStyle/>
          <a:p>
            <a:endParaRPr lang="en-US"/>
          </a:p>
        </p:txBody>
      </p:sp>
      <p:sp>
        <p:nvSpPr>
          <p:cNvPr id="41996" name="Rectangle 25"/>
          <p:cNvSpPr>
            <a:spLocks/>
          </p:cNvSpPr>
          <p:nvPr/>
        </p:nvSpPr>
        <p:spPr bwMode="auto">
          <a:xfrm>
            <a:off x="495300" y="2759075"/>
            <a:ext cx="8116888" cy="2346325"/>
          </a:xfrm>
          <a:prstGeom prst="rect">
            <a:avLst/>
          </a:prstGeom>
          <a:solidFill>
            <a:srgbClr val="99FF33"/>
          </a:solidFill>
          <a:ln w="76200">
            <a:noFill/>
            <a:miter lim="800000"/>
            <a:headEnd/>
            <a:tailEnd/>
          </a:ln>
        </p:spPr>
        <p:txBody>
          <a:bodyPr lIns="0" tIns="0" rIns="40639" bIns="0"/>
          <a:lstStyle/>
          <a:p>
            <a:pPr marL="39688" algn="ctr"/>
            <a:r>
              <a:rPr lang="en-US" sz="3600" i="1"/>
              <a:t>In Selective Repeat ARQ, the size of In the sender and receiver window must be at most one-half of 2m.</a:t>
            </a:r>
            <a:endParaRPr lang="en-US" altLang="ar-SA" sz="3600" i="1">
              <a:sym typeface="Arial" charset="0"/>
            </a:endParaRPr>
          </a:p>
        </p:txBody>
      </p:sp>
      <p:grpSp>
        <p:nvGrpSpPr>
          <p:cNvPr id="41997" name="Group 26"/>
          <p:cNvGrpSpPr>
            <a:grpSpLocks/>
          </p:cNvGrpSpPr>
          <p:nvPr/>
        </p:nvGrpSpPr>
        <p:grpSpPr bwMode="auto">
          <a:xfrm>
            <a:off x="533400" y="2024063"/>
            <a:ext cx="1143000" cy="566737"/>
            <a:chOff x="0" y="0"/>
            <a:chExt cx="720" cy="357"/>
          </a:xfrm>
        </p:grpSpPr>
        <p:pic>
          <p:nvPicPr>
            <p:cNvPr id="41998" name="Picture 27"/>
            <p:cNvPicPr>
              <a:picLocks noChangeArrowheads="1"/>
            </p:cNvPicPr>
            <p:nvPr/>
          </p:nvPicPr>
          <p:blipFill>
            <a:blip r:embed="rId2"/>
            <a:srcRect/>
            <a:stretch>
              <a:fillRect/>
            </a:stretch>
          </p:blipFill>
          <p:spPr bwMode="auto">
            <a:xfrm>
              <a:off x="0" y="0"/>
              <a:ext cx="720" cy="357"/>
            </a:xfrm>
            <a:prstGeom prst="rect">
              <a:avLst/>
            </a:prstGeom>
            <a:noFill/>
            <a:ln w="12700">
              <a:noFill/>
              <a:miter lim="800000"/>
              <a:headEnd/>
              <a:tailEnd/>
            </a:ln>
          </p:spPr>
        </p:pic>
        <p:sp>
          <p:nvSpPr>
            <p:cNvPr id="41999" name="Rectangle 28"/>
            <p:cNvSpPr>
              <a:spLocks/>
            </p:cNvSpPr>
            <p:nvPr/>
          </p:nvSpPr>
          <p:spPr bwMode="auto">
            <a:xfrm>
              <a:off x="84" y="0"/>
              <a:ext cx="486" cy="269"/>
            </a:xfrm>
            <a:prstGeom prst="rect">
              <a:avLst/>
            </a:prstGeom>
            <a:noFill/>
            <a:ln w="12700">
              <a:noFill/>
              <a:miter lim="800000"/>
              <a:headEnd/>
              <a:tailEnd/>
            </a:ln>
          </p:spPr>
          <p:txBody>
            <a:bodyPr wrap="none" lIns="0" tIns="0" rIns="40639" bIns="0">
              <a:spAutoFit/>
            </a:bodyPr>
            <a:lstStyle/>
            <a:p>
              <a:pPr marL="39688"/>
              <a:r>
                <a:rPr lang="en-US" altLang="ar-SA" sz="2800" b="1" i="1">
                  <a:solidFill>
                    <a:srgbClr val="FF0000"/>
                  </a:solidFill>
                  <a:cs typeface="Times New Roman" pitchFamily="18" charset="0"/>
                </a:rPr>
                <a:t>Note</a:t>
              </a:r>
            </a:p>
          </p:txBody>
        </p:sp>
      </p:grpSp>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10" name="Group 2"/>
          <p:cNvGrpSpPr>
            <a:grpSpLocks/>
          </p:cNvGrpSpPr>
          <p:nvPr/>
        </p:nvGrpSpPr>
        <p:grpSpPr bwMode="auto">
          <a:xfrm>
            <a:off x="366713" y="107950"/>
            <a:ext cx="438150" cy="474663"/>
            <a:chOff x="0" y="0"/>
            <a:chExt cx="276" cy="299"/>
          </a:xfrm>
        </p:grpSpPr>
        <p:sp>
          <p:nvSpPr>
            <p:cNvPr id="43032"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43033"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43011" name="Group 5"/>
          <p:cNvGrpSpPr>
            <a:grpSpLocks/>
          </p:cNvGrpSpPr>
          <p:nvPr/>
        </p:nvGrpSpPr>
        <p:grpSpPr bwMode="auto">
          <a:xfrm>
            <a:off x="749300" y="107950"/>
            <a:ext cx="328613" cy="474663"/>
            <a:chOff x="0" y="0"/>
            <a:chExt cx="207" cy="299"/>
          </a:xfrm>
        </p:grpSpPr>
        <p:sp>
          <p:nvSpPr>
            <p:cNvPr id="43030"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43031"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43012" name="Group 8"/>
          <p:cNvGrpSpPr>
            <a:grpSpLocks/>
          </p:cNvGrpSpPr>
          <p:nvPr/>
        </p:nvGrpSpPr>
        <p:grpSpPr bwMode="auto">
          <a:xfrm>
            <a:off x="490538" y="530225"/>
            <a:ext cx="422275" cy="474663"/>
            <a:chOff x="0" y="0"/>
            <a:chExt cx="266" cy="299"/>
          </a:xfrm>
        </p:grpSpPr>
        <p:sp>
          <p:nvSpPr>
            <p:cNvPr id="43028"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43029"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43013" name="Group 11"/>
          <p:cNvGrpSpPr>
            <a:grpSpLocks/>
          </p:cNvGrpSpPr>
          <p:nvPr/>
        </p:nvGrpSpPr>
        <p:grpSpPr bwMode="auto">
          <a:xfrm>
            <a:off x="860425" y="530225"/>
            <a:ext cx="368300" cy="474663"/>
            <a:chOff x="0" y="0"/>
            <a:chExt cx="232" cy="299"/>
          </a:xfrm>
        </p:grpSpPr>
        <p:sp>
          <p:nvSpPr>
            <p:cNvPr id="43026"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43027"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43014" name="Group 14"/>
          <p:cNvGrpSpPr>
            <a:grpSpLocks/>
          </p:cNvGrpSpPr>
          <p:nvPr/>
        </p:nvGrpSpPr>
        <p:grpSpPr bwMode="auto">
          <a:xfrm>
            <a:off x="23813" y="533400"/>
            <a:ext cx="561975" cy="422275"/>
            <a:chOff x="0" y="0"/>
            <a:chExt cx="353" cy="266"/>
          </a:xfrm>
        </p:grpSpPr>
        <p:sp>
          <p:nvSpPr>
            <p:cNvPr id="43024"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43025"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43015" name="Group 17"/>
          <p:cNvGrpSpPr>
            <a:grpSpLocks/>
          </p:cNvGrpSpPr>
          <p:nvPr/>
        </p:nvGrpSpPr>
        <p:grpSpPr bwMode="auto">
          <a:xfrm>
            <a:off x="711200" y="0"/>
            <a:ext cx="31750" cy="1052513"/>
            <a:chOff x="0" y="0"/>
            <a:chExt cx="20" cy="663"/>
          </a:xfrm>
        </p:grpSpPr>
        <p:sp>
          <p:nvSpPr>
            <p:cNvPr id="43022"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43023"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43016" name="Group 20"/>
          <p:cNvGrpSpPr>
            <a:grpSpLocks/>
          </p:cNvGrpSpPr>
          <p:nvPr/>
        </p:nvGrpSpPr>
        <p:grpSpPr bwMode="auto">
          <a:xfrm>
            <a:off x="442913" y="533400"/>
            <a:ext cx="8226425" cy="31750"/>
            <a:chOff x="0" y="0"/>
            <a:chExt cx="5182" cy="20"/>
          </a:xfrm>
        </p:grpSpPr>
        <p:sp>
          <p:nvSpPr>
            <p:cNvPr id="43020"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43021"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43017" name="Rectangle 2"/>
          <p:cNvSpPr>
            <a:spLocks noChangeArrowheads="1"/>
          </p:cNvSpPr>
          <p:nvPr/>
        </p:nvSpPr>
        <p:spPr bwMode="auto">
          <a:xfrm>
            <a:off x="2536825" y="160338"/>
            <a:ext cx="4038600" cy="584200"/>
          </a:xfrm>
          <a:prstGeom prst="rect">
            <a:avLst/>
          </a:prstGeom>
          <a:noFill/>
          <a:ln w="9525">
            <a:noFill/>
            <a:miter lim="800000"/>
            <a:headEnd/>
            <a:tailEnd/>
          </a:ln>
        </p:spPr>
        <p:txBody>
          <a:bodyPr wrap="none">
            <a:spAutoFit/>
          </a:bodyPr>
          <a:lstStyle/>
          <a:p>
            <a:r>
              <a:rPr lang="en-US" sz="3200" b="1" i="1"/>
              <a:t>Selective Repeat ARQ</a:t>
            </a:r>
            <a:endParaRPr lang="ar-SA" sz="3200" b="1" i="1"/>
          </a:p>
        </p:txBody>
      </p:sp>
      <p:pic>
        <p:nvPicPr>
          <p:cNvPr id="43018" name="Picture 2"/>
          <p:cNvPicPr>
            <a:picLocks noChangeAspect="1"/>
          </p:cNvPicPr>
          <p:nvPr/>
        </p:nvPicPr>
        <p:blipFill>
          <a:blip r:embed="rId2"/>
          <a:srcRect/>
          <a:stretch>
            <a:fillRect/>
          </a:stretch>
        </p:blipFill>
        <p:spPr bwMode="auto">
          <a:xfrm>
            <a:off x="585788" y="1905000"/>
            <a:ext cx="7808912" cy="4230688"/>
          </a:xfrm>
          <a:prstGeom prst="rect">
            <a:avLst/>
          </a:prstGeom>
          <a:noFill/>
          <a:ln w="12700">
            <a:noFill/>
            <a:miter lim="800000"/>
            <a:headEnd/>
            <a:tailEnd/>
          </a:ln>
        </p:spPr>
      </p:pic>
      <p:sp>
        <p:nvSpPr>
          <p:cNvPr id="43019" name="Rectangle 1"/>
          <p:cNvSpPr>
            <a:spLocks noChangeArrowheads="1"/>
          </p:cNvSpPr>
          <p:nvPr/>
        </p:nvSpPr>
        <p:spPr bwMode="auto">
          <a:xfrm>
            <a:off x="3802063" y="1052513"/>
            <a:ext cx="769937" cy="461962"/>
          </a:xfrm>
          <a:prstGeom prst="rect">
            <a:avLst/>
          </a:prstGeom>
          <a:noFill/>
          <a:ln w="9525">
            <a:noFill/>
            <a:miter lim="800000"/>
            <a:headEnd/>
            <a:tailEnd/>
          </a:ln>
        </p:spPr>
        <p:txBody>
          <a:bodyPr wrap="none">
            <a:spAutoFit/>
          </a:bodyPr>
          <a:lstStyle/>
          <a:p>
            <a:r>
              <a:rPr lang="en-US" b="1"/>
              <a:t>m=2</a:t>
            </a:r>
            <a:endParaRPr lang="ar-SA"/>
          </a:p>
        </p:txBody>
      </p:sp>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06"/>
        <p:cNvGrpSpPr/>
        <p:nvPr/>
      </p:nvGrpSpPr>
      <p:grpSpPr>
        <a:xfrm>
          <a:off x="0" y="0"/>
          <a:ext cx="0" cy="0"/>
          <a:chOff x="0" y="0"/>
          <a:chExt cx="0" cy="0"/>
        </a:xfrm>
      </p:grpSpPr>
      <p:sp>
        <p:nvSpPr>
          <p:cNvPr id="1007" name="Google Shape;1007;p128"/>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37</a:t>
            </a:fld>
            <a:endParaRPr/>
          </a:p>
        </p:txBody>
      </p:sp>
      <p:pic>
        <p:nvPicPr>
          <p:cNvPr id="1008" name="Google Shape;1008;p128"/>
          <p:cNvPicPr preferRelativeResize="0"/>
          <p:nvPr/>
        </p:nvPicPr>
        <p:blipFill rotWithShape="1">
          <a:blip r:embed="rId3">
            <a:alphaModFix/>
          </a:blip>
          <a:srcRect/>
          <a:stretch/>
        </p:blipFill>
        <p:spPr>
          <a:xfrm>
            <a:off x="471487" y="941387"/>
            <a:ext cx="8304212" cy="4854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12"/>
        <p:cNvGrpSpPr/>
        <p:nvPr/>
      </p:nvGrpSpPr>
      <p:grpSpPr>
        <a:xfrm>
          <a:off x="0" y="0"/>
          <a:ext cx="0" cy="0"/>
          <a:chOff x="0" y="0"/>
          <a:chExt cx="0" cy="0"/>
        </a:xfrm>
      </p:grpSpPr>
      <p:sp>
        <p:nvSpPr>
          <p:cNvPr id="1013" name="Google Shape;1013;p129"/>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38</a:t>
            </a:fld>
            <a:endParaRPr/>
          </a:p>
        </p:txBody>
      </p:sp>
      <p:pic>
        <p:nvPicPr>
          <p:cNvPr id="1014" name="Google Shape;1014;p129"/>
          <p:cNvPicPr preferRelativeResize="0"/>
          <p:nvPr/>
        </p:nvPicPr>
        <p:blipFill rotWithShape="1">
          <a:blip r:embed="rId3">
            <a:alphaModFix/>
          </a:blip>
          <a:srcRect/>
          <a:stretch/>
        </p:blipFill>
        <p:spPr>
          <a:xfrm>
            <a:off x="430212" y="661987"/>
            <a:ext cx="8207375" cy="56197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130"/>
          <p:cNvSpPr txBox="1"/>
          <p:nvPr/>
        </p:nvSpPr>
        <p:spPr>
          <a:xfrm>
            <a:off x="0" y="0"/>
            <a:ext cx="9144000" cy="6858000"/>
          </a:xfrm>
          <a:prstGeom prst="rect">
            <a:avLst/>
          </a:prstGeom>
          <a:blipFill rotWithShape="1">
            <a:blip r:embed="rId3">
              <a:alphaModFix/>
            </a:blip>
            <a:stretch>
              <a:fillRect/>
            </a:stretch>
          </a:blip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None/>
            </a:pPr>
            <a:endParaRPr sz="2400" b="0" i="0" u="none">
              <a:solidFill>
                <a:schemeClr val="dk1"/>
              </a:solidFill>
              <a:latin typeface="Comic Sans MS"/>
              <a:ea typeface="Comic Sans MS"/>
              <a:cs typeface="Comic Sans MS"/>
              <a:sym typeface="Comic Sans MS"/>
            </a:endParaRPr>
          </a:p>
        </p:txBody>
      </p:sp>
      <p:sp>
        <p:nvSpPr>
          <p:cNvPr id="1020" name="Google Shape;1020;p130"/>
          <p:cNvSpPr txBox="1"/>
          <p:nvPr/>
        </p:nvSpPr>
        <p:spPr>
          <a:xfrm>
            <a:off x="625475" y="387350"/>
            <a:ext cx="7348537" cy="393700"/>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3333CC"/>
              </a:buClr>
              <a:buSzPts val="1700"/>
              <a:buFont typeface="Noto Sans Symbols"/>
              <a:buNone/>
            </a:pPr>
            <a:r>
              <a:rPr lang="en-US" sz="1700" b="0" i="0" u="none">
                <a:solidFill>
                  <a:srgbClr val="3333CC"/>
                </a:solidFill>
                <a:latin typeface="Noto Sans Symbols"/>
                <a:ea typeface="Noto Sans Symbols"/>
                <a:cs typeface="Noto Sans Symbols"/>
                <a:sym typeface="Noto Sans Symbols"/>
              </a:rPr>
              <a:t>❒</a:t>
            </a:r>
            <a:r>
              <a:rPr lang="en-US" sz="1700" b="0" i="0" u="none">
                <a:solidFill>
                  <a:srgbClr val="3333CC"/>
                </a:solidFill>
                <a:latin typeface="Times New Roman"/>
                <a:ea typeface="Times New Roman"/>
                <a:cs typeface="Times New Roman"/>
                <a:sym typeface="Times New Roman"/>
              </a:rPr>
              <a:t> </a:t>
            </a:r>
            <a:r>
              <a:rPr lang="en-US" sz="2000" b="0" i="0" u="none">
                <a:solidFill>
                  <a:srgbClr val="000000"/>
                </a:solidFill>
                <a:latin typeface="Comic Sans MS"/>
                <a:ea typeface="Comic Sans MS"/>
                <a:cs typeface="Comic Sans MS"/>
                <a:sym typeface="Comic Sans MS"/>
              </a:rPr>
              <a:t>If the application program is faster than the network the</a:t>
            </a:r>
            <a:endParaRPr/>
          </a:p>
        </p:txBody>
      </p:sp>
      <p:sp>
        <p:nvSpPr>
          <p:cNvPr id="1021" name="Google Shape;1021;p130"/>
          <p:cNvSpPr txBox="1"/>
          <p:nvPr/>
        </p:nvSpPr>
        <p:spPr>
          <a:xfrm>
            <a:off x="968375" y="692150"/>
            <a:ext cx="5462587" cy="392112"/>
          </a:xfrm>
          <a:prstGeom prst="rect">
            <a:avLst/>
          </a:prstGeom>
          <a:noFill/>
          <a:ln>
            <a:noFill/>
          </a:ln>
        </p:spPr>
        <p:txBody>
          <a:bodyPr spcFirstLastPara="1" wrap="square" lIns="0" tIns="0" rIns="0" bIns="0" anchor="t" anchorCtr="0">
            <a:spAutoFit/>
          </a:bodyPr>
          <a:lstStyle/>
          <a:p>
            <a:pPr marL="0" marR="0" lvl="0" indent="0" algn="l" rtl="0">
              <a:lnSpc>
                <a:spcPct val="135000"/>
              </a:lnSpc>
              <a:spcBef>
                <a:spcPts val="0"/>
              </a:spcBef>
              <a:spcAft>
                <a:spcPts val="0"/>
              </a:spcAft>
              <a:buClr>
                <a:srgbClr val="000000"/>
              </a:buClr>
              <a:buSzPts val="2000"/>
              <a:buFont typeface="Comic Sans MS"/>
              <a:buNone/>
            </a:pPr>
            <a:r>
              <a:rPr lang="en-US" sz="2000" b="0" i="0" u="none">
                <a:solidFill>
                  <a:srgbClr val="000000"/>
                </a:solidFill>
                <a:latin typeface="Comic Sans MS"/>
                <a:ea typeface="Comic Sans MS"/>
                <a:cs typeface="Comic Sans MS"/>
                <a:sym typeface="Comic Sans MS"/>
              </a:rPr>
              <a:t>segments are larger(maximum size segment).</a:t>
            </a:r>
            <a:endParaRPr/>
          </a:p>
        </p:txBody>
      </p:sp>
      <p:sp>
        <p:nvSpPr>
          <p:cNvPr id="1022" name="Google Shape;1022;p130"/>
          <p:cNvSpPr txBox="1"/>
          <p:nvPr/>
        </p:nvSpPr>
        <p:spPr>
          <a:xfrm>
            <a:off x="431800" y="1057275"/>
            <a:ext cx="7594600" cy="1096962"/>
          </a:xfrm>
          <a:prstGeom prst="rect">
            <a:avLst/>
          </a:prstGeom>
          <a:noFill/>
          <a:ln>
            <a:noFill/>
          </a:ln>
        </p:spPr>
        <p:txBody>
          <a:bodyPr spcFirstLastPara="1" wrap="square" lIns="0" tIns="0" rIns="0" bIns="0" anchor="t" anchorCtr="0">
            <a:spAutoFit/>
          </a:bodyPr>
          <a:lstStyle/>
          <a:p>
            <a:pPr marL="342900" marR="0" lvl="0" indent="0" algn="l" rtl="0">
              <a:lnSpc>
                <a:spcPct val="135000"/>
              </a:lnSpc>
              <a:spcBef>
                <a:spcPts val="0"/>
              </a:spcBef>
              <a:spcAft>
                <a:spcPts val="0"/>
              </a:spcAft>
              <a:buClr>
                <a:srgbClr val="3333CC"/>
              </a:buClr>
              <a:buSzPts val="1700"/>
              <a:buFont typeface="Noto Sans Symbols"/>
              <a:buNone/>
            </a:pPr>
            <a:r>
              <a:rPr lang="en-US" sz="1700" b="0" i="0" u="none">
                <a:solidFill>
                  <a:srgbClr val="3333CC"/>
                </a:solidFill>
                <a:latin typeface="Noto Sans Symbols"/>
                <a:ea typeface="Noto Sans Symbols"/>
                <a:cs typeface="Noto Sans Symbols"/>
                <a:sym typeface="Noto Sans Symbols"/>
              </a:rPr>
              <a:t>❒</a:t>
            </a:r>
            <a:r>
              <a:rPr lang="en-US" sz="1700" b="0" i="0" u="none">
                <a:solidFill>
                  <a:srgbClr val="3333CC"/>
                </a:solidFill>
                <a:latin typeface="Times New Roman"/>
                <a:ea typeface="Times New Roman"/>
                <a:cs typeface="Times New Roman"/>
                <a:sym typeface="Times New Roman"/>
              </a:rPr>
              <a:t> </a:t>
            </a:r>
            <a:r>
              <a:rPr lang="en-US" sz="2000" b="0" i="0" u="none">
                <a:solidFill>
                  <a:srgbClr val="000000"/>
                </a:solidFill>
                <a:latin typeface="Comic Sans MS"/>
                <a:ea typeface="Comic Sans MS"/>
                <a:cs typeface="Comic Sans MS"/>
                <a:sym typeface="Comic Sans MS"/>
              </a:rPr>
              <a:t>If the application program is slower than the network the</a:t>
            </a:r>
            <a:endParaRPr/>
          </a:p>
          <a:p>
            <a:pPr marL="342900" marR="0" lvl="0" indent="0" algn="l" rtl="0">
              <a:lnSpc>
                <a:spcPct val="120000"/>
              </a:lnSpc>
              <a:spcBef>
                <a:spcPts val="400"/>
              </a:spcBef>
              <a:spcAft>
                <a:spcPts val="0"/>
              </a:spcAft>
              <a:buClr>
                <a:srgbClr val="000000"/>
              </a:buClr>
              <a:buSzPts val="2000"/>
              <a:buFont typeface="Comic Sans MS"/>
              <a:buNone/>
            </a:pPr>
            <a:r>
              <a:rPr lang="en-US" sz="2000" b="0" i="0" u="none">
                <a:solidFill>
                  <a:srgbClr val="000000"/>
                </a:solidFill>
                <a:latin typeface="Comic Sans MS"/>
                <a:ea typeface="Comic Sans MS"/>
                <a:cs typeface="Comic Sans MS"/>
                <a:sym typeface="Comic Sans MS"/>
              </a:rPr>
              <a:t>segments are smaller(less than the maximum size segment</a:t>
            </a:r>
            <a:endParaRPr/>
          </a:p>
          <a:p>
            <a:pPr marL="342900" marR="0" lvl="0" indent="0" algn="l" rtl="0">
              <a:lnSpc>
                <a:spcPct val="120000"/>
              </a:lnSpc>
              <a:spcBef>
                <a:spcPts val="400"/>
              </a:spcBef>
              <a:spcAft>
                <a:spcPts val="0"/>
              </a:spcAft>
              <a:buClr>
                <a:srgbClr val="000000"/>
              </a:buClr>
              <a:buSzPts val="2000"/>
              <a:buFont typeface="Comic Sans MS"/>
              <a:buNone/>
            </a:pPr>
            <a:r>
              <a:rPr lang="en-US" sz="2000" b="0" i="0" u="none">
                <a:solidFill>
                  <a:srgbClr val="000000"/>
                </a:solidFill>
                <a:latin typeface="Comic Sans MS"/>
                <a:ea typeface="Comic Sans MS"/>
                <a:cs typeface="Comic Sans MS"/>
                <a:sym typeface="Comic Sans MS"/>
              </a:rPr>
              <a:t>size).</a:t>
            </a:r>
            <a:endParaRPr/>
          </a:p>
        </p:txBody>
      </p:sp>
      <p:sp>
        <p:nvSpPr>
          <p:cNvPr id="1023" name="Google Shape;1023;p130"/>
          <p:cNvSpPr txBox="1"/>
          <p:nvPr/>
        </p:nvSpPr>
        <p:spPr>
          <a:xfrm>
            <a:off x="8550275" y="6459537"/>
            <a:ext cx="350837" cy="236537"/>
          </a:xfrm>
          <a:prstGeom prst="rect">
            <a:avLst/>
          </a:prstGeom>
          <a:noFill/>
          <a:ln>
            <a:noFill/>
          </a:ln>
        </p:spPr>
        <p:txBody>
          <a:bodyPr spcFirstLastPara="1" wrap="square" lIns="0" tIns="0" rIns="0" bIns="0" anchor="t" anchorCtr="0">
            <a:spAutoFit/>
          </a:bodyPr>
          <a:lstStyle/>
          <a:p>
            <a:pPr marL="0" marR="0" lvl="0" indent="0" algn="l" rtl="0">
              <a:lnSpc>
                <a:spcPct val="107142"/>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96</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2" name="Group 2"/>
          <p:cNvGrpSpPr>
            <a:grpSpLocks/>
          </p:cNvGrpSpPr>
          <p:nvPr/>
        </p:nvGrpSpPr>
        <p:grpSpPr bwMode="auto">
          <a:xfrm>
            <a:off x="0" y="0"/>
            <a:ext cx="9144000" cy="1143000"/>
            <a:chOff x="0" y="0"/>
            <a:chExt cx="5760" cy="864"/>
          </a:xfrm>
        </p:grpSpPr>
        <p:sp>
          <p:nvSpPr>
            <p:cNvPr id="10251" name="Rectangle 3"/>
            <p:cNvSpPr>
              <a:spLocks/>
            </p:cNvSpPr>
            <p:nvPr/>
          </p:nvSpPr>
          <p:spPr bwMode="auto">
            <a:xfrm>
              <a:off x="0" y="0"/>
              <a:ext cx="5760" cy="864"/>
            </a:xfrm>
            <a:prstGeom prst="rect">
              <a:avLst/>
            </a:prstGeom>
            <a:solidFill>
              <a:srgbClr val="33CCFF"/>
            </a:solidFill>
            <a:ln w="12700">
              <a:solidFill>
                <a:schemeClr val="tx1"/>
              </a:solidFill>
              <a:miter lim="800000"/>
              <a:headEnd/>
              <a:tailEnd/>
            </a:ln>
          </p:spPr>
          <p:txBody>
            <a:bodyPr lIns="0" tIns="0" rIns="0" bIns="0"/>
            <a:lstStyle/>
            <a:p>
              <a:endParaRPr lang="ar-SA" altLang="ar-SA"/>
            </a:p>
          </p:txBody>
        </p:sp>
        <p:sp>
          <p:nvSpPr>
            <p:cNvPr id="10252" name="Rectangle 4"/>
            <p:cNvSpPr>
              <a:spLocks/>
            </p:cNvSpPr>
            <p:nvPr/>
          </p:nvSpPr>
          <p:spPr bwMode="auto">
            <a:xfrm>
              <a:off x="0" y="0"/>
              <a:ext cx="5760" cy="864"/>
            </a:xfrm>
            <a:prstGeom prst="rect">
              <a:avLst/>
            </a:prstGeom>
            <a:noFill/>
            <a:ln w="12700">
              <a:noFill/>
              <a:miter lim="800000"/>
              <a:headEnd/>
              <a:tailEnd/>
            </a:ln>
          </p:spPr>
          <p:txBody>
            <a:bodyPr wrap="none" lIns="0" tIns="0" rIns="0" bIns="0">
              <a:spAutoFit/>
            </a:bodyPr>
            <a:lstStyle/>
            <a:p>
              <a:endParaRPr lang="ar-SA" altLang="ar-SA"/>
            </a:p>
          </p:txBody>
        </p:sp>
      </p:grpSp>
      <p:sp>
        <p:nvSpPr>
          <p:cNvPr id="10243" name="Rectangle 3"/>
          <p:cNvSpPr>
            <a:spLocks noChangeArrowheads="1"/>
          </p:cNvSpPr>
          <p:nvPr/>
        </p:nvSpPr>
        <p:spPr bwMode="auto">
          <a:xfrm>
            <a:off x="2057400" y="312738"/>
            <a:ext cx="4572000" cy="584200"/>
          </a:xfrm>
          <a:prstGeom prst="rect">
            <a:avLst/>
          </a:prstGeom>
          <a:noFill/>
          <a:ln w="9525">
            <a:noFill/>
            <a:miter lim="800000"/>
            <a:headEnd/>
            <a:tailEnd/>
          </a:ln>
        </p:spPr>
        <p:txBody>
          <a:bodyPr>
            <a:spAutoFit/>
          </a:bodyPr>
          <a:lstStyle/>
          <a:p>
            <a:pPr algn="ctr"/>
            <a:r>
              <a:rPr lang="en-US" altLang="ar-SA" sz="3200" b="1" i="1"/>
              <a:t>PROTOCOLS</a:t>
            </a:r>
            <a:endParaRPr lang="ar-SA" altLang="ar-SA" sz="3200" b="1" i="1"/>
          </a:p>
        </p:txBody>
      </p:sp>
      <p:sp>
        <p:nvSpPr>
          <p:cNvPr id="10244" name="Rectangle 2"/>
          <p:cNvSpPr>
            <a:spLocks noChangeArrowheads="1"/>
          </p:cNvSpPr>
          <p:nvPr/>
        </p:nvSpPr>
        <p:spPr bwMode="auto">
          <a:xfrm>
            <a:off x="228600" y="1295400"/>
            <a:ext cx="8610600" cy="3046413"/>
          </a:xfrm>
          <a:prstGeom prst="rect">
            <a:avLst/>
          </a:prstGeom>
          <a:noFill/>
          <a:ln w="9525">
            <a:noFill/>
            <a:miter lim="800000"/>
            <a:headEnd/>
            <a:tailEnd/>
          </a:ln>
        </p:spPr>
        <p:txBody>
          <a:bodyPr>
            <a:spAutoFit/>
          </a:bodyPr>
          <a:lstStyle/>
          <a:p>
            <a:r>
              <a:rPr lang="en-US" altLang="ar-SA" sz="3200" i="1"/>
              <a:t>Now  let  us  see how the data link layer can combine  flow control , and error control to achieve the delivery of data from one node to another . The protocols are normally implemented in software  by using one of the common programming languages</a:t>
            </a:r>
            <a:r>
              <a:rPr lang="en-US" altLang="ar-SA" b="1"/>
              <a:t>.</a:t>
            </a:r>
            <a:endParaRPr lang="ar-SA" altLang="ar-SA"/>
          </a:p>
        </p:txBody>
      </p:sp>
      <p:sp>
        <p:nvSpPr>
          <p:cNvPr id="10245" name="Rectangle 4"/>
          <p:cNvSpPr>
            <a:spLocks noChangeArrowheads="1"/>
          </p:cNvSpPr>
          <p:nvPr/>
        </p:nvSpPr>
        <p:spPr bwMode="auto">
          <a:xfrm>
            <a:off x="3886200" y="4157663"/>
            <a:ext cx="4572000" cy="2554287"/>
          </a:xfrm>
          <a:prstGeom prst="rect">
            <a:avLst/>
          </a:prstGeom>
          <a:noFill/>
          <a:ln w="9525">
            <a:noFill/>
            <a:miter lim="800000"/>
            <a:headEnd/>
            <a:tailEnd/>
          </a:ln>
        </p:spPr>
        <p:txBody>
          <a:bodyPr>
            <a:spAutoFit/>
          </a:bodyPr>
          <a:lstStyle/>
          <a:p>
            <a:r>
              <a:rPr lang="en-US" altLang="ar-SA" sz="3200" i="1"/>
              <a:t>Stop-and-Wait ARQ</a:t>
            </a:r>
          </a:p>
          <a:p>
            <a:endParaRPr lang="en-US" altLang="ar-SA" sz="3200" i="1"/>
          </a:p>
          <a:p>
            <a:r>
              <a:rPr lang="en-US" altLang="ar-SA" sz="3200" i="1"/>
              <a:t>Go-Back-N ARQ</a:t>
            </a:r>
          </a:p>
          <a:p>
            <a:endParaRPr lang="en-US" altLang="ar-SA" sz="3200" i="1"/>
          </a:p>
          <a:p>
            <a:r>
              <a:rPr lang="en-US" altLang="ar-SA" sz="3200" i="1"/>
              <a:t>Selective Repeat ARQ</a:t>
            </a:r>
            <a:endParaRPr lang="ar-SA" altLang="ar-SA" sz="3200" i="1"/>
          </a:p>
        </p:txBody>
      </p:sp>
      <p:sp>
        <p:nvSpPr>
          <p:cNvPr id="10246" name="Rectangle 6"/>
          <p:cNvSpPr>
            <a:spLocks noChangeArrowheads="1"/>
          </p:cNvSpPr>
          <p:nvPr/>
        </p:nvSpPr>
        <p:spPr bwMode="auto">
          <a:xfrm>
            <a:off x="609600" y="4699000"/>
            <a:ext cx="2752725" cy="584200"/>
          </a:xfrm>
          <a:prstGeom prst="rect">
            <a:avLst/>
          </a:prstGeom>
          <a:noFill/>
          <a:ln w="9525">
            <a:noFill/>
            <a:miter lim="800000"/>
            <a:headEnd/>
            <a:tailEnd/>
          </a:ln>
        </p:spPr>
        <p:txBody>
          <a:bodyPr wrap="none">
            <a:spAutoFit/>
          </a:bodyPr>
          <a:lstStyle/>
          <a:p>
            <a:r>
              <a:rPr lang="en-US" altLang="ar-SA" sz="3200" b="1" i="1"/>
              <a:t>PROTOCOLS</a:t>
            </a:r>
            <a:endParaRPr lang="ar-SA" altLang="ar-SA" sz="3200" b="1" i="1"/>
          </a:p>
        </p:txBody>
      </p:sp>
      <p:cxnSp>
        <p:nvCxnSpPr>
          <p:cNvPr id="10247" name="Straight Connector 12"/>
          <p:cNvCxnSpPr>
            <a:cxnSpLocks noChangeShapeType="1"/>
          </p:cNvCxnSpPr>
          <p:nvPr/>
        </p:nvCxnSpPr>
        <p:spPr bwMode="auto">
          <a:xfrm flipV="1">
            <a:off x="3505200" y="4341813"/>
            <a:ext cx="0" cy="2135187"/>
          </a:xfrm>
          <a:prstGeom prst="line">
            <a:avLst/>
          </a:prstGeom>
          <a:noFill/>
          <a:ln w="12700" algn="ctr">
            <a:solidFill>
              <a:srgbClr val="000000"/>
            </a:solidFill>
            <a:round/>
            <a:headEnd/>
            <a:tailEnd/>
          </a:ln>
        </p:spPr>
      </p:cxnSp>
      <p:cxnSp>
        <p:nvCxnSpPr>
          <p:cNvPr id="10248" name="Straight Connector 14"/>
          <p:cNvCxnSpPr>
            <a:cxnSpLocks noChangeShapeType="1"/>
          </p:cNvCxnSpPr>
          <p:nvPr/>
        </p:nvCxnSpPr>
        <p:spPr bwMode="auto">
          <a:xfrm>
            <a:off x="3505200" y="4341813"/>
            <a:ext cx="381000" cy="0"/>
          </a:xfrm>
          <a:prstGeom prst="line">
            <a:avLst/>
          </a:prstGeom>
          <a:noFill/>
          <a:ln w="12700" algn="ctr">
            <a:solidFill>
              <a:srgbClr val="000000"/>
            </a:solidFill>
            <a:round/>
            <a:headEnd/>
            <a:tailEnd/>
          </a:ln>
        </p:spPr>
      </p:cxnSp>
      <p:cxnSp>
        <p:nvCxnSpPr>
          <p:cNvPr id="10249" name="Straight Connector 19"/>
          <p:cNvCxnSpPr>
            <a:cxnSpLocks noChangeShapeType="1"/>
          </p:cNvCxnSpPr>
          <p:nvPr/>
        </p:nvCxnSpPr>
        <p:spPr bwMode="auto">
          <a:xfrm>
            <a:off x="3505200" y="5410200"/>
            <a:ext cx="381000" cy="0"/>
          </a:xfrm>
          <a:prstGeom prst="line">
            <a:avLst/>
          </a:prstGeom>
          <a:noFill/>
          <a:ln w="12700" algn="ctr">
            <a:solidFill>
              <a:srgbClr val="000000"/>
            </a:solidFill>
            <a:round/>
            <a:headEnd/>
            <a:tailEnd/>
          </a:ln>
        </p:spPr>
      </p:cxnSp>
      <p:cxnSp>
        <p:nvCxnSpPr>
          <p:cNvPr id="10250" name="Straight Connector 20"/>
          <p:cNvCxnSpPr>
            <a:cxnSpLocks noChangeShapeType="1"/>
          </p:cNvCxnSpPr>
          <p:nvPr/>
        </p:nvCxnSpPr>
        <p:spPr bwMode="auto">
          <a:xfrm>
            <a:off x="3505200" y="6477000"/>
            <a:ext cx="381000" cy="0"/>
          </a:xfrm>
          <a:prstGeom prst="line">
            <a:avLst/>
          </a:prstGeom>
          <a:noFill/>
          <a:ln w="12700" algn="ctr">
            <a:solidFill>
              <a:srgbClr val="000000"/>
            </a:solidFill>
            <a:round/>
            <a:headEnd/>
            <a:tailEnd/>
          </a:ln>
        </p:spPr>
      </p:cxn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27"/>
        <p:cNvGrpSpPr/>
        <p:nvPr/>
      </p:nvGrpSpPr>
      <p:grpSpPr>
        <a:xfrm>
          <a:off x="0" y="0"/>
          <a:ext cx="0" cy="0"/>
          <a:chOff x="0" y="0"/>
          <a:chExt cx="0" cy="0"/>
        </a:xfrm>
      </p:grpSpPr>
      <p:sp>
        <p:nvSpPr>
          <p:cNvPr id="1028" name="Google Shape;1028;p131"/>
          <p:cNvSpPr txBox="1"/>
          <p:nvPr/>
        </p:nvSpPr>
        <p:spPr>
          <a:xfrm>
            <a:off x="8305800" y="6400800"/>
            <a:ext cx="457200" cy="4572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Times New Roman"/>
              <a:buNone/>
            </a:pPr>
            <a:fld id="{00000000-1234-1234-1234-123412341234}" type="slidenum">
              <a:rPr lang="en-US" sz="1400" b="0" i="0" u="none">
                <a:solidFill>
                  <a:schemeClr val="dk1"/>
                </a:solidFill>
                <a:latin typeface="Times New Roman"/>
                <a:ea typeface="Times New Roman"/>
                <a:cs typeface="Times New Roman"/>
                <a:sym typeface="Times New Roman"/>
              </a:rPr>
              <a:pPr marL="0" marR="0" lvl="0" indent="0" algn="r" rtl="0">
                <a:lnSpc>
                  <a:spcPct val="100000"/>
                </a:lnSpc>
                <a:spcBef>
                  <a:spcPts val="0"/>
                </a:spcBef>
                <a:spcAft>
                  <a:spcPts val="0"/>
                </a:spcAft>
                <a:buClr>
                  <a:schemeClr val="dk1"/>
                </a:buClr>
                <a:buSzPts val="1400"/>
                <a:buFont typeface="Times New Roman"/>
                <a:buNone/>
              </a:pPr>
              <a:t>40</a:t>
            </a:fld>
            <a:endParaRPr/>
          </a:p>
        </p:txBody>
      </p:sp>
      <p:pic>
        <p:nvPicPr>
          <p:cNvPr id="1029" name="Google Shape;1029;p131"/>
          <p:cNvPicPr preferRelativeResize="0"/>
          <p:nvPr/>
        </p:nvPicPr>
        <p:blipFill rotWithShape="1">
          <a:blip r:embed="rId3">
            <a:alphaModFix/>
          </a:blip>
          <a:srcRect/>
          <a:stretch/>
        </p:blipFill>
        <p:spPr>
          <a:xfrm>
            <a:off x="328612" y="360362"/>
            <a:ext cx="8086725" cy="614521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2"/>
          <p:cNvGrpSpPr>
            <a:grpSpLocks/>
          </p:cNvGrpSpPr>
          <p:nvPr/>
        </p:nvGrpSpPr>
        <p:grpSpPr bwMode="auto">
          <a:xfrm>
            <a:off x="366713" y="107950"/>
            <a:ext cx="438150" cy="474663"/>
            <a:chOff x="0" y="0"/>
            <a:chExt cx="276" cy="299"/>
          </a:xfrm>
        </p:grpSpPr>
        <p:sp>
          <p:nvSpPr>
            <p:cNvPr id="11287"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11288"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1267" name="Group 5"/>
          <p:cNvGrpSpPr>
            <a:grpSpLocks/>
          </p:cNvGrpSpPr>
          <p:nvPr/>
        </p:nvGrpSpPr>
        <p:grpSpPr bwMode="auto">
          <a:xfrm>
            <a:off x="749300" y="107950"/>
            <a:ext cx="328613" cy="474663"/>
            <a:chOff x="0" y="0"/>
            <a:chExt cx="207" cy="299"/>
          </a:xfrm>
        </p:grpSpPr>
        <p:sp>
          <p:nvSpPr>
            <p:cNvPr id="11285"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11286"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1268" name="Group 8"/>
          <p:cNvGrpSpPr>
            <a:grpSpLocks/>
          </p:cNvGrpSpPr>
          <p:nvPr/>
        </p:nvGrpSpPr>
        <p:grpSpPr bwMode="auto">
          <a:xfrm>
            <a:off x="490538" y="530225"/>
            <a:ext cx="422275" cy="474663"/>
            <a:chOff x="0" y="0"/>
            <a:chExt cx="266" cy="299"/>
          </a:xfrm>
        </p:grpSpPr>
        <p:sp>
          <p:nvSpPr>
            <p:cNvPr id="11283"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11284"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1269" name="Group 11"/>
          <p:cNvGrpSpPr>
            <a:grpSpLocks/>
          </p:cNvGrpSpPr>
          <p:nvPr/>
        </p:nvGrpSpPr>
        <p:grpSpPr bwMode="auto">
          <a:xfrm>
            <a:off x="860425" y="530225"/>
            <a:ext cx="368300" cy="474663"/>
            <a:chOff x="0" y="0"/>
            <a:chExt cx="232" cy="299"/>
          </a:xfrm>
        </p:grpSpPr>
        <p:sp>
          <p:nvSpPr>
            <p:cNvPr id="11281"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11282"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1270" name="Group 14"/>
          <p:cNvGrpSpPr>
            <a:grpSpLocks/>
          </p:cNvGrpSpPr>
          <p:nvPr/>
        </p:nvGrpSpPr>
        <p:grpSpPr bwMode="auto">
          <a:xfrm>
            <a:off x="74613" y="457200"/>
            <a:ext cx="561975" cy="422275"/>
            <a:chOff x="0" y="0"/>
            <a:chExt cx="353" cy="266"/>
          </a:xfrm>
        </p:grpSpPr>
        <p:sp>
          <p:nvSpPr>
            <p:cNvPr id="11279"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11280"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11271" name="Group 17"/>
          <p:cNvGrpSpPr>
            <a:grpSpLocks/>
          </p:cNvGrpSpPr>
          <p:nvPr/>
        </p:nvGrpSpPr>
        <p:grpSpPr bwMode="auto">
          <a:xfrm>
            <a:off x="711200" y="0"/>
            <a:ext cx="31750" cy="1052513"/>
            <a:chOff x="0" y="0"/>
            <a:chExt cx="20" cy="663"/>
          </a:xfrm>
        </p:grpSpPr>
        <p:sp>
          <p:nvSpPr>
            <p:cNvPr id="11277"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11278"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11272" name="Group 20"/>
          <p:cNvGrpSpPr>
            <a:grpSpLocks/>
          </p:cNvGrpSpPr>
          <p:nvPr/>
        </p:nvGrpSpPr>
        <p:grpSpPr bwMode="auto">
          <a:xfrm>
            <a:off x="442913" y="533400"/>
            <a:ext cx="8226425" cy="31750"/>
            <a:chOff x="0" y="0"/>
            <a:chExt cx="5182" cy="20"/>
          </a:xfrm>
        </p:grpSpPr>
        <p:sp>
          <p:nvSpPr>
            <p:cNvPr id="11275"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11276"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3" name="Rectangle 2"/>
          <p:cNvSpPr/>
          <p:nvPr/>
        </p:nvSpPr>
        <p:spPr>
          <a:xfrm>
            <a:off x="355600" y="885825"/>
            <a:ext cx="8712200" cy="6124575"/>
          </a:xfrm>
          <a:prstGeom prst="rect">
            <a:avLst/>
          </a:prstGeom>
        </p:spPr>
        <p:txBody>
          <a:bodyPr>
            <a:spAutoFit/>
          </a:bodyPr>
          <a:lstStyle/>
          <a:p>
            <a:pPr marL="457200" indent="-457200">
              <a:buFont typeface="Wingdings" panose="05000000000000000000" pitchFamily="2" charset="2"/>
              <a:buChar char="Ø"/>
              <a:defRPr/>
            </a:pPr>
            <a:r>
              <a:rPr lang="en-US" sz="2800" i="1" dirty="0"/>
              <a:t>It is the simplest flow and error control mechanism . A transmitter sends a frame then stops and waits for an acknowledgment. </a:t>
            </a:r>
          </a:p>
          <a:p>
            <a:pPr marL="457200" indent="-457200">
              <a:buFont typeface="Wingdings" panose="05000000000000000000" pitchFamily="2" charset="2"/>
              <a:buChar char="Ø"/>
              <a:defRPr/>
            </a:pPr>
            <a:r>
              <a:rPr lang="en-US" sz="2800" i="1" dirty="0">
                <a:solidFill>
                  <a:srgbClr val="002060"/>
                </a:solidFill>
              </a:rPr>
              <a:t>Stop-and-Wait ARQ has the following features:</a:t>
            </a:r>
          </a:p>
          <a:p>
            <a:pPr marL="457200" indent="-101600">
              <a:buFont typeface="Wingdings" panose="05000000000000000000" pitchFamily="2" charset="2"/>
              <a:buChar char="ü"/>
              <a:defRPr/>
            </a:pPr>
            <a:r>
              <a:rPr lang="en-US" sz="2800" i="1" dirty="0"/>
              <a:t>The sending device keeps a copy of the sent frame transmitted until it receives an acknowledgment( ACK)</a:t>
            </a:r>
          </a:p>
          <a:p>
            <a:pPr marL="457200" indent="-101600">
              <a:buFont typeface="Wingdings" panose="05000000000000000000" pitchFamily="2" charset="2"/>
              <a:buChar char="ü"/>
              <a:defRPr/>
            </a:pPr>
            <a:r>
              <a:rPr lang="en-US" sz="2800" i="1" dirty="0"/>
              <a:t>The sender starts a timer when it sends a frame. If an ACK is not received within an allocated time period, the sender resends it </a:t>
            </a:r>
          </a:p>
          <a:p>
            <a:pPr marL="457200" indent="-101600">
              <a:buFont typeface="Wingdings" panose="05000000000000000000" pitchFamily="2" charset="2"/>
              <a:buChar char="ü"/>
              <a:defRPr/>
            </a:pPr>
            <a:r>
              <a:rPr lang="en-US" sz="2800" i="1" dirty="0"/>
              <a:t>Both frames and acknowledgment (ACK) are numbered alternately 0 and 1( two sequence number only)</a:t>
            </a:r>
          </a:p>
          <a:p>
            <a:pPr marL="457200" indent="-101600">
              <a:buFont typeface="Wingdings" panose="05000000000000000000" pitchFamily="2" charset="2"/>
              <a:buChar char="ü"/>
              <a:defRPr/>
            </a:pPr>
            <a:r>
              <a:rPr lang="en-US" sz="2800" i="1" dirty="0"/>
              <a:t>This numbering allows for identification of frames in case of duplicate transmission</a:t>
            </a:r>
          </a:p>
        </p:txBody>
      </p:sp>
      <p:sp>
        <p:nvSpPr>
          <p:cNvPr id="11274" name="Rectangle 3"/>
          <p:cNvSpPr>
            <a:spLocks noChangeArrowheads="1"/>
          </p:cNvSpPr>
          <p:nvPr/>
        </p:nvSpPr>
        <p:spPr bwMode="auto">
          <a:xfrm>
            <a:off x="2362200" y="76200"/>
            <a:ext cx="3810000" cy="584200"/>
          </a:xfrm>
          <a:prstGeom prst="rect">
            <a:avLst/>
          </a:prstGeom>
          <a:noFill/>
          <a:ln w="9525">
            <a:noFill/>
            <a:miter lim="800000"/>
            <a:headEnd/>
            <a:tailEnd/>
          </a:ln>
        </p:spPr>
        <p:txBody>
          <a:bodyPr>
            <a:spAutoFit/>
          </a:bodyPr>
          <a:lstStyle/>
          <a:p>
            <a:r>
              <a:rPr lang="en-US" altLang="ar-SA" sz="3200" b="1" i="1"/>
              <a:t>Stop-and-Wait ARQ</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290" name="Group 2"/>
          <p:cNvGrpSpPr>
            <a:grpSpLocks/>
          </p:cNvGrpSpPr>
          <p:nvPr/>
        </p:nvGrpSpPr>
        <p:grpSpPr bwMode="auto">
          <a:xfrm>
            <a:off x="366713" y="107950"/>
            <a:ext cx="438150" cy="474663"/>
            <a:chOff x="0" y="0"/>
            <a:chExt cx="276" cy="299"/>
          </a:xfrm>
        </p:grpSpPr>
        <p:sp>
          <p:nvSpPr>
            <p:cNvPr id="12311"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12312"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2291" name="Group 5"/>
          <p:cNvGrpSpPr>
            <a:grpSpLocks/>
          </p:cNvGrpSpPr>
          <p:nvPr/>
        </p:nvGrpSpPr>
        <p:grpSpPr bwMode="auto">
          <a:xfrm>
            <a:off x="749300" y="107950"/>
            <a:ext cx="328613" cy="474663"/>
            <a:chOff x="0" y="0"/>
            <a:chExt cx="207" cy="299"/>
          </a:xfrm>
        </p:grpSpPr>
        <p:sp>
          <p:nvSpPr>
            <p:cNvPr id="12309"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12310"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2292" name="Group 8"/>
          <p:cNvGrpSpPr>
            <a:grpSpLocks/>
          </p:cNvGrpSpPr>
          <p:nvPr/>
        </p:nvGrpSpPr>
        <p:grpSpPr bwMode="auto">
          <a:xfrm>
            <a:off x="490538" y="530225"/>
            <a:ext cx="422275" cy="474663"/>
            <a:chOff x="0" y="0"/>
            <a:chExt cx="266" cy="299"/>
          </a:xfrm>
        </p:grpSpPr>
        <p:sp>
          <p:nvSpPr>
            <p:cNvPr id="12307"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12308"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2293" name="Group 11"/>
          <p:cNvGrpSpPr>
            <a:grpSpLocks/>
          </p:cNvGrpSpPr>
          <p:nvPr/>
        </p:nvGrpSpPr>
        <p:grpSpPr bwMode="auto">
          <a:xfrm>
            <a:off x="860425" y="530225"/>
            <a:ext cx="368300" cy="474663"/>
            <a:chOff x="0" y="0"/>
            <a:chExt cx="232" cy="299"/>
          </a:xfrm>
        </p:grpSpPr>
        <p:sp>
          <p:nvSpPr>
            <p:cNvPr id="12305"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12306"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2294" name="Group 14"/>
          <p:cNvGrpSpPr>
            <a:grpSpLocks/>
          </p:cNvGrpSpPr>
          <p:nvPr/>
        </p:nvGrpSpPr>
        <p:grpSpPr bwMode="auto">
          <a:xfrm>
            <a:off x="74613" y="457200"/>
            <a:ext cx="561975" cy="422275"/>
            <a:chOff x="0" y="0"/>
            <a:chExt cx="353" cy="266"/>
          </a:xfrm>
        </p:grpSpPr>
        <p:sp>
          <p:nvSpPr>
            <p:cNvPr id="12303"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12304"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12295" name="Group 17"/>
          <p:cNvGrpSpPr>
            <a:grpSpLocks/>
          </p:cNvGrpSpPr>
          <p:nvPr/>
        </p:nvGrpSpPr>
        <p:grpSpPr bwMode="auto">
          <a:xfrm>
            <a:off x="711200" y="0"/>
            <a:ext cx="31750" cy="1052513"/>
            <a:chOff x="0" y="0"/>
            <a:chExt cx="20" cy="663"/>
          </a:xfrm>
        </p:grpSpPr>
        <p:sp>
          <p:nvSpPr>
            <p:cNvPr id="12301"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12302"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12296" name="Group 20"/>
          <p:cNvGrpSpPr>
            <a:grpSpLocks/>
          </p:cNvGrpSpPr>
          <p:nvPr/>
        </p:nvGrpSpPr>
        <p:grpSpPr bwMode="auto">
          <a:xfrm>
            <a:off x="442913" y="533400"/>
            <a:ext cx="8226425" cy="31750"/>
            <a:chOff x="0" y="0"/>
            <a:chExt cx="5182" cy="20"/>
          </a:xfrm>
        </p:grpSpPr>
        <p:sp>
          <p:nvSpPr>
            <p:cNvPr id="12299"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12300"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12297" name="Rectangle 2"/>
          <p:cNvSpPr>
            <a:spLocks noChangeArrowheads="1"/>
          </p:cNvSpPr>
          <p:nvPr/>
        </p:nvSpPr>
        <p:spPr bwMode="auto">
          <a:xfrm>
            <a:off x="442913" y="838200"/>
            <a:ext cx="8624887" cy="6124575"/>
          </a:xfrm>
          <a:prstGeom prst="rect">
            <a:avLst/>
          </a:prstGeom>
          <a:noFill/>
          <a:ln w="9525">
            <a:noFill/>
            <a:miter lim="800000"/>
            <a:headEnd/>
            <a:tailEnd/>
          </a:ln>
        </p:spPr>
        <p:txBody>
          <a:bodyPr>
            <a:spAutoFit/>
          </a:bodyPr>
          <a:lstStyle/>
          <a:p>
            <a:pPr marL="457200" indent="-457200">
              <a:buFont typeface="Wingdings" pitchFamily="2" charset="2"/>
              <a:buChar char="Ø"/>
            </a:pPr>
            <a:r>
              <a:rPr lang="en-US" altLang="ar-SA" sz="2800" i="1"/>
              <a:t>The acknowledgment number defines the number of next expected frame. (frame 0 received ACK 1 is sent)</a:t>
            </a:r>
          </a:p>
          <a:p>
            <a:pPr marL="457200" indent="-457200">
              <a:buFont typeface="Wingdings" pitchFamily="2" charset="2"/>
              <a:buChar char="Ø"/>
            </a:pPr>
            <a:r>
              <a:rPr lang="en-US" altLang="ar-SA" sz="2800" i="1"/>
              <a:t>A damage or lost frame treated by the same manner by the receiver</a:t>
            </a:r>
          </a:p>
          <a:p>
            <a:pPr marL="457200" indent="-457200">
              <a:buFont typeface="Wingdings" pitchFamily="2" charset="2"/>
              <a:buChar char="Ø"/>
            </a:pPr>
            <a:r>
              <a:rPr lang="en-US" altLang="ar-SA" sz="2800" i="1"/>
              <a:t>If the receiver detects an error in the received frame, or receives a frame out of order it simply discards the frame</a:t>
            </a:r>
          </a:p>
          <a:p>
            <a:pPr marL="457200" indent="-457200">
              <a:buFont typeface="Wingdings" pitchFamily="2" charset="2"/>
              <a:buChar char="Ø"/>
            </a:pPr>
            <a:r>
              <a:rPr lang="en-US" altLang="ar-SA" sz="2800" i="1"/>
              <a:t>The receiver send only positive ACK for frames received safe; it is silent about the frames damage or lost.</a:t>
            </a:r>
          </a:p>
          <a:p>
            <a:pPr marL="457200" indent="-457200">
              <a:buFont typeface="Wingdings" pitchFamily="2" charset="2"/>
              <a:buChar char="Ø"/>
            </a:pPr>
            <a:r>
              <a:rPr lang="en-US" altLang="ar-SA" sz="2800" i="1"/>
              <a:t>The sender has a control variable Sthat holds the number of most recently sent frame (0 or 1). The receiver has control variable R, that holds the number of the next frame expected (0,or 1)</a:t>
            </a:r>
          </a:p>
        </p:txBody>
      </p:sp>
      <p:sp>
        <p:nvSpPr>
          <p:cNvPr id="12298" name="Rectangle 24"/>
          <p:cNvSpPr>
            <a:spLocks noChangeArrowheads="1"/>
          </p:cNvSpPr>
          <p:nvPr/>
        </p:nvSpPr>
        <p:spPr bwMode="auto">
          <a:xfrm>
            <a:off x="2362200" y="76200"/>
            <a:ext cx="3810000" cy="584200"/>
          </a:xfrm>
          <a:prstGeom prst="rect">
            <a:avLst/>
          </a:prstGeom>
          <a:noFill/>
          <a:ln w="9525">
            <a:noFill/>
            <a:miter lim="800000"/>
            <a:headEnd/>
            <a:tailEnd/>
          </a:ln>
        </p:spPr>
        <p:txBody>
          <a:bodyPr>
            <a:spAutoFit/>
          </a:bodyPr>
          <a:lstStyle/>
          <a:p>
            <a:r>
              <a:rPr lang="en-US" altLang="ar-SA" sz="3200" b="1" i="1"/>
              <a:t>Stop-and-Wait ARQ</a:t>
            </a: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14" name="Group 2"/>
          <p:cNvGrpSpPr>
            <a:grpSpLocks/>
          </p:cNvGrpSpPr>
          <p:nvPr/>
        </p:nvGrpSpPr>
        <p:grpSpPr bwMode="auto">
          <a:xfrm>
            <a:off x="366713" y="107950"/>
            <a:ext cx="438150" cy="474663"/>
            <a:chOff x="0" y="0"/>
            <a:chExt cx="276" cy="299"/>
          </a:xfrm>
        </p:grpSpPr>
        <p:sp>
          <p:nvSpPr>
            <p:cNvPr id="13335"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13336"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3315" name="Group 5"/>
          <p:cNvGrpSpPr>
            <a:grpSpLocks/>
          </p:cNvGrpSpPr>
          <p:nvPr/>
        </p:nvGrpSpPr>
        <p:grpSpPr bwMode="auto">
          <a:xfrm>
            <a:off x="749300" y="107950"/>
            <a:ext cx="328613" cy="474663"/>
            <a:chOff x="0" y="0"/>
            <a:chExt cx="207" cy="299"/>
          </a:xfrm>
        </p:grpSpPr>
        <p:sp>
          <p:nvSpPr>
            <p:cNvPr id="13333"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13334"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3316" name="Group 8"/>
          <p:cNvGrpSpPr>
            <a:grpSpLocks/>
          </p:cNvGrpSpPr>
          <p:nvPr/>
        </p:nvGrpSpPr>
        <p:grpSpPr bwMode="auto">
          <a:xfrm>
            <a:off x="490538" y="530225"/>
            <a:ext cx="422275" cy="474663"/>
            <a:chOff x="0" y="0"/>
            <a:chExt cx="266" cy="299"/>
          </a:xfrm>
        </p:grpSpPr>
        <p:sp>
          <p:nvSpPr>
            <p:cNvPr id="13331"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13332"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3317" name="Group 11"/>
          <p:cNvGrpSpPr>
            <a:grpSpLocks/>
          </p:cNvGrpSpPr>
          <p:nvPr/>
        </p:nvGrpSpPr>
        <p:grpSpPr bwMode="auto">
          <a:xfrm>
            <a:off x="860425" y="530225"/>
            <a:ext cx="368300" cy="474663"/>
            <a:chOff x="0" y="0"/>
            <a:chExt cx="232" cy="299"/>
          </a:xfrm>
        </p:grpSpPr>
        <p:sp>
          <p:nvSpPr>
            <p:cNvPr id="13329"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13330"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3318" name="Group 14"/>
          <p:cNvGrpSpPr>
            <a:grpSpLocks/>
          </p:cNvGrpSpPr>
          <p:nvPr/>
        </p:nvGrpSpPr>
        <p:grpSpPr bwMode="auto">
          <a:xfrm>
            <a:off x="74613" y="457200"/>
            <a:ext cx="561975" cy="422275"/>
            <a:chOff x="0" y="0"/>
            <a:chExt cx="353" cy="266"/>
          </a:xfrm>
        </p:grpSpPr>
        <p:sp>
          <p:nvSpPr>
            <p:cNvPr id="13327"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13328"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13319" name="Group 17"/>
          <p:cNvGrpSpPr>
            <a:grpSpLocks/>
          </p:cNvGrpSpPr>
          <p:nvPr/>
        </p:nvGrpSpPr>
        <p:grpSpPr bwMode="auto">
          <a:xfrm>
            <a:off x="711200" y="0"/>
            <a:ext cx="31750" cy="1052513"/>
            <a:chOff x="0" y="0"/>
            <a:chExt cx="20" cy="663"/>
          </a:xfrm>
        </p:grpSpPr>
        <p:sp>
          <p:nvSpPr>
            <p:cNvPr id="13325"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13326"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13320" name="Group 20"/>
          <p:cNvGrpSpPr>
            <a:grpSpLocks/>
          </p:cNvGrpSpPr>
          <p:nvPr/>
        </p:nvGrpSpPr>
        <p:grpSpPr bwMode="auto">
          <a:xfrm>
            <a:off x="442913" y="533400"/>
            <a:ext cx="8226425" cy="31750"/>
            <a:chOff x="0" y="0"/>
            <a:chExt cx="5182" cy="20"/>
          </a:xfrm>
        </p:grpSpPr>
        <p:sp>
          <p:nvSpPr>
            <p:cNvPr id="13323"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13324"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4" name="Rectangle 3"/>
          <p:cNvSpPr/>
          <p:nvPr/>
        </p:nvSpPr>
        <p:spPr>
          <a:xfrm>
            <a:off x="685800" y="1447800"/>
            <a:ext cx="6019800" cy="2678113"/>
          </a:xfrm>
          <a:prstGeom prst="rect">
            <a:avLst/>
          </a:prstGeom>
        </p:spPr>
        <p:txBody>
          <a:bodyPr>
            <a:spAutoFit/>
          </a:bodyPr>
          <a:lstStyle/>
          <a:p>
            <a:pPr>
              <a:defRPr/>
            </a:pPr>
            <a:r>
              <a:rPr lang="en-US" sz="2800" b="1" i="1" dirty="0">
                <a:solidFill>
                  <a:srgbClr val="002060"/>
                </a:solidFill>
              </a:rPr>
              <a:t>Cases of Operations:</a:t>
            </a:r>
          </a:p>
          <a:p>
            <a:pPr>
              <a:defRPr/>
            </a:pPr>
            <a:endParaRPr lang="en-US" sz="2800" i="1" dirty="0"/>
          </a:p>
          <a:p>
            <a:pPr marL="457200" indent="-457200">
              <a:buFontTx/>
              <a:buAutoNum type="arabicPeriod"/>
              <a:defRPr/>
            </a:pPr>
            <a:r>
              <a:rPr lang="en-US" sz="2800" i="1" dirty="0"/>
              <a:t>Normal operation</a:t>
            </a:r>
          </a:p>
          <a:p>
            <a:pPr marL="457200" indent="-457200">
              <a:buFontTx/>
              <a:buAutoNum type="arabicPeriod"/>
              <a:defRPr/>
            </a:pPr>
            <a:r>
              <a:rPr lang="en-US" sz="2800" i="1" dirty="0"/>
              <a:t>The frame is lost</a:t>
            </a:r>
          </a:p>
          <a:p>
            <a:pPr marL="457200" indent="-457200">
              <a:buFontTx/>
              <a:buAutoNum type="arabicPeriod"/>
              <a:defRPr/>
            </a:pPr>
            <a:r>
              <a:rPr lang="en-US" sz="2800" i="1" dirty="0"/>
              <a:t>The Acknowledgment (ACK) is lost</a:t>
            </a:r>
          </a:p>
          <a:p>
            <a:pPr marL="457200" indent="-457200">
              <a:buFontTx/>
              <a:buAutoNum type="arabicPeriod"/>
              <a:defRPr/>
            </a:pPr>
            <a:r>
              <a:rPr lang="en-US" sz="2800" i="1" dirty="0"/>
              <a:t>The </a:t>
            </a:r>
            <a:r>
              <a:rPr lang="en-US" sz="2800" i="1" dirty="0" err="1"/>
              <a:t>Ack</a:t>
            </a:r>
            <a:r>
              <a:rPr lang="en-US" sz="2800" i="1" dirty="0"/>
              <a:t> is delayed </a:t>
            </a:r>
            <a:endParaRPr lang="ar-SA" sz="2800" i="1" dirty="0"/>
          </a:p>
        </p:txBody>
      </p:sp>
      <p:sp>
        <p:nvSpPr>
          <p:cNvPr id="13322" name="Rectangle 25"/>
          <p:cNvSpPr>
            <a:spLocks noChangeArrowheads="1"/>
          </p:cNvSpPr>
          <p:nvPr/>
        </p:nvSpPr>
        <p:spPr bwMode="auto">
          <a:xfrm>
            <a:off x="2362200" y="76200"/>
            <a:ext cx="3810000" cy="584200"/>
          </a:xfrm>
          <a:prstGeom prst="rect">
            <a:avLst/>
          </a:prstGeom>
          <a:noFill/>
          <a:ln w="9525">
            <a:noFill/>
            <a:miter lim="800000"/>
            <a:headEnd/>
            <a:tailEnd/>
          </a:ln>
        </p:spPr>
        <p:txBody>
          <a:bodyPr>
            <a:spAutoFit/>
          </a:bodyPr>
          <a:lstStyle/>
          <a:p>
            <a:r>
              <a:rPr lang="en-US" altLang="ar-SA" sz="3200" b="1" i="1"/>
              <a:t>Stop-and-Wait ARQ</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2"/>
          <p:cNvGrpSpPr>
            <a:grpSpLocks/>
          </p:cNvGrpSpPr>
          <p:nvPr/>
        </p:nvGrpSpPr>
        <p:grpSpPr bwMode="auto">
          <a:xfrm>
            <a:off x="366713" y="107950"/>
            <a:ext cx="438150" cy="474663"/>
            <a:chOff x="0" y="0"/>
            <a:chExt cx="276" cy="299"/>
          </a:xfrm>
        </p:grpSpPr>
        <p:sp>
          <p:nvSpPr>
            <p:cNvPr id="14361"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14362"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4339" name="Group 5"/>
          <p:cNvGrpSpPr>
            <a:grpSpLocks/>
          </p:cNvGrpSpPr>
          <p:nvPr/>
        </p:nvGrpSpPr>
        <p:grpSpPr bwMode="auto">
          <a:xfrm>
            <a:off x="749300" y="107950"/>
            <a:ext cx="328613" cy="474663"/>
            <a:chOff x="0" y="0"/>
            <a:chExt cx="207" cy="299"/>
          </a:xfrm>
        </p:grpSpPr>
        <p:sp>
          <p:nvSpPr>
            <p:cNvPr id="14359"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14360"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4340" name="Group 8"/>
          <p:cNvGrpSpPr>
            <a:grpSpLocks/>
          </p:cNvGrpSpPr>
          <p:nvPr/>
        </p:nvGrpSpPr>
        <p:grpSpPr bwMode="auto">
          <a:xfrm>
            <a:off x="490538" y="530225"/>
            <a:ext cx="422275" cy="474663"/>
            <a:chOff x="0" y="0"/>
            <a:chExt cx="266" cy="299"/>
          </a:xfrm>
        </p:grpSpPr>
        <p:sp>
          <p:nvSpPr>
            <p:cNvPr id="14357"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14358"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4341" name="Group 11"/>
          <p:cNvGrpSpPr>
            <a:grpSpLocks/>
          </p:cNvGrpSpPr>
          <p:nvPr/>
        </p:nvGrpSpPr>
        <p:grpSpPr bwMode="auto">
          <a:xfrm>
            <a:off x="860425" y="530225"/>
            <a:ext cx="368300" cy="474663"/>
            <a:chOff x="0" y="0"/>
            <a:chExt cx="232" cy="299"/>
          </a:xfrm>
        </p:grpSpPr>
        <p:sp>
          <p:nvSpPr>
            <p:cNvPr id="14355"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14356"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4342" name="Group 14"/>
          <p:cNvGrpSpPr>
            <a:grpSpLocks/>
          </p:cNvGrpSpPr>
          <p:nvPr/>
        </p:nvGrpSpPr>
        <p:grpSpPr bwMode="auto">
          <a:xfrm>
            <a:off x="74613" y="457200"/>
            <a:ext cx="561975" cy="422275"/>
            <a:chOff x="0" y="0"/>
            <a:chExt cx="353" cy="266"/>
          </a:xfrm>
        </p:grpSpPr>
        <p:sp>
          <p:nvSpPr>
            <p:cNvPr id="14353"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14354"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14343" name="Group 17"/>
          <p:cNvGrpSpPr>
            <a:grpSpLocks/>
          </p:cNvGrpSpPr>
          <p:nvPr/>
        </p:nvGrpSpPr>
        <p:grpSpPr bwMode="auto">
          <a:xfrm>
            <a:off x="711200" y="0"/>
            <a:ext cx="31750" cy="1052513"/>
            <a:chOff x="0" y="0"/>
            <a:chExt cx="20" cy="663"/>
          </a:xfrm>
        </p:grpSpPr>
        <p:sp>
          <p:nvSpPr>
            <p:cNvPr id="14351"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14352"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14344" name="Group 20"/>
          <p:cNvGrpSpPr>
            <a:grpSpLocks/>
          </p:cNvGrpSpPr>
          <p:nvPr/>
        </p:nvGrpSpPr>
        <p:grpSpPr bwMode="auto">
          <a:xfrm>
            <a:off x="442913" y="533400"/>
            <a:ext cx="8226425" cy="31750"/>
            <a:chOff x="0" y="0"/>
            <a:chExt cx="5182" cy="20"/>
          </a:xfrm>
        </p:grpSpPr>
        <p:sp>
          <p:nvSpPr>
            <p:cNvPr id="14349"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14350"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14345" name="Rectangle 2"/>
          <p:cNvSpPr>
            <a:spLocks noChangeArrowheads="1"/>
          </p:cNvSpPr>
          <p:nvPr/>
        </p:nvSpPr>
        <p:spPr bwMode="auto">
          <a:xfrm>
            <a:off x="3375025" y="879475"/>
            <a:ext cx="2362200" cy="461963"/>
          </a:xfrm>
          <a:prstGeom prst="rect">
            <a:avLst/>
          </a:prstGeom>
          <a:noFill/>
          <a:ln w="9525">
            <a:noFill/>
            <a:miter lim="800000"/>
            <a:headEnd/>
            <a:tailEnd/>
          </a:ln>
        </p:spPr>
        <p:txBody>
          <a:bodyPr wrap="none">
            <a:spAutoFit/>
          </a:bodyPr>
          <a:lstStyle/>
          <a:p>
            <a:r>
              <a:rPr lang="en-US" altLang="ar-SA"/>
              <a:t>Normal operation</a:t>
            </a:r>
            <a:endParaRPr lang="ar-SA" altLang="ar-SA"/>
          </a:p>
        </p:txBody>
      </p:sp>
      <p:pic>
        <p:nvPicPr>
          <p:cNvPr id="14346" name="Picture 2"/>
          <p:cNvPicPr>
            <a:picLocks noChangeAspect="1"/>
          </p:cNvPicPr>
          <p:nvPr/>
        </p:nvPicPr>
        <p:blipFill>
          <a:blip r:embed="rId2"/>
          <a:srcRect/>
          <a:stretch>
            <a:fillRect/>
          </a:stretch>
        </p:blipFill>
        <p:spPr bwMode="auto">
          <a:xfrm>
            <a:off x="4443413" y="1524000"/>
            <a:ext cx="4208462" cy="4043363"/>
          </a:xfrm>
          <a:prstGeom prst="rect">
            <a:avLst/>
          </a:prstGeom>
          <a:noFill/>
          <a:ln w="12700">
            <a:noFill/>
            <a:miter lim="800000"/>
            <a:headEnd/>
            <a:tailEnd/>
          </a:ln>
        </p:spPr>
      </p:pic>
      <p:sp>
        <p:nvSpPr>
          <p:cNvPr id="14347" name="Rectangle 4"/>
          <p:cNvSpPr>
            <a:spLocks noChangeArrowheads="1"/>
          </p:cNvSpPr>
          <p:nvPr/>
        </p:nvSpPr>
        <p:spPr bwMode="auto">
          <a:xfrm>
            <a:off x="533400" y="2057400"/>
            <a:ext cx="3638550" cy="3970338"/>
          </a:xfrm>
          <a:prstGeom prst="rect">
            <a:avLst/>
          </a:prstGeom>
          <a:noFill/>
          <a:ln w="9525">
            <a:noFill/>
            <a:miter lim="800000"/>
            <a:headEnd/>
            <a:tailEnd/>
          </a:ln>
        </p:spPr>
        <p:txBody>
          <a:bodyPr>
            <a:spAutoFit/>
          </a:bodyPr>
          <a:lstStyle/>
          <a:p>
            <a:pPr marL="457200" indent="-457200">
              <a:buFont typeface="Wingdings" pitchFamily="2" charset="2"/>
              <a:buChar char="Ø"/>
            </a:pPr>
            <a:r>
              <a:rPr lang="en-US" altLang="ar-SA" sz="2800" i="1"/>
              <a:t>The sender will not send the next frame until it is sure that the current one is correctly receive</a:t>
            </a:r>
          </a:p>
          <a:p>
            <a:pPr marL="457200" indent="-457200">
              <a:buFont typeface="Wingdings" pitchFamily="2" charset="2"/>
              <a:buChar char="Ø"/>
            </a:pPr>
            <a:r>
              <a:rPr lang="en-US" altLang="ar-SA" sz="2800" i="1"/>
              <a:t>sequence number is necessary to check for duplicated frames </a:t>
            </a:r>
          </a:p>
        </p:txBody>
      </p:sp>
      <p:sp>
        <p:nvSpPr>
          <p:cNvPr id="14348" name="Rectangle 27"/>
          <p:cNvSpPr>
            <a:spLocks noChangeArrowheads="1"/>
          </p:cNvSpPr>
          <p:nvPr/>
        </p:nvSpPr>
        <p:spPr bwMode="auto">
          <a:xfrm>
            <a:off x="2362200" y="76200"/>
            <a:ext cx="3810000" cy="584200"/>
          </a:xfrm>
          <a:prstGeom prst="rect">
            <a:avLst/>
          </a:prstGeom>
          <a:noFill/>
          <a:ln w="9525">
            <a:noFill/>
            <a:miter lim="800000"/>
            <a:headEnd/>
            <a:tailEnd/>
          </a:ln>
        </p:spPr>
        <p:txBody>
          <a:bodyPr>
            <a:spAutoFit/>
          </a:bodyPr>
          <a:lstStyle/>
          <a:p>
            <a:r>
              <a:rPr lang="en-US" altLang="ar-SA" sz="3200" b="1" i="1"/>
              <a:t>Stop-and-Wait ARQ</a:t>
            </a: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2"/>
          <p:cNvGrpSpPr>
            <a:grpSpLocks/>
          </p:cNvGrpSpPr>
          <p:nvPr/>
        </p:nvGrpSpPr>
        <p:grpSpPr bwMode="auto">
          <a:xfrm>
            <a:off x="366713" y="107950"/>
            <a:ext cx="438150" cy="474663"/>
            <a:chOff x="0" y="0"/>
            <a:chExt cx="276" cy="299"/>
          </a:xfrm>
        </p:grpSpPr>
        <p:sp>
          <p:nvSpPr>
            <p:cNvPr id="15385" name="Rectangle 3"/>
            <p:cNvSpPr>
              <a:spLocks/>
            </p:cNvSpPr>
            <p:nvPr/>
          </p:nvSpPr>
          <p:spPr bwMode="auto">
            <a:xfrm>
              <a:off x="0" y="0"/>
              <a:ext cx="276" cy="299"/>
            </a:xfrm>
            <a:prstGeom prst="rect">
              <a:avLst/>
            </a:prstGeom>
            <a:solidFill>
              <a:srgbClr val="FFCF01"/>
            </a:solidFill>
            <a:ln w="12700">
              <a:noFill/>
              <a:miter lim="800000"/>
              <a:headEnd/>
              <a:tailEnd/>
            </a:ln>
          </p:spPr>
          <p:txBody>
            <a:bodyPr lIns="0" tIns="0" rIns="0" bIns="0"/>
            <a:lstStyle/>
            <a:p>
              <a:endParaRPr lang="ar-SA" altLang="ar-SA"/>
            </a:p>
          </p:txBody>
        </p:sp>
        <p:sp>
          <p:nvSpPr>
            <p:cNvPr id="15386" name="Rectangle 4"/>
            <p:cNvSpPr>
              <a:spLocks/>
            </p:cNvSpPr>
            <p:nvPr/>
          </p:nvSpPr>
          <p:spPr bwMode="auto">
            <a:xfrm>
              <a:off x="0" y="0"/>
              <a:ext cx="27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5363" name="Group 5"/>
          <p:cNvGrpSpPr>
            <a:grpSpLocks/>
          </p:cNvGrpSpPr>
          <p:nvPr/>
        </p:nvGrpSpPr>
        <p:grpSpPr bwMode="auto">
          <a:xfrm>
            <a:off x="749300" y="107950"/>
            <a:ext cx="328613" cy="474663"/>
            <a:chOff x="0" y="0"/>
            <a:chExt cx="207" cy="299"/>
          </a:xfrm>
        </p:grpSpPr>
        <p:sp>
          <p:nvSpPr>
            <p:cNvPr id="15383" name="Rectangle 6"/>
            <p:cNvSpPr>
              <a:spLocks/>
            </p:cNvSpPr>
            <p:nvPr/>
          </p:nvSpPr>
          <p:spPr bwMode="auto">
            <a:xfrm>
              <a:off x="0" y="0"/>
              <a:ext cx="207" cy="299"/>
            </a:xfrm>
            <a:prstGeom prst="rect">
              <a:avLst/>
            </a:prstGeom>
            <a:gradFill rotWithShape="0">
              <a:gsLst>
                <a:gs pos="0">
                  <a:srgbClr val="FFCF01"/>
                </a:gs>
                <a:gs pos="100000">
                  <a:srgbClr val="FFFFFF"/>
                </a:gs>
              </a:gsLst>
              <a:lin ang="0" scaled="1"/>
            </a:gradFill>
            <a:ln w="12700">
              <a:noFill/>
              <a:miter lim="800000"/>
              <a:headEnd/>
              <a:tailEnd/>
            </a:ln>
          </p:spPr>
          <p:txBody>
            <a:bodyPr lIns="0" tIns="0" rIns="0" bIns="0"/>
            <a:lstStyle/>
            <a:p>
              <a:endParaRPr lang="ar-SA" altLang="ar-SA"/>
            </a:p>
          </p:txBody>
        </p:sp>
        <p:sp>
          <p:nvSpPr>
            <p:cNvPr id="15384" name="Rectangle 7"/>
            <p:cNvSpPr>
              <a:spLocks/>
            </p:cNvSpPr>
            <p:nvPr/>
          </p:nvSpPr>
          <p:spPr bwMode="auto">
            <a:xfrm>
              <a:off x="0" y="0"/>
              <a:ext cx="207"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5364" name="Group 8"/>
          <p:cNvGrpSpPr>
            <a:grpSpLocks/>
          </p:cNvGrpSpPr>
          <p:nvPr/>
        </p:nvGrpSpPr>
        <p:grpSpPr bwMode="auto">
          <a:xfrm>
            <a:off x="490538" y="530225"/>
            <a:ext cx="422275" cy="474663"/>
            <a:chOff x="0" y="0"/>
            <a:chExt cx="266" cy="299"/>
          </a:xfrm>
        </p:grpSpPr>
        <p:sp>
          <p:nvSpPr>
            <p:cNvPr id="15381" name="Rectangle 9"/>
            <p:cNvSpPr>
              <a:spLocks/>
            </p:cNvSpPr>
            <p:nvPr/>
          </p:nvSpPr>
          <p:spPr bwMode="auto">
            <a:xfrm>
              <a:off x="0" y="0"/>
              <a:ext cx="266" cy="299"/>
            </a:xfrm>
            <a:prstGeom prst="rect">
              <a:avLst/>
            </a:prstGeom>
            <a:solidFill>
              <a:srgbClr val="3333CC"/>
            </a:solidFill>
            <a:ln w="12700">
              <a:noFill/>
              <a:miter lim="800000"/>
              <a:headEnd/>
              <a:tailEnd/>
            </a:ln>
          </p:spPr>
          <p:txBody>
            <a:bodyPr lIns="0" tIns="0" rIns="0" bIns="0"/>
            <a:lstStyle/>
            <a:p>
              <a:endParaRPr lang="ar-SA" altLang="ar-SA"/>
            </a:p>
          </p:txBody>
        </p:sp>
        <p:sp>
          <p:nvSpPr>
            <p:cNvPr id="15382" name="Rectangle 10"/>
            <p:cNvSpPr>
              <a:spLocks/>
            </p:cNvSpPr>
            <p:nvPr/>
          </p:nvSpPr>
          <p:spPr bwMode="auto">
            <a:xfrm>
              <a:off x="0" y="0"/>
              <a:ext cx="266"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5365" name="Group 11"/>
          <p:cNvGrpSpPr>
            <a:grpSpLocks/>
          </p:cNvGrpSpPr>
          <p:nvPr/>
        </p:nvGrpSpPr>
        <p:grpSpPr bwMode="auto">
          <a:xfrm>
            <a:off x="860425" y="530225"/>
            <a:ext cx="368300" cy="474663"/>
            <a:chOff x="0" y="0"/>
            <a:chExt cx="232" cy="299"/>
          </a:xfrm>
        </p:grpSpPr>
        <p:sp>
          <p:nvSpPr>
            <p:cNvPr id="15379" name="Rectangle 12"/>
            <p:cNvSpPr>
              <a:spLocks/>
            </p:cNvSpPr>
            <p:nvPr/>
          </p:nvSpPr>
          <p:spPr bwMode="auto">
            <a:xfrm>
              <a:off x="0" y="0"/>
              <a:ext cx="232" cy="299"/>
            </a:xfrm>
            <a:prstGeom prst="rect">
              <a:avLst/>
            </a:prstGeom>
            <a:gradFill rotWithShape="0">
              <a:gsLst>
                <a:gs pos="0">
                  <a:srgbClr val="3333CC"/>
                </a:gs>
                <a:gs pos="100000">
                  <a:srgbClr val="FFFFFF"/>
                </a:gs>
              </a:gsLst>
              <a:lin ang="0" scaled="1"/>
            </a:gradFill>
            <a:ln w="12700">
              <a:noFill/>
              <a:miter lim="800000"/>
              <a:headEnd/>
              <a:tailEnd/>
            </a:ln>
          </p:spPr>
          <p:txBody>
            <a:bodyPr lIns="0" tIns="0" rIns="0" bIns="0"/>
            <a:lstStyle/>
            <a:p>
              <a:endParaRPr lang="ar-SA" altLang="ar-SA"/>
            </a:p>
          </p:txBody>
        </p:sp>
        <p:sp>
          <p:nvSpPr>
            <p:cNvPr id="15380" name="Rectangle 13"/>
            <p:cNvSpPr>
              <a:spLocks/>
            </p:cNvSpPr>
            <p:nvPr/>
          </p:nvSpPr>
          <p:spPr bwMode="auto">
            <a:xfrm>
              <a:off x="0" y="0"/>
              <a:ext cx="232" cy="299"/>
            </a:xfrm>
            <a:prstGeom prst="rect">
              <a:avLst/>
            </a:prstGeom>
            <a:noFill/>
            <a:ln w="12700">
              <a:noFill/>
              <a:miter lim="800000"/>
              <a:headEnd/>
              <a:tailEnd/>
            </a:ln>
          </p:spPr>
          <p:txBody>
            <a:bodyPr wrap="none" lIns="0" tIns="0" rIns="0" bIns="0">
              <a:spAutoFit/>
            </a:bodyPr>
            <a:lstStyle/>
            <a:p>
              <a:endParaRPr lang="ar-SA" altLang="ar-SA"/>
            </a:p>
          </p:txBody>
        </p:sp>
      </p:grpSp>
      <p:grpSp>
        <p:nvGrpSpPr>
          <p:cNvPr id="15366" name="Group 14"/>
          <p:cNvGrpSpPr>
            <a:grpSpLocks/>
          </p:cNvGrpSpPr>
          <p:nvPr/>
        </p:nvGrpSpPr>
        <p:grpSpPr bwMode="auto">
          <a:xfrm>
            <a:off x="23813" y="533400"/>
            <a:ext cx="561975" cy="422275"/>
            <a:chOff x="0" y="0"/>
            <a:chExt cx="353" cy="266"/>
          </a:xfrm>
        </p:grpSpPr>
        <p:sp>
          <p:nvSpPr>
            <p:cNvPr id="15377" name="Rectangle 15"/>
            <p:cNvSpPr>
              <a:spLocks/>
            </p:cNvSpPr>
            <p:nvPr/>
          </p:nvSpPr>
          <p:spPr bwMode="auto">
            <a:xfrm>
              <a:off x="0" y="0"/>
              <a:ext cx="353" cy="266"/>
            </a:xfrm>
            <a:prstGeom prst="rect">
              <a:avLst/>
            </a:prstGeom>
            <a:gradFill rotWithShape="0">
              <a:gsLst>
                <a:gs pos="0">
                  <a:srgbClr val="FFFFFF"/>
                </a:gs>
                <a:gs pos="100000">
                  <a:srgbClr val="FF0000"/>
                </a:gs>
              </a:gsLst>
              <a:lin ang="18900000" scaled="1"/>
            </a:gradFill>
            <a:ln w="12700">
              <a:noFill/>
              <a:miter lim="800000"/>
              <a:headEnd/>
              <a:tailEnd/>
            </a:ln>
          </p:spPr>
          <p:txBody>
            <a:bodyPr lIns="0" tIns="0" rIns="0" bIns="0"/>
            <a:lstStyle/>
            <a:p>
              <a:endParaRPr lang="ar-SA" altLang="ar-SA"/>
            </a:p>
          </p:txBody>
        </p:sp>
        <p:sp>
          <p:nvSpPr>
            <p:cNvPr id="15378" name="Rectangle 16"/>
            <p:cNvSpPr>
              <a:spLocks/>
            </p:cNvSpPr>
            <p:nvPr/>
          </p:nvSpPr>
          <p:spPr bwMode="auto">
            <a:xfrm>
              <a:off x="0" y="0"/>
              <a:ext cx="353" cy="266"/>
            </a:xfrm>
            <a:prstGeom prst="rect">
              <a:avLst/>
            </a:prstGeom>
            <a:noFill/>
            <a:ln w="12700">
              <a:noFill/>
              <a:miter lim="800000"/>
              <a:headEnd/>
              <a:tailEnd/>
            </a:ln>
          </p:spPr>
          <p:txBody>
            <a:bodyPr wrap="none" lIns="0" tIns="0" rIns="0" bIns="0">
              <a:spAutoFit/>
            </a:bodyPr>
            <a:lstStyle/>
            <a:p>
              <a:endParaRPr lang="ar-SA" altLang="ar-SA"/>
            </a:p>
          </p:txBody>
        </p:sp>
      </p:grpSp>
      <p:grpSp>
        <p:nvGrpSpPr>
          <p:cNvPr id="15367" name="Group 17"/>
          <p:cNvGrpSpPr>
            <a:grpSpLocks/>
          </p:cNvGrpSpPr>
          <p:nvPr/>
        </p:nvGrpSpPr>
        <p:grpSpPr bwMode="auto">
          <a:xfrm>
            <a:off x="711200" y="0"/>
            <a:ext cx="31750" cy="1052513"/>
            <a:chOff x="0" y="0"/>
            <a:chExt cx="20" cy="663"/>
          </a:xfrm>
        </p:grpSpPr>
        <p:sp>
          <p:nvSpPr>
            <p:cNvPr id="15375" name="Rectangle 18"/>
            <p:cNvSpPr>
              <a:spLocks/>
            </p:cNvSpPr>
            <p:nvPr/>
          </p:nvSpPr>
          <p:spPr bwMode="auto">
            <a:xfrm>
              <a:off x="0" y="0"/>
              <a:ext cx="20" cy="663"/>
            </a:xfrm>
            <a:prstGeom prst="rect">
              <a:avLst/>
            </a:prstGeom>
            <a:solidFill>
              <a:srgbClr val="1C1C1C"/>
            </a:solidFill>
            <a:ln w="12700">
              <a:noFill/>
              <a:miter lim="800000"/>
              <a:headEnd/>
              <a:tailEnd/>
            </a:ln>
          </p:spPr>
          <p:txBody>
            <a:bodyPr lIns="0" tIns="0" rIns="0" bIns="0"/>
            <a:lstStyle/>
            <a:p>
              <a:endParaRPr lang="ar-SA" altLang="ar-SA"/>
            </a:p>
          </p:txBody>
        </p:sp>
        <p:sp>
          <p:nvSpPr>
            <p:cNvPr id="15376" name="Rectangle 19"/>
            <p:cNvSpPr>
              <a:spLocks/>
            </p:cNvSpPr>
            <p:nvPr/>
          </p:nvSpPr>
          <p:spPr bwMode="auto">
            <a:xfrm>
              <a:off x="0" y="0"/>
              <a:ext cx="20" cy="663"/>
            </a:xfrm>
            <a:prstGeom prst="rect">
              <a:avLst/>
            </a:prstGeom>
            <a:noFill/>
            <a:ln w="12700">
              <a:noFill/>
              <a:miter lim="800000"/>
              <a:headEnd/>
              <a:tailEnd/>
            </a:ln>
          </p:spPr>
          <p:txBody>
            <a:bodyPr wrap="none" lIns="0" tIns="0" rIns="0" bIns="0">
              <a:spAutoFit/>
            </a:bodyPr>
            <a:lstStyle/>
            <a:p>
              <a:endParaRPr lang="ar-SA" altLang="ar-SA"/>
            </a:p>
          </p:txBody>
        </p:sp>
      </p:grpSp>
      <p:grpSp>
        <p:nvGrpSpPr>
          <p:cNvPr id="15368" name="Group 20"/>
          <p:cNvGrpSpPr>
            <a:grpSpLocks/>
          </p:cNvGrpSpPr>
          <p:nvPr/>
        </p:nvGrpSpPr>
        <p:grpSpPr bwMode="auto">
          <a:xfrm>
            <a:off x="442913" y="533400"/>
            <a:ext cx="8226425" cy="31750"/>
            <a:chOff x="0" y="0"/>
            <a:chExt cx="5182" cy="20"/>
          </a:xfrm>
        </p:grpSpPr>
        <p:sp>
          <p:nvSpPr>
            <p:cNvPr id="15373" name="Rectangle 21"/>
            <p:cNvSpPr>
              <a:spLocks/>
            </p:cNvSpPr>
            <p:nvPr/>
          </p:nvSpPr>
          <p:spPr bwMode="auto">
            <a:xfrm>
              <a:off x="0" y="0"/>
              <a:ext cx="5182" cy="20"/>
            </a:xfrm>
            <a:prstGeom prst="rect">
              <a:avLst/>
            </a:prstGeom>
            <a:gradFill rotWithShape="0">
              <a:gsLst>
                <a:gs pos="0">
                  <a:srgbClr val="1C1C1C"/>
                </a:gs>
                <a:gs pos="100000">
                  <a:srgbClr val="FFFFFF"/>
                </a:gs>
              </a:gsLst>
              <a:lin ang="0" scaled="1"/>
            </a:gradFill>
            <a:ln w="12700">
              <a:noFill/>
              <a:miter lim="800000"/>
              <a:headEnd/>
              <a:tailEnd/>
            </a:ln>
          </p:spPr>
          <p:txBody>
            <a:bodyPr lIns="0" tIns="0" rIns="0" bIns="0"/>
            <a:lstStyle/>
            <a:p>
              <a:endParaRPr lang="ar-SA" altLang="ar-SA"/>
            </a:p>
          </p:txBody>
        </p:sp>
        <p:sp>
          <p:nvSpPr>
            <p:cNvPr id="15374" name="Rectangle 22"/>
            <p:cNvSpPr>
              <a:spLocks/>
            </p:cNvSpPr>
            <p:nvPr/>
          </p:nvSpPr>
          <p:spPr bwMode="auto">
            <a:xfrm>
              <a:off x="0" y="0"/>
              <a:ext cx="5182" cy="20"/>
            </a:xfrm>
            <a:prstGeom prst="rect">
              <a:avLst/>
            </a:prstGeom>
            <a:noFill/>
            <a:ln w="12700">
              <a:noFill/>
              <a:miter lim="800000"/>
              <a:headEnd/>
              <a:tailEnd/>
            </a:ln>
          </p:spPr>
          <p:txBody>
            <a:bodyPr wrap="none" lIns="0" tIns="0" rIns="0" bIns="0">
              <a:spAutoFit/>
            </a:bodyPr>
            <a:lstStyle/>
            <a:p>
              <a:endParaRPr lang="ar-SA" altLang="ar-SA"/>
            </a:p>
          </p:txBody>
        </p:sp>
      </p:grpSp>
      <p:sp>
        <p:nvSpPr>
          <p:cNvPr id="15369" name="Rectangle 1"/>
          <p:cNvSpPr>
            <a:spLocks noChangeArrowheads="1"/>
          </p:cNvSpPr>
          <p:nvPr/>
        </p:nvSpPr>
        <p:spPr bwMode="auto">
          <a:xfrm>
            <a:off x="1828800" y="166688"/>
            <a:ext cx="3190875" cy="461962"/>
          </a:xfrm>
          <a:prstGeom prst="rect">
            <a:avLst/>
          </a:prstGeom>
          <a:noFill/>
          <a:ln w="9525">
            <a:noFill/>
            <a:miter lim="800000"/>
            <a:headEnd/>
            <a:tailEnd/>
          </a:ln>
        </p:spPr>
        <p:txBody>
          <a:bodyPr wrap="none">
            <a:spAutoFit/>
          </a:bodyPr>
          <a:lstStyle/>
          <a:p>
            <a:r>
              <a:rPr lang="en-US" altLang="ar-SA" b="1"/>
              <a:t>1. Stop and Wait ARQ </a:t>
            </a:r>
            <a:endParaRPr lang="ar-SA" altLang="ar-SA"/>
          </a:p>
        </p:txBody>
      </p:sp>
      <p:sp>
        <p:nvSpPr>
          <p:cNvPr id="15370" name="Rectangle 2"/>
          <p:cNvSpPr>
            <a:spLocks noChangeArrowheads="1"/>
          </p:cNvSpPr>
          <p:nvPr/>
        </p:nvSpPr>
        <p:spPr bwMode="auto">
          <a:xfrm>
            <a:off x="2667000" y="879475"/>
            <a:ext cx="3571875" cy="461963"/>
          </a:xfrm>
          <a:prstGeom prst="rect">
            <a:avLst/>
          </a:prstGeom>
          <a:noFill/>
          <a:ln w="9525">
            <a:noFill/>
            <a:miter lim="800000"/>
            <a:headEnd/>
            <a:tailEnd/>
          </a:ln>
        </p:spPr>
        <p:txBody>
          <a:bodyPr wrap="none">
            <a:spAutoFit/>
          </a:bodyPr>
          <a:lstStyle/>
          <a:p>
            <a:r>
              <a:rPr lang="en-US" altLang="ar-SA" b="1"/>
              <a:t>2. Lost or damaged frame</a:t>
            </a:r>
            <a:endParaRPr lang="ar-SA" altLang="ar-SA"/>
          </a:p>
        </p:txBody>
      </p:sp>
      <p:pic>
        <p:nvPicPr>
          <p:cNvPr id="15371" name="Picture 2"/>
          <p:cNvPicPr>
            <a:picLocks noChangeAspect="1"/>
          </p:cNvPicPr>
          <p:nvPr/>
        </p:nvPicPr>
        <p:blipFill>
          <a:blip r:embed="rId2"/>
          <a:srcRect/>
          <a:stretch>
            <a:fillRect/>
          </a:stretch>
        </p:blipFill>
        <p:spPr bwMode="auto">
          <a:xfrm>
            <a:off x="4171950" y="1341438"/>
            <a:ext cx="4600575" cy="4583112"/>
          </a:xfrm>
          <a:prstGeom prst="rect">
            <a:avLst/>
          </a:prstGeom>
          <a:noFill/>
          <a:ln w="12700">
            <a:noFill/>
            <a:miter lim="800000"/>
            <a:headEnd/>
            <a:tailEnd/>
          </a:ln>
        </p:spPr>
      </p:pic>
      <p:sp>
        <p:nvSpPr>
          <p:cNvPr id="15372" name="Rectangle 3"/>
          <p:cNvSpPr>
            <a:spLocks noChangeArrowheads="1"/>
          </p:cNvSpPr>
          <p:nvPr/>
        </p:nvSpPr>
        <p:spPr bwMode="auto">
          <a:xfrm>
            <a:off x="609600" y="2459038"/>
            <a:ext cx="4572000" cy="2678112"/>
          </a:xfrm>
          <a:prstGeom prst="rect">
            <a:avLst/>
          </a:prstGeom>
          <a:noFill/>
          <a:ln w="9525">
            <a:noFill/>
            <a:miter lim="800000"/>
            <a:headEnd/>
            <a:tailEnd/>
          </a:ln>
        </p:spPr>
        <p:txBody>
          <a:bodyPr>
            <a:spAutoFit/>
          </a:bodyPr>
          <a:lstStyle/>
          <a:p>
            <a:pPr marL="457200" indent="-457200">
              <a:buFont typeface="Wingdings" pitchFamily="2" charset="2"/>
              <a:buChar char="Ø"/>
            </a:pPr>
            <a:r>
              <a:rPr lang="en-US" altLang="ar-SA" sz="2800" i="1"/>
              <a:t>A damage or lost frame treated by the same manner by the receiver.</a:t>
            </a:r>
          </a:p>
          <a:p>
            <a:pPr marL="457200" indent="-457200">
              <a:buFont typeface="Wingdings" pitchFamily="2" charset="2"/>
              <a:buChar char="Ø"/>
            </a:pPr>
            <a:endParaRPr lang="en-US" altLang="ar-SA" sz="2800" i="1"/>
          </a:p>
          <a:p>
            <a:pPr marL="457200" indent="-457200">
              <a:buFont typeface="Wingdings" pitchFamily="2" charset="2"/>
              <a:buChar char="Ø"/>
            </a:pPr>
            <a:r>
              <a:rPr lang="en-US" altLang="ar-SA" sz="2800" i="1"/>
              <a:t>No NACK when frame is corrupted / duplicate</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
      <a:dk1>
        <a:srgbClr val="000000"/>
      </a:dk1>
      <a:lt1>
        <a:srgbClr val="FFFFFF"/>
      </a:lt1>
      <a:dk2>
        <a:srgbClr val="000000"/>
      </a:dk2>
      <a:lt2>
        <a:srgbClr val="808080"/>
      </a:lt2>
      <a:accent1>
        <a:srgbClr val="00E4A8"/>
      </a:accent1>
      <a:accent2>
        <a:srgbClr val="333399"/>
      </a:accent2>
      <a:accent3>
        <a:srgbClr val="FFFFFF"/>
      </a:accent3>
      <a:accent4>
        <a:srgbClr val="000000"/>
      </a:accent4>
      <a:accent5>
        <a:srgbClr val="AAEFD1"/>
      </a:accent5>
      <a:accent6>
        <a:srgbClr val="2D2D8A"/>
      </a:accent6>
      <a:hlink>
        <a:srgbClr val="009999"/>
      </a:hlink>
      <a:folHlink>
        <a:srgbClr val="99CC00"/>
      </a:folHlink>
    </a:clrScheme>
    <a:fontScheme name="Blends">
      <a:majorFont>
        <a:latin typeface="Tahoma"/>
        <a:ea typeface="ヒラギノ角ゴ ProN W3"/>
        <a:cs typeface=""/>
      </a:majorFont>
      <a:minorFont>
        <a:latin typeface="Tahoma"/>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E4A8"/>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Times New Roman" pitchFamily="-32" charset="0"/>
            <a:ea typeface="ヒラギノ明朝 ProN W3" pitchFamily="-32" charset="-128"/>
            <a:sym typeface="Times New Roman" pitchFamily="-32" charset="0"/>
          </a:defRPr>
        </a:defPPr>
      </a:lstStyle>
    </a:spDef>
    <a:lnDef>
      <a:spPr bwMode="auto">
        <a:xfrm>
          <a:off x="0" y="0"/>
          <a:ext cx="1" cy="1"/>
        </a:xfrm>
        <a:custGeom>
          <a:avLst/>
          <a:gdLst/>
          <a:ahLst/>
          <a:cxnLst/>
          <a:rect l="0" t="0" r="0" b="0"/>
          <a:pathLst/>
        </a:custGeom>
        <a:solidFill>
          <a:srgbClr val="00E4A8"/>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Times New Roman" pitchFamily="-32" charset="0"/>
            <a:ea typeface="ヒラギノ明朝 ProN W3" pitchFamily="-32" charset="-128"/>
            <a:sym typeface="Times New Roman" pitchFamily="-32" charset="0"/>
          </a:defRPr>
        </a:defPPr>
      </a:lstStyle>
    </a:lnDef>
  </a:objectDefaults>
  <a:extraClrSchemeLst>
    <a:extraClrScheme>
      <a:clrScheme name="Blend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itle &amp; Subtitle">
  <a:themeElements>
    <a:clrScheme name="">
      <a:dk1>
        <a:srgbClr val="000000"/>
      </a:dk1>
      <a:lt1>
        <a:srgbClr val="FFFFFF"/>
      </a:lt1>
      <a:dk2>
        <a:srgbClr val="000000"/>
      </a:dk2>
      <a:lt2>
        <a:srgbClr val="808080"/>
      </a:lt2>
      <a:accent1>
        <a:srgbClr val="00E4A8"/>
      </a:accent1>
      <a:accent2>
        <a:srgbClr val="333399"/>
      </a:accent2>
      <a:accent3>
        <a:srgbClr val="FFFFFF"/>
      </a:accent3>
      <a:accent4>
        <a:srgbClr val="000000"/>
      </a:accent4>
      <a:accent5>
        <a:srgbClr val="AAEFD1"/>
      </a:accent5>
      <a:accent6>
        <a:srgbClr val="2D2D8A"/>
      </a:accent6>
      <a:hlink>
        <a:srgbClr val="009999"/>
      </a:hlink>
      <a:folHlink>
        <a:srgbClr val="99CC00"/>
      </a:folHlink>
    </a:clrScheme>
    <a:fontScheme name="Title &amp; Subtitle">
      <a:majorFont>
        <a:latin typeface="Tahoma"/>
        <a:ea typeface="ヒラギノ角ゴ ProN W3"/>
        <a:cs typeface=""/>
      </a:majorFont>
      <a:minorFont>
        <a:latin typeface="Tahoma"/>
        <a:ea typeface="ヒラギノ角ゴ ProN W3"/>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E4A8"/>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Times New Roman" pitchFamily="-32" charset="0"/>
            <a:ea typeface="ヒラギノ明朝 ProN W3" pitchFamily="-32" charset="-128"/>
            <a:sym typeface="Times New Roman" pitchFamily="-32" charset="0"/>
          </a:defRPr>
        </a:defPPr>
      </a:lstStyle>
    </a:spDef>
    <a:lnDef>
      <a:spPr bwMode="auto">
        <a:xfrm>
          <a:off x="0" y="0"/>
          <a:ext cx="1" cy="1"/>
        </a:xfrm>
        <a:custGeom>
          <a:avLst/>
          <a:gdLst/>
          <a:ahLst/>
          <a:cxnLst/>
          <a:rect l="0" t="0" r="0" b="0"/>
          <a:pathLst/>
        </a:custGeom>
        <a:solidFill>
          <a:srgbClr val="00E4A8"/>
        </a:solidFill>
        <a:ln w="12700"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rgbClr val="000000"/>
            </a:solidFill>
            <a:effectLst/>
            <a:latin typeface="Times New Roman" pitchFamily="-32" charset="0"/>
            <a:ea typeface="ヒラギノ明朝 ProN W3" pitchFamily="-32" charset="-128"/>
            <a:sym typeface="Times New Roman" pitchFamily="-32" charset="0"/>
          </a:defRPr>
        </a:defPPr>
      </a:lstStyle>
    </a:lnDef>
  </a:objectDefaults>
  <a:extraClrSchemeLst>
    <a:extraClrScheme>
      <a:clrScheme name="Title &amp; Sub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EDC9E8F16C52745B0D8A325122033F7" ma:contentTypeVersion="0" ma:contentTypeDescription="Create a new document." ma:contentTypeScope="" ma:versionID="f211043ea28f3ad5f501e83fe3a9cfe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097518-41EA-4C2F-8A21-0EA437CADBAF}">
  <ds:schemaRefs>
    <ds:schemaRef ds:uri="http://schemas.microsoft.com/office/2006/metadata/properties"/>
  </ds:schemaRefs>
</ds:datastoreItem>
</file>

<file path=customXml/itemProps2.xml><?xml version="1.0" encoding="utf-8"?>
<ds:datastoreItem xmlns:ds="http://schemas.openxmlformats.org/officeDocument/2006/customXml" ds:itemID="{3AA570BF-3207-4410-8D0F-07CCD3F0B3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DA66960-000C-45EF-9C99-D779CA4F8C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1202</TotalTime>
  <Pages>0</Pages>
  <Words>1507</Words>
  <Characters>0</Characters>
  <Application>Microsoft Office PowerPoint</Application>
  <PresentationFormat>On-screen Show (4:3)</PresentationFormat>
  <Lines>0</Lines>
  <Paragraphs>162</Paragraphs>
  <Slides>40</Slides>
  <Notes>4</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Blends</vt:lpstr>
      <vt:lpstr>Title &amp; Subtitle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charu.gandhi</cp:lastModifiedBy>
  <cp:revision>59</cp:revision>
  <dcterms:modified xsi:type="dcterms:W3CDTF">2024-03-06T03:47:44Z</dcterms:modified>
</cp:coreProperties>
</file>