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84" r:id="rId21"/>
    <p:sldId id="273" r:id="rId22"/>
    <p:sldId id="286" r:id="rId23"/>
    <p:sldId id="287" r:id="rId24"/>
    <p:sldId id="289" r:id="rId25"/>
    <p:sldId id="274" r:id="rId26"/>
    <p:sldId id="275" r:id="rId27"/>
    <p:sldId id="276" r:id="rId28"/>
    <p:sldId id="277" r:id="rId29"/>
    <p:sldId id="278" r:id="rId30"/>
    <p:sldId id="279" r:id="rId31"/>
    <p:sldId id="280" r:id="rId32"/>
    <p:sldId id="281" r:id="rId33"/>
    <p:sldId id="282" r:id="rId34"/>
    <p:sldId id="283" r:id="rId35"/>
  </p:sldIdLst>
  <p:sldSz cx="9144000" cy="6858000" type="screen4x3"/>
  <p:notesSz cx="6858000" cy="9144000"/>
  <p:embeddedFontLst>
    <p:embeddedFont>
      <p:font typeface="Georgia" panose="02040502050405020303"/>
      <p:regular r:id="rId39"/>
      <p:bold r:id="rId40"/>
      <p:italic r:id="rId41"/>
      <p:boldItalic r:id="rId42"/>
    </p:embeddedFont>
    <p:embeddedFont>
      <p:font typeface="Libre Baskerville" panose="02000000000000000000"/>
      <p:regular r:id="rId43"/>
      <p:bold r:id="rId44"/>
      <p:italic r:id="rId45"/>
    </p:embeddedFont>
    <p:embeddedFont>
      <p:font typeface="Calibri" panose="020F0502020204030204"/>
      <p:regular r:id="rId46"/>
      <p:bold r:id="rId47"/>
      <p:italic r:id="rId48"/>
      <p:boldItalic r:id="rId49"/>
    </p:embeddedFont>
    <p:embeddedFont>
      <p:font typeface="Cambria" panose="02040503050406030204"/>
      <p:regular r:id="rId50"/>
    </p:embeddedFont>
    <p:embeddedFont>
      <p:font typeface="Garamond" panose="02020404030301010803"/>
      <p:regular r:id="rId51"/>
      <p:bold r:id="rId52"/>
      <p:italic r:id="rId5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566" y="84"/>
      </p:cViewPr>
      <p:guideLst>
        <p:guide orient="horz" pos="2160"/>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font" Target="fonts/font15.fntdata"/><Relationship Id="rId52" Type="http://schemas.openxmlformats.org/officeDocument/2006/relationships/font" Target="fonts/font14.fntdata"/><Relationship Id="rId51" Type="http://schemas.openxmlformats.org/officeDocument/2006/relationships/font" Target="fonts/font13.fntdata"/><Relationship Id="rId50" Type="http://schemas.openxmlformats.org/officeDocument/2006/relationships/font" Target="fonts/font12.fntdata"/><Relationship Id="rId5" Type="http://schemas.openxmlformats.org/officeDocument/2006/relationships/slide" Target="slides/slide2.xml"/><Relationship Id="rId49" Type="http://schemas.openxmlformats.org/officeDocument/2006/relationships/font" Target="fonts/font11.fntdata"/><Relationship Id="rId48" Type="http://schemas.openxmlformats.org/officeDocument/2006/relationships/font" Target="fonts/font10.fntdata"/><Relationship Id="rId47" Type="http://schemas.openxmlformats.org/officeDocument/2006/relationships/font" Target="fonts/font9.fntdata"/><Relationship Id="rId46" Type="http://schemas.openxmlformats.org/officeDocument/2006/relationships/font" Target="fonts/font8.fntdata"/><Relationship Id="rId45" Type="http://schemas.openxmlformats.org/officeDocument/2006/relationships/font" Target="fonts/font7.fntdata"/><Relationship Id="rId44" Type="http://schemas.openxmlformats.org/officeDocument/2006/relationships/font" Target="fonts/font6.fntdata"/><Relationship Id="rId43" Type="http://schemas.openxmlformats.org/officeDocument/2006/relationships/font" Target="fonts/font5.fntdata"/><Relationship Id="rId42" Type="http://schemas.openxmlformats.org/officeDocument/2006/relationships/font" Target="fonts/font4.fntdata"/><Relationship Id="rId41" Type="http://schemas.openxmlformats.org/officeDocument/2006/relationships/font" Target="fonts/font3.fntdata"/><Relationship Id="rId40" Type="http://schemas.openxmlformats.org/officeDocument/2006/relationships/font" Target="fonts/font2.fntdata"/><Relationship Id="rId4" Type="http://schemas.openxmlformats.org/officeDocument/2006/relationships/notesMaster" Target="notesMasters/notesMaster1.xml"/><Relationship Id="rId39" Type="http://schemas.openxmlformats.org/officeDocument/2006/relationships/font" Target="fonts/font1.fntdata"/><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0"/>
        <p:cNvGrpSpPr/>
        <p:nvPr/>
      </p:nvGrpSpPr>
      <p:grpSpPr>
        <a:xfrm>
          <a:off x="0" y="0"/>
          <a:ext cx="0" cy="0"/>
          <a:chOff x="0" y="0"/>
          <a:chExt cx="0" cy="0"/>
        </a:xfrm>
      </p:grpSpPr>
      <p:sp>
        <p:nvSpPr>
          <p:cNvPr id="171" name="Google Shape;17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p>
        </p:txBody>
      </p:sp>
      <p:sp>
        <p:nvSpPr>
          <p:cNvPr id="173" name="Google Shape;17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74" name="Google Shape;174;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1"/>
        <p:cNvGrpSpPr/>
        <p:nvPr/>
      </p:nvGrpSpPr>
      <p:grpSpPr>
        <a:xfrm>
          <a:off x="0" y="0"/>
          <a:ext cx="0" cy="0"/>
          <a:chOff x="0" y="0"/>
          <a:chExt cx="0" cy="0"/>
        </a:xfrm>
      </p:grpSpPr>
      <p:sp>
        <p:nvSpPr>
          <p:cNvPr id="232" name="Google Shape;23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3" name="Google Shape;23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7"/>
        <p:cNvGrpSpPr/>
        <p:nvPr/>
      </p:nvGrpSpPr>
      <p:grpSpPr>
        <a:xfrm>
          <a:off x="0" y="0"/>
          <a:ext cx="0" cy="0"/>
          <a:chOff x="0" y="0"/>
          <a:chExt cx="0" cy="0"/>
        </a:xfrm>
      </p:grpSpPr>
      <p:sp>
        <p:nvSpPr>
          <p:cNvPr id="238" name="Google Shape;23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9" name="Google Shape;23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5"/>
        <p:cNvGrpSpPr/>
        <p:nvPr/>
      </p:nvGrpSpPr>
      <p:grpSpPr>
        <a:xfrm>
          <a:off x="0" y="0"/>
          <a:ext cx="0" cy="0"/>
          <a:chOff x="0" y="0"/>
          <a:chExt cx="0" cy="0"/>
        </a:xfrm>
      </p:grpSpPr>
      <p:sp>
        <p:nvSpPr>
          <p:cNvPr id="246" name="Google Shape;24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7" name="Google Shape;24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2"/>
        <p:cNvGrpSpPr/>
        <p:nvPr/>
      </p:nvGrpSpPr>
      <p:grpSpPr>
        <a:xfrm>
          <a:off x="0" y="0"/>
          <a:ext cx="0" cy="0"/>
          <a:chOff x="0" y="0"/>
          <a:chExt cx="0" cy="0"/>
        </a:xfrm>
      </p:grpSpPr>
      <p:sp>
        <p:nvSpPr>
          <p:cNvPr id="253" name="Google Shape;253;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4" name="Google Shape;25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2"/>
        <p:cNvGrpSpPr/>
        <p:nvPr/>
      </p:nvGrpSpPr>
      <p:grpSpPr>
        <a:xfrm>
          <a:off x="0" y="0"/>
          <a:ext cx="0" cy="0"/>
          <a:chOff x="0" y="0"/>
          <a:chExt cx="0" cy="0"/>
        </a:xfrm>
      </p:grpSpPr>
      <p:sp>
        <p:nvSpPr>
          <p:cNvPr id="263" name="Google Shape;26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4" name="Google Shape;26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0"/>
        <p:cNvGrpSpPr/>
        <p:nvPr/>
      </p:nvGrpSpPr>
      <p:grpSpPr>
        <a:xfrm>
          <a:off x="0" y="0"/>
          <a:ext cx="0" cy="0"/>
          <a:chOff x="0" y="0"/>
          <a:chExt cx="0" cy="0"/>
        </a:xfrm>
      </p:grpSpPr>
      <p:sp>
        <p:nvSpPr>
          <p:cNvPr id="271" name="Google Shape;271;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2" name="Google Shape;27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9"/>
        <p:cNvGrpSpPr/>
        <p:nvPr/>
      </p:nvGrpSpPr>
      <p:grpSpPr>
        <a:xfrm>
          <a:off x="0" y="0"/>
          <a:ext cx="0" cy="0"/>
          <a:chOff x="0" y="0"/>
          <a:chExt cx="0" cy="0"/>
        </a:xfrm>
      </p:grpSpPr>
      <p:sp>
        <p:nvSpPr>
          <p:cNvPr id="280" name="Google Shape;28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1" name="Google Shape;28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7"/>
        <p:cNvGrpSpPr/>
        <p:nvPr/>
      </p:nvGrpSpPr>
      <p:grpSpPr>
        <a:xfrm>
          <a:off x="0" y="0"/>
          <a:ext cx="0" cy="0"/>
          <a:chOff x="0" y="0"/>
          <a:chExt cx="0" cy="0"/>
        </a:xfrm>
      </p:grpSpPr>
      <p:sp>
        <p:nvSpPr>
          <p:cNvPr id="288" name="Google Shape;288;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9" name="Google Shape;28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5" name="Google Shape;29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9"/>
        <p:cNvGrpSpPr/>
        <p:nvPr/>
      </p:nvGrpSpPr>
      <p:grpSpPr>
        <a:xfrm>
          <a:off x="0" y="0"/>
          <a:ext cx="0" cy="0"/>
          <a:chOff x="0" y="0"/>
          <a:chExt cx="0" cy="0"/>
        </a:xfrm>
      </p:grpSpPr>
      <p:sp>
        <p:nvSpPr>
          <p:cNvPr id="300" name="Google Shape;300;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1" name="Google Shape;30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8"/>
        <p:cNvGrpSpPr/>
        <p:nvPr/>
      </p:nvGrpSpPr>
      <p:grpSpPr>
        <a:xfrm>
          <a:off x="0" y="0"/>
          <a:ext cx="0" cy="0"/>
          <a:chOff x="0" y="0"/>
          <a:chExt cx="0" cy="0"/>
        </a:xfrm>
      </p:grpSpPr>
      <p:sp>
        <p:nvSpPr>
          <p:cNvPr id="179" name="Google Shape;179;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panose="020B0604020202020204"/>
                <a:ea typeface="Arial" panose="020B0604020202020204"/>
                <a:cs typeface="Arial" panose="020B0604020202020204"/>
                <a:sym typeface="Arial" panose="020B0604020202020204"/>
              </a:rPr>
            </a:fld>
            <a:endParaRPr sz="1200">
              <a:solidFill>
                <a:schemeClr val="dk1"/>
              </a:solidFill>
              <a:latin typeface="Arial" panose="020B0604020202020204"/>
              <a:ea typeface="Arial" panose="020B0604020202020204"/>
              <a:cs typeface="Arial" panose="020B0604020202020204"/>
              <a:sym typeface="Arial" panose="020B0604020202020204"/>
            </a:endParaRPr>
          </a:p>
        </p:txBody>
      </p:sp>
      <p:sp>
        <p:nvSpPr>
          <p:cNvPr id="180" name="Google Shape;18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1" name="Google Shape;18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4"/>
        <p:cNvGrpSpPr/>
        <p:nvPr/>
      </p:nvGrpSpPr>
      <p:grpSpPr>
        <a:xfrm>
          <a:off x="0" y="0"/>
          <a:ext cx="0" cy="0"/>
          <a:chOff x="0" y="0"/>
          <a:chExt cx="0" cy="0"/>
        </a:xfrm>
      </p:grpSpPr>
      <p:sp>
        <p:nvSpPr>
          <p:cNvPr id="305" name="Google Shape;30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6" name="Google Shape;306;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0"/>
        <p:cNvGrpSpPr/>
        <p:nvPr/>
      </p:nvGrpSpPr>
      <p:grpSpPr>
        <a:xfrm>
          <a:off x="0" y="0"/>
          <a:ext cx="0" cy="0"/>
          <a:chOff x="0" y="0"/>
          <a:chExt cx="0" cy="0"/>
        </a:xfrm>
      </p:grpSpPr>
      <p:sp>
        <p:nvSpPr>
          <p:cNvPr id="311" name="Google Shape;31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2" name="Google Shape;31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2"/>
        <p:cNvGrpSpPr/>
        <p:nvPr/>
      </p:nvGrpSpPr>
      <p:grpSpPr>
        <a:xfrm>
          <a:off x="0" y="0"/>
          <a:ext cx="0" cy="0"/>
          <a:chOff x="0" y="0"/>
          <a:chExt cx="0" cy="0"/>
        </a:xfrm>
      </p:grpSpPr>
      <p:sp>
        <p:nvSpPr>
          <p:cNvPr id="343" name="Google Shape;34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4" name="Google Shape;34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8"/>
        <p:cNvGrpSpPr/>
        <p:nvPr/>
      </p:nvGrpSpPr>
      <p:grpSpPr>
        <a:xfrm>
          <a:off x="0" y="0"/>
          <a:ext cx="0" cy="0"/>
          <a:chOff x="0" y="0"/>
          <a:chExt cx="0" cy="0"/>
        </a:xfrm>
      </p:grpSpPr>
      <p:sp>
        <p:nvSpPr>
          <p:cNvPr id="349" name="Google Shape;34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0" name="Google Shape;350;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9"/>
        <p:cNvGrpSpPr/>
        <p:nvPr/>
      </p:nvGrpSpPr>
      <p:grpSpPr>
        <a:xfrm>
          <a:off x="0" y="0"/>
          <a:ext cx="0" cy="0"/>
          <a:chOff x="0" y="0"/>
          <a:chExt cx="0" cy="0"/>
        </a:xfrm>
      </p:grpSpPr>
      <p:sp>
        <p:nvSpPr>
          <p:cNvPr id="370" name="Google Shape;37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1" name="Google Shape;371;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6"/>
        <p:cNvGrpSpPr/>
        <p:nvPr/>
      </p:nvGrpSpPr>
      <p:grpSpPr>
        <a:xfrm>
          <a:off x="0" y="0"/>
          <a:ext cx="0" cy="0"/>
          <a:chOff x="0" y="0"/>
          <a:chExt cx="0" cy="0"/>
        </a:xfrm>
      </p:grpSpPr>
      <p:sp>
        <p:nvSpPr>
          <p:cNvPr id="377" name="Google Shape;37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8" name="Google Shape;378;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2"/>
        <p:cNvGrpSpPr/>
        <p:nvPr/>
      </p:nvGrpSpPr>
      <p:grpSpPr>
        <a:xfrm>
          <a:off x="0" y="0"/>
          <a:ext cx="0" cy="0"/>
          <a:chOff x="0" y="0"/>
          <a:chExt cx="0" cy="0"/>
        </a:xfrm>
      </p:grpSpPr>
      <p:sp>
        <p:nvSpPr>
          <p:cNvPr id="403" name="Google Shape;403;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4" name="Google Shape;40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9"/>
        <p:cNvGrpSpPr/>
        <p:nvPr/>
      </p:nvGrpSpPr>
      <p:grpSpPr>
        <a:xfrm>
          <a:off x="0" y="0"/>
          <a:ext cx="0" cy="0"/>
          <a:chOff x="0" y="0"/>
          <a:chExt cx="0" cy="0"/>
        </a:xfrm>
      </p:grpSpPr>
      <p:sp>
        <p:nvSpPr>
          <p:cNvPr id="410" name="Google Shape;410;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1" name="Google Shape;41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4"/>
        <p:cNvGrpSpPr/>
        <p:nvPr/>
      </p:nvGrpSpPr>
      <p:grpSpPr>
        <a:xfrm>
          <a:off x="0" y="0"/>
          <a:ext cx="0" cy="0"/>
          <a:chOff x="0" y="0"/>
          <a:chExt cx="0" cy="0"/>
        </a:xfrm>
      </p:grpSpPr>
      <p:sp>
        <p:nvSpPr>
          <p:cNvPr id="415" name="Google Shape;415;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6" name="Google Shape;416;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5"/>
        <p:cNvGrpSpPr/>
        <p:nvPr/>
      </p:nvGrpSpPr>
      <p:grpSpPr>
        <a:xfrm>
          <a:off x="0" y="0"/>
          <a:ext cx="0" cy="0"/>
          <a:chOff x="0" y="0"/>
          <a:chExt cx="0" cy="0"/>
        </a:xfrm>
      </p:grpSpPr>
      <p:sp>
        <p:nvSpPr>
          <p:cNvPr id="186" name="Google Shape;18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7" name="Google Shape;18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3"/>
        <p:cNvGrpSpPr/>
        <p:nvPr/>
      </p:nvGrpSpPr>
      <p:grpSpPr>
        <a:xfrm>
          <a:off x="0" y="0"/>
          <a:ext cx="0" cy="0"/>
          <a:chOff x="0" y="0"/>
          <a:chExt cx="0" cy="0"/>
        </a:xfrm>
      </p:grpSpPr>
      <p:sp>
        <p:nvSpPr>
          <p:cNvPr id="194" name="Google Shape;19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5" name="Google Shape;19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3" name="Google Shape;20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7"/>
        <p:cNvGrpSpPr/>
        <p:nvPr/>
      </p:nvGrpSpPr>
      <p:grpSpPr>
        <a:xfrm>
          <a:off x="0" y="0"/>
          <a:ext cx="0" cy="0"/>
          <a:chOff x="0" y="0"/>
          <a:chExt cx="0" cy="0"/>
        </a:xfrm>
      </p:grpSpPr>
      <p:sp>
        <p:nvSpPr>
          <p:cNvPr id="208" name="Google Shape;20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9" name="Google Shape;20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3"/>
        <p:cNvGrpSpPr/>
        <p:nvPr/>
      </p:nvGrpSpPr>
      <p:grpSpPr>
        <a:xfrm>
          <a:off x="0" y="0"/>
          <a:ext cx="0" cy="0"/>
          <a:chOff x="0" y="0"/>
          <a:chExt cx="0" cy="0"/>
        </a:xfrm>
      </p:grpSpPr>
      <p:sp>
        <p:nvSpPr>
          <p:cNvPr id="214" name="Google Shape;21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5" name="Google Shape;21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9"/>
        <p:cNvGrpSpPr/>
        <p:nvPr/>
      </p:nvGrpSpPr>
      <p:grpSpPr>
        <a:xfrm>
          <a:off x="0" y="0"/>
          <a:ext cx="0" cy="0"/>
          <a:chOff x="0" y="0"/>
          <a:chExt cx="0" cy="0"/>
        </a:xfrm>
      </p:grpSpPr>
      <p:sp>
        <p:nvSpPr>
          <p:cNvPr id="220" name="Google Shape;22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1" name="Google Shape;22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5"/>
        <p:cNvGrpSpPr/>
        <p:nvPr/>
      </p:nvGrpSpPr>
      <p:grpSpPr>
        <a:xfrm>
          <a:off x="0" y="0"/>
          <a:ext cx="0" cy="0"/>
          <a:chOff x="0" y="0"/>
          <a:chExt cx="0" cy="0"/>
        </a:xfrm>
      </p:grpSpPr>
      <p:sp>
        <p:nvSpPr>
          <p:cNvPr id="226" name="Google Shape;22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7" name="Google Shape;22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bg>
      <p:bgPr>
        <a:solidFill>
          <a:schemeClr val="lt2"/>
        </a:solidFill>
        <a:effectLst/>
      </p:bgPr>
    </p:bg>
    <p:spTree>
      <p:nvGrpSpPr>
        <p:cNvPr id="1" name="Shape 26"/>
        <p:cNvGrpSpPr/>
        <p:nvPr/>
      </p:nvGrpSpPr>
      <p:grpSpPr>
        <a:xfrm>
          <a:off x="0" y="0"/>
          <a:ext cx="0" cy="0"/>
          <a:chOff x="0" y="0"/>
          <a:chExt cx="0" cy="0"/>
        </a:xfrm>
      </p:grpSpPr>
      <p:sp>
        <p:nvSpPr>
          <p:cNvPr id="27" name="Google Shape;27;p30"/>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28" name="Google Shape;28;p30"/>
          <p:cNvSpPr/>
          <p:nvPr/>
        </p:nvSpPr>
        <p:spPr>
          <a:xfrm>
            <a:off x="8991600" y="3048"/>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29" name="Google Shape;29;p30"/>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30" name="Google Shape;30;p30"/>
          <p:cNvSpPr/>
          <p:nvPr/>
        </p:nvSpPr>
        <p:spPr>
          <a:xfrm>
            <a:off x="0" y="0"/>
            <a:ext cx="9144000" cy="25146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31" name="Google Shape;31;p30"/>
          <p:cNvSpPr/>
          <p:nvPr/>
        </p:nvSpPr>
        <p:spPr>
          <a:xfrm>
            <a:off x="146304" y="6391656"/>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32" name="Google Shape;32;p30"/>
          <p:cNvSpPr txBox="1">
            <a:spLocks noGrp="1"/>
          </p:cNvSpPr>
          <p:nvPr>
            <p:ph type="subTitle" idx="1"/>
          </p:nvPr>
        </p:nvSpPr>
        <p:spPr>
          <a:xfrm>
            <a:off x="1371600" y="2819400"/>
            <a:ext cx="6400800" cy="1752600"/>
          </a:xfrm>
          <a:prstGeom prst="rect">
            <a:avLst/>
          </a:prstGeom>
          <a:noFill/>
          <a:ln>
            <a:noFill/>
          </a:ln>
        </p:spPr>
        <p:txBody>
          <a:bodyPr spcFirstLastPara="1" wrap="square" lIns="91425" tIns="45700" rIns="91425" bIns="45700" anchor="t" anchorCtr="0">
            <a:normAutofit/>
          </a:bodyPr>
          <a:lstStyle>
            <a:lvl1pPr lvl="0" algn="ctr">
              <a:spcBef>
                <a:spcPts val="320"/>
              </a:spcBef>
              <a:spcAft>
                <a:spcPts val="0"/>
              </a:spcAft>
              <a:buSzPts val="1360"/>
              <a:buNone/>
              <a:defRPr sz="1600" b="1" cap="none">
                <a:solidFill>
                  <a:schemeClr val="dk2"/>
                </a:solidFill>
              </a:defRPr>
            </a:lvl1pPr>
            <a:lvl2pPr lvl="1" algn="ctr">
              <a:spcBef>
                <a:spcPts val="360"/>
              </a:spcBef>
              <a:spcAft>
                <a:spcPts val="0"/>
              </a:spcAft>
              <a:buSzPts val="1260"/>
              <a:buNone/>
              <a:defRPr/>
            </a:lvl2pPr>
            <a:lvl3pPr lvl="2" algn="ctr">
              <a:spcBef>
                <a:spcPts val="360"/>
              </a:spcBef>
              <a:spcAft>
                <a:spcPts val="0"/>
              </a:spcAft>
              <a:buSzPts val="1350"/>
              <a:buNone/>
              <a:defRPr/>
            </a:lvl3pPr>
            <a:lvl4pPr lvl="3" algn="ctr">
              <a:spcBef>
                <a:spcPts val="360"/>
              </a:spcBef>
              <a:spcAft>
                <a:spcPts val="0"/>
              </a:spcAft>
              <a:buSzPts val="1260"/>
              <a:buNone/>
              <a:defRPr/>
            </a:lvl4pPr>
            <a:lvl5pPr lvl="4" algn="ctr">
              <a:spcBef>
                <a:spcPts val="360"/>
              </a:spcBef>
              <a:spcAft>
                <a:spcPts val="0"/>
              </a:spcAft>
              <a:buSzPts val="1800"/>
              <a:buNone/>
              <a:defRPr/>
            </a:lvl5pPr>
            <a:lvl6pPr lvl="5" algn="ctr">
              <a:spcBef>
                <a:spcPts val="360"/>
              </a:spcBef>
              <a:spcAft>
                <a:spcPts val="0"/>
              </a:spcAft>
              <a:buSzPts val="1440"/>
              <a:buNone/>
              <a:defRPr/>
            </a:lvl6pPr>
            <a:lvl7pPr lvl="6" algn="ctr">
              <a:spcBef>
                <a:spcPts val="360"/>
              </a:spcBef>
              <a:spcAft>
                <a:spcPts val="0"/>
              </a:spcAft>
              <a:buSzPts val="1620"/>
              <a:buNone/>
              <a:defRPr/>
            </a:lvl7pPr>
            <a:lvl8pPr lvl="7" algn="ctr">
              <a:spcBef>
                <a:spcPts val="360"/>
              </a:spcBef>
              <a:spcAft>
                <a:spcPts val="0"/>
              </a:spcAft>
              <a:buSzPts val="1800"/>
              <a:buNone/>
              <a:defRPr/>
            </a:lvl8pPr>
            <a:lvl9pPr lvl="8" algn="ctr">
              <a:spcBef>
                <a:spcPts val="360"/>
              </a:spcBef>
              <a:spcAft>
                <a:spcPts val="0"/>
              </a:spcAft>
              <a:buSzPts val="1620"/>
              <a:buNone/>
              <a:defRPr/>
            </a:lvl9pPr>
          </a:lstStyle>
          <a:p/>
        </p:txBody>
      </p:sp>
      <p:sp>
        <p:nvSpPr>
          <p:cNvPr id="33" name="Google Shape;33;p30"/>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0"/>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35" name="Google Shape;35;p30"/>
          <p:cNvCxnSpPr/>
          <p:nvPr/>
        </p:nvCxnSpPr>
        <p:spPr>
          <a:xfrm>
            <a:off x="155448" y="2420112"/>
            <a:ext cx="8833104" cy="0"/>
          </a:xfrm>
          <a:prstGeom prst="straightConnector1">
            <a:avLst/>
          </a:prstGeom>
          <a:noFill/>
          <a:ln w="11425" cap="flat" cmpd="sng">
            <a:solidFill>
              <a:srgbClr val="7A9798"/>
            </a:solidFill>
            <a:prstDash val="dash"/>
            <a:round/>
            <a:headEnd type="none" w="sm" len="sm"/>
            <a:tailEnd type="none" w="sm" len="sm"/>
          </a:ln>
        </p:spPr>
      </p:cxnSp>
      <p:sp>
        <p:nvSpPr>
          <p:cNvPr id="36" name="Google Shape;36;p30"/>
          <p:cNvSpPr/>
          <p:nvPr/>
        </p:nvSpPr>
        <p:spPr>
          <a:xfrm>
            <a:off x="152400" y="152400"/>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37" name="Google Shape;37;p30"/>
          <p:cNvSpPr/>
          <p:nvPr/>
        </p:nvSpPr>
        <p:spPr>
          <a:xfrm>
            <a:off x="4267200" y="2115312"/>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38" name="Google Shape;38;p30"/>
          <p:cNvSpPr/>
          <p:nvPr/>
        </p:nvSpPr>
        <p:spPr>
          <a:xfrm>
            <a:off x="4361688" y="2209800"/>
            <a:ext cx="420624" cy="420624"/>
          </a:xfrm>
          <a:prstGeom prst="ellipse">
            <a:avLst/>
          </a:prstGeom>
          <a:solidFill>
            <a:srgbClr val="FFFFFF"/>
          </a:solidFill>
          <a:ln w="50800" cap="rnd" cmpd="dbl">
            <a:solidFill>
              <a:srgbClr val="7A97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39" name="Google Shape;39;p30"/>
          <p:cNvSpPr txBox="1">
            <a:spLocks noGrp="1"/>
          </p:cNvSpPr>
          <p:nvPr>
            <p:ph type="sldNum" idx="12"/>
          </p:nvPr>
        </p:nvSpPr>
        <p:spPr>
          <a:xfrm>
            <a:off x="4343400" y="2199450"/>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1pPr>
            <a:lvl2pPr marL="0" lvl="1"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2pPr>
            <a:lvl3pPr marL="0" lvl="2"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3pPr>
            <a:lvl4pPr marL="0" lvl="3"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4pPr>
            <a:lvl5pPr marL="0" lvl="4"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5pPr>
            <a:lvl6pPr marL="0" lvl="5"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6pPr>
            <a:lvl7pPr marL="0" lvl="6"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7pPr>
            <a:lvl8pPr marL="0" lvl="7"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8pPr>
            <a:lvl9pPr marL="0" lvl="8"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9pPr>
          </a:lstStyle>
          <a:p>
            <a:pPr marL="0" lvl="0" indent="0" algn="ctr" rtl="0">
              <a:spcBef>
                <a:spcPts val="0"/>
              </a:spcBef>
              <a:spcAft>
                <a:spcPts val="0"/>
              </a:spcAft>
              <a:buNone/>
            </a:pPr>
            <a:fld id="{00000000-1234-1234-1234-123412341234}" type="slidenum">
              <a:rPr lang="en-US"/>
            </a:fld>
            <a:endParaRPr lang="en-US"/>
          </a:p>
        </p:txBody>
      </p:sp>
      <p:sp>
        <p:nvSpPr>
          <p:cNvPr id="40" name="Google Shape;40;p30"/>
          <p:cNvSpPr txBox="1">
            <a:spLocks noGrp="1"/>
          </p:cNvSpPr>
          <p:nvPr>
            <p:ph type="ctrTitle"/>
          </p:nvPr>
        </p:nvSpPr>
        <p:spPr>
          <a:xfrm>
            <a:off x="685800" y="381000"/>
            <a:ext cx="7772400" cy="1752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accent1"/>
              </a:buClr>
              <a:buSzPts val="4200"/>
              <a:buFont typeface="Georgia" panose="02040502050405020303"/>
              <a:buNone/>
              <a:defRPr sz="4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bg>
      <p:bgPr>
        <a:solidFill>
          <a:schemeClr val="lt2"/>
        </a:solidFill>
        <a:effectLst/>
      </p:bgPr>
    </p:bg>
    <p:spTree>
      <p:nvGrpSpPr>
        <p:cNvPr id="1" name="Shape 143"/>
        <p:cNvGrpSpPr/>
        <p:nvPr/>
      </p:nvGrpSpPr>
      <p:grpSpPr>
        <a:xfrm>
          <a:off x="0" y="0"/>
          <a:ext cx="0" cy="0"/>
          <a:chOff x="0" y="0"/>
          <a:chExt cx="0" cy="0"/>
        </a:xfrm>
      </p:grpSpPr>
      <p:sp>
        <p:nvSpPr>
          <p:cNvPr id="144" name="Google Shape;144;p39"/>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39"/>
          <p:cNvSpPr txBox="1">
            <a:spLocks noGrp="1"/>
          </p:cNvSpPr>
          <p:nvPr>
            <p:ph type="body" idx="1"/>
          </p:nvPr>
        </p:nvSpPr>
        <p:spPr>
          <a:xfrm rot="5400000">
            <a:off x="2219004" y="-482700"/>
            <a:ext cx="4599432" cy="85344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40"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p:txBody>
      </p:sp>
      <p:sp>
        <p:nvSpPr>
          <p:cNvPr id="146" name="Google Shape;146;p39"/>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9"/>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9"/>
          <p:cNvSpPr txBox="1">
            <a:spLocks noGrp="1"/>
          </p:cNvSpPr>
          <p:nvPr>
            <p:ph type="sldNum" idx="12"/>
          </p:nvPr>
        </p:nvSpPr>
        <p:spPr>
          <a:xfrm>
            <a:off x="4343400" y="1040174"/>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showMasterSp="0" matchingName="Vertical Title and Text">
  <p:cSld name="VERTICAL_TITLE_AND_VERTICAL_TEXT">
    <p:bg>
      <p:bgPr>
        <a:solidFill>
          <a:schemeClr val="lt2"/>
        </a:solidFill>
        <a:effectLst/>
      </p:bgPr>
    </p:bg>
    <p:spTree>
      <p:nvGrpSpPr>
        <p:cNvPr id="1" name="Shape 149"/>
        <p:cNvGrpSpPr/>
        <p:nvPr/>
      </p:nvGrpSpPr>
      <p:grpSpPr>
        <a:xfrm>
          <a:off x="0" y="0"/>
          <a:ext cx="0" cy="0"/>
          <a:chOff x="0" y="0"/>
          <a:chExt cx="0" cy="0"/>
        </a:xfrm>
      </p:grpSpPr>
      <p:sp>
        <p:nvSpPr>
          <p:cNvPr id="150" name="Google Shape;150;p40"/>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151" name="Google Shape;151;p40"/>
          <p:cNvSpPr/>
          <p:nvPr/>
        </p:nvSpPr>
        <p:spPr>
          <a:xfrm>
            <a:off x="7010400" y="0"/>
            <a:ext cx="21336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152" name="Google Shape;152;p40"/>
          <p:cNvSpPr/>
          <p:nvPr/>
        </p:nvSpPr>
        <p:spPr>
          <a:xfrm>
            <a:off x="0" y="0"/>
            <a:ext cx="9144000" cy="155448"/>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153" name="Google Shape;153;p40"/>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154" name="Google Shape;154;p40"/>
          <p:cNvSpPr/>
          <p:nvPr/>
        </p:nvSpPr>
        <p:spPr>
          <a:xfrm>
            <a:off x="146304" y="6391656"/>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155" name="Google Shape;155;p40"/>
          <p:cNvSpPr/>
          <p:nvPr/>
        </p:nvSpPr>
        <p:spPr>
          <a:xfrm>
            <a:off x="152400" y="155448"/>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cxnSp>
        <p:nvCxnSpPr>
          <p:cNvPr id="156" name="Google Shape;156;p40"/>
          <p:cNvCxnSpPr/>
          <p:nvPr/>
        </p:nvCxnSpPr>
        <p:spPr>
          <a:xfrm rot="5400000">
            <a:off x="4021836" y="3278124"/>
            <a:ext cx="6245352" cy="0"/>
          </a:xfrm>
          <a:prstGeom prst="straightConnector1">
            <a:avLst/>
          </a:prstGeom>
          <a:noFill/>
          <a:ln w="9525" cap="flat" cmpd="sng">
            <a:solidFill>
              <a:srgbClr val="7A9798"/>
            </a:solidFill>
            <a:prstDash val="dash"/>
            <a:round/>
            <a:headEnd type="none" w="sm" len="sm"/>
            <a:tailEnd type="none" w="sm" len="sm"/>
          </a:ln>
        </p:spPr>
      </p:cxnSp>
      <p:sp>
        <p:nvSpPr>
          <p:cNvPr id="157" name="Google Shape;157;p40"/>
          <p:cNvSpPr/>
          <p:nvPr/>
        </p:nvSpPr>
        <p:spPr>
          <a:xfrm>
            <a:off x="6839712" y="2925763"/>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158" name="Google Shape;158;p40"/>
          <p:cNvSpPr/>
          <p:nvPr/>
        </p:nvSpPr>
        <p:spPr>
          <a:xfrm>
            <a:off x="6934200" y="3020251"/>
            <a:ext cx="420624" cy="420624"/>
          </a:xfrm>
          <a:prstGeom prst="ellipse">
            <a:avLst/>
          </a:prstGeom>
          <a:solidFill>
            <a:srgbClr val="FFFFFF"/>
          </a:solidFill>
          <a:ln w="50800" cap="rnd" cmpd="dbl">
            <a:solidFill>
              <a:srgbClr val="7A97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159" name="Google Shape;159;p40"/>
          <p:cNvSpPr txBox="1">
            <a:spLocks noGrp="1"/>
          </p:cNvSpPr>
          <p:nvPr>
            <p:ph type="sldNum" idx="12"/>
          </p:nvPr>
        </p:nvSpPr>
        <p:spPr>
          <a:xfrm>
            <a:off x="6915912" y="3009901"/>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
        <p:nvSpPr>
          <p:cNvPr id="160" name="Google Shape;160;p40"/>
          <p:cNvSpPr txBox="1">
            <a:spLocks noGrp="1"/>
          </p:cNvSpPr>
          <p:nvPr>
            <p:ph type="body" idx="1"/>
          </p:nvPr>
        </p:nvSpPr>
        <p:spPr>
          <a:xfrm rot="5400000">
            <a:off x="670717" y="-61117"/>
            <a:ext cx="5821366" cy="65532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40"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p:txBody>
      </p:sp>
      <p:sp>
        <p:nvSpPr>
          <p:cNvPr id="161" name="Google Shape;161;p40"/>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40"/>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40"/>
          <p:cNvSpPr txBox="1">
            <a:spLocks noGrp="1"/>
          </p:cNvSpPr>
          <p:nvPr>
            <p:ph type="title"/>
          </p:nvPr>
        </p:nvSpPr>
        <p:spPr>
          <a:xfrm rot="5400000">
            <a:off x="5189538" y="2506664"/>
            <a:ext cx="5851525" cy="14478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matchingName="Title, Text, and Content">
  <p:cSld name="TEXT_AND_OBJECT">
    <p:spTree>
      <p:nvGrpSpPr>
        <p:cNvPr id="1" name="Shape 164"/>
        <p:cNvGrpSpPr/>
        <p:nvPr/>
      </p:nvGrpSpPr>
      <p:grpSpPr>
        <a:xfrm>
          <a:off x="0" y="0"/>
          <a:ext cx="0" cy="0"/>
          <a:chOff x="0" y="0"/>
          <a:chExt cx="0" cy="0"/>
        </a:xfrm>
      </p:grpSpPr>
      <p:sp>
        <p:nvSpPr>
          <p:cNvPr id="165" name="Google Shape;165;p41"/>
          <p:cNvSpPr txBox="1">
            <a:spLocks noGrp="1"/>
          </p:cNvSpPr>
          <p:nvPr>
            <p:ph type="title"/>
          </p:nvPr>
        </p:nvSpPr>
        <p:spPr>
          <a:xfrm>
            <a:off x="1828800" y="228600"/>
            <a:ext cx="7010400" cy="1143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6" name="Google Shape;166;p41"/>
          <p:cNvSpPr txBox="1">
            <a:spLocks noGrp="1"/>
          </p:cNvSpPr>
          <p:nvPr>
            <p:ph type="body" idx="1"/>
          </p:nvPr>
        </p:nvSpPr>
        <p:spPr>
          <a:xfrm>
            <a:off x="457200" y="1885950"/>
            <a:ext cx="4013200" cy="417195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40"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p:txBody>
      </p:sp>
      <p:sp>
        <p:nvSpPr>
          <p:cNvPr id="167" name="Google Shape;167;p41"/>
          <p:cNvSpPr txBox="1">
            <a:spLocks noGrp="1"/>
          </p:cNvSpPr>
          <p:nvPr>
            <p:ph type="body" idx="2"/>
          </p:nvPr>
        </p:nvSpPr>
        <p:spPr>
          <a:xfrm>
            <a:off x="4622800" y="1885950"/>
            <a:ext cx="4013200" cy="417195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40"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p:txBody>
      </p:sp>
      <p:sp>
        <p:nvSpPr>
          <p:cNvPr id="168" name="Google Shape;168;p41"/>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41"/>
          <p:cNvSpPr txBox="1">
            <a:spLocks noGrp="1"/>
          </p:cNvSpPr>
          <p:nvPr>
            <p:ph type="sldNum" idx="12"/>
          </p:nvPr>
        </p:nvSpPr>
        <p:spPr>
          <a:xfrm>
            <a:off x="4343400" y="1040174"/>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1pPr>
            <a:lvl2pPr marL="0" lvl="1"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2pPr>
            <a:lvl3pPr marL="0" lvl="2"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3pPr>
            <a:lvl4pPr marL="0" lvl="3"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4pPr>
            <a:lvl5pPr marL="0" lvl="4"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5pPr>
            <a:lvl6pPr marL="0" lvl="5"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6pPr>
            <a:lvl7pPr marL="0" lvl="6"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7pPr>
            <a:lvl8pPr marL="0" lvl="7"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8pPr>
            <a:lvl9pPr marL="0" lvl="8"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bg>
      <p:bgPr>
        <a:solidFill>
          <a:schemeClr val="lt2"/>
        </a:solidFill>
        <a:effectLst/>
      </p:bgPr>
    </p:bg>
    <p:spTree>
      <p:nvGrpSpPr>
        <p:cNvPr id="1" name="Shape 41"/>
        <p:cNvGrpSpPr/>
        <p:nvPr/>
      </p:nvGrpSpPr>
      <p:grpSpPr>
        <a:xfrm>
          <a:off x="0" y="0"/>
          <a:ext cx="0" cy="0"/>
          <a:chOff x="0" y="0"/>
          <a:chExt cx="0" cy="0"/>
        </a:xfrm>
      </p:grpSpPr>
      <p:sp>
        <p:nvSpPr>
          <p:cNvPr id="42" name="Google Shape;42;p31"/>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7A9798"/>
              </a:buClr>
              <a:buSzPts val="3300"/>
              <a:buFont typeface="Georgia" panose="02040502050405020303"/>
              <a:buNone/>
              <a:defRPr>
                <a:solidFill>
                  <a:srgbClr val="7A979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1"/>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1"/>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1"/>
          <p:cNvSpPr txBox="1">
            <a:spLocks noGrp="1"/>
          </p:cNvSpPr>
          <p:nvPr>
            <p:ph type="sldNum" idx="12"/>
          </p:nvPr>
        </p:nvSpPr>
        <p:spPr>
          <a:xfrm>
            <a:off x="4361688" y="1026372"/>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
        <p:nvSpPr>
          <p:cNvPr id="46" name="Google Shape;46;p31"/>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40"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1" name="Shape 47"/>
        <p:cNvGrpSpPr/>
        <p:nvPr/>
      </p:nvGrpSpPr>
      <p:grpSpPr>
        <a:xfrm>
          <a:off x="0" y="0"/>
          <a:ext cx="0" cy="0"/>
          <a:chOff x="0" y="0"/>
          <a:chExt cx="0" cy="0"/>
        </a:xfrm>
      </p:grpSpPr>
      <p:sp>
        <p:nvSpPr>
          <p:cNvPr id="48" name="Google Shape;48;p32"/>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49" name="Google Shape;49;p32"/>
          <p:cNvSpPr/>
          <p:nvPr/>
        </p:nvSpPr>
        <p:spPr>
          <a:xfrm>
            <a:off x="0" y="0"/>
            <a:ext cx="9144000" cy="155448"/>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50" name="Google Shape;50;p32"/>
          <p:cNvSpPr/>
          <p:nvPr/>
        </p:nvSpPr>
        <p:spPr>
          <a:xfrm>
            <a:off x="899160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51" name="Google Shape;51;p32"/>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52" name="Google Shape;52;p32"/>
          <p:cNvSpPr/>
          <p:nvPr/>
        </p:nvSpPr>
        <p:spPr>
          <a:xfrm>
            <a:off x="146304" y="6391656"/>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53" name="Google Shape;53;p32"/>
          <p:cNvSpPr/>
          <p:nvPr/>
        </p:nvSpPr>
        <p:spPr>
          <a:xfrm>
            <a:off x="152400" y="158496"/>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54" name="Google Shape;54;p32"/>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2"/>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2"/>
          <p:cNvSpPr txBox="1">
            <a:spLocks noGrp="1"/>
          </p:cNvSpPr>
          <p:nvPr>
            <p:ph type="sldNum" idx="12"/>
          </p:nvPr>
        </p:nvSpPr>
        <p:spPr>
          <a:xfrm>
            <a:off x="4267200" y="6324600"/>
            <a:ext cx="609600" cy="441324"/>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1600">
                <a:solidFill>
                  <a:srgbClr val="FFFFFF"/>
                </a:solidFill>
                <a:latin typeface="Georgia" panose="02040502050405020303"/>
                <a:ea typeface="Georgia" panose="02040502050405020303"/>
                <a:cs typeface="Georgia" panose="02040502050405020303"/>
                <a:sym typeface="Georgia" panose="02040502050405020303"/>
              </a:defRPr>
            </a:lvl1pPr>
            <a:lvl2pPr marL="0" lvl="1" indent="0" algn="ctr">
              <a:spcBef>
                <a:spcPts val="0"/>
              </a:spcBef>
              <a:buNone/>
              <a:defRPr sz="1600">
                <a:solidFill>
                  <a:srgbClr val="FFFFFF"/>
                </a:solidFill>
                <a:latin typeface="Georgia" panose="02040502050405020303"/>
                <a:ea typeface="Georgia" panose="02040502050405020303"/>
                <a:cs typeface="Georgia" panose="02040502050405020303"/>
                <a:sym typeface="Georgia" panose="02040502050405020303"/>
              </a:defRPr>
            </a:lvl2pPr>
            <a:lvl3pPr marL="0" lvl="2" indent="0" algn="ctr">
              <a:spcBef>
                <a:spcPts val="0"/>
              </a:spcBef>
              <a:buNone/>
              <a:defRPr sz="1600">
                <a:solidFill>
                  <a:srgbClr val="FFFFFF"/>
                </a:solidFill>
                <a:latin typeface="Georgia" panose="02040502050405020303"/>
                <a:ea typeface="Georgia" panose="02040502050405020303"/>
                <a:cs typeface="Georgia" panose="02040502050405020303"/>
                <a:sym typeface="Georgia" panose="02040502050405020303"/>
              </a:defRPr>
            </a:lvl3pPr>
            <a:lvl4pPr marL="0" lvl="3" indent="0" algn="ctr">
              <a:spcBef>
                <a:spcPts val="0"/>
              </a:spcBef>
              <a:buNone/>
              <a:defRPr sz="1600">
                <a:solidFill>
                  <a:srgbClr val="FFFFFF"/>
                </a:solidFill>
                <a:latin typeface="Georgia" panose="02040502050405020303"/>
                <a:ea typeface="Georgia" panose="02040502050405020303"/>
                <a:cs typeface="Georgia" panose="02040502050405020303"/>
                <a:sym typeface="Georgia" panose="02040502050405020303"/>
              </a:defRPr>
            </a:lvl4pPr>
            <a:lvl5pPr marL="0" lvl="4" indent="0" algn="ctr">
              <a:spcBef>
                <a:spcPts val="0"/>
              </a:spcBef>
              <a:buNone/>
              <a:defRPr sz="1600">
                <a:solidFill>
                  <a:srgbClr val="FFFFFF"/>
                </a:solidFill>
                <a:latin typeface="Georgia" panose="02040502050405020303"/>
                <a:ea typeface="Georgia" panose="02040502050405020303"/>
                <a:cs typeface="Georgia" panose="02040502050405020303"/>
                <a:sym typeface="Georgia" panose="02040502050405020303"/>
              </a:defRPr>
            </a:lvl5pPr>
            <a:lvl6pPr marL="0" lvl="5" indent="0" algn="ctr">
              <a:spcBef>
                <a:spcPts val="0"/>
              </a:spcBef>
              <a:buNone/>
              <a:defRPr sz="1600">
                <a:solidFill>
                  <a:srgbClr val="FFFFFF"/>
                </a:solidFill>
                <a:latin typeface="Georgia" panose="02040502050405020303"/>
                <a:ea typeface="Georgia" panose="02040502050405020303"/>
                <a:cs typeface="Georgia" panose="02040502050405020303"/>
                <a:sym typeface="Georgia" panose="02040502050405020303"/>
              </a:defRPr>
            </a:lvl6pPr>
            <a:lvl7pPr marL="0" lvl="6" indent="0" algn="ctr">
              <a:spcBef>
                <a:spcPts val="0"/>
              </a:spcBef>
              <a:buNone/>
              <a:defRPr sz="1600">
                <a:solidFill>
                  <a:srgbClr val="FFFFFF"/>
                </a:solidFill>
                <a:latin typeface="Georgia" panose="02040502050405020303"/>
                <a:ea typeface="Georgia" panose="02040502050405020303"/>
                <a:cs typeface="Georgia" panose="02040502050405020303"/>
                <a:sym typeface="Georgia" panose="02040502050405020303"/>
              </a:defRPr>
            </a:lvl7pPr>
            <a:lvl8pPr marL="0" lvl="7" indent="0" algn="ctr">
              <a:spcBef>
                <a:spcPts val="0"/>
              </a:spcBef>
              <a:buNone/>
              <a:defRPr sz="1600">
                <a:solidFill>
                  <a:srgbClr val="FFFFFF"/>
                </a:solidFill>
                <a:latin typeface="Georgia" panose="02040502050405020303"/>
                <a:ea typeface="Georgia" panose="02040502050405020303"/>
                <a:cs typeface="Georgia" panose="02040502050405020303"/>
                <a:sym typeface="Georgia" panose="02040502050405020303"/>
              </a:defRPr>
            </a:lvl8pPr>
            <a:lvl9pPr marL="0" lvl="8" indent="0" algn="ctr">
              <a:spcBef>
                <a:spcPts val="0"/>
              </a:spcBef>
              <a:buNone/>
              <a:defRPr sz="1600">
                <a:solidFill>
                  <a:srgbClr val="FFFFFF"/>
                </a:solidFill>
                <a:latin typeface="Georgia" panose="02040502050405020303"/>
                <a:ea typeface="Georgia" panose="02040502050405020303"/>
                <a:cs typeface="Georgia" panose="02040502050405020303"/>
                <a:sym typeface="Georgia" panose="02040502050405020303"/>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showMasterSp="0" matchingName="Section Header">
  <p:cSld name="SECTION_HEADER">
    <p:bg>
      <p:bgPr>
        <a:solidFill>
          <a:schemeClr val="lt1"/>
        </a:solidFill>
        <a:effectLst/>
      </p:bgPr>
    </p:bg>
    <p:spTree>
      <p:nvGrpSpPr>
        <p:cNvPr id="1" name="Shape 57"/>
        <p:cNvGrpSpPr/>
        <p:nvPr/>
      </p:nvGrpSpPr>
      <p:grpSpPr>
        <a:xfrm>
          <a:off x="0" y="0"/>
          <a:ext cx="0" cy="0"/>
          <a:chOff x="0" y="0"/>
          <a:chExt cx="0" cy="0"/>
        </a:xfrm>
      </p:grpSpPr>
      <p:sp>
        <p:nvSpPr>
          <p:cNvPr id="58" name="Google Shape;58;p33"/>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59" name="Google Shape;59;p33"/>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60" name="Google Shape;60;p33"/>
          <p:cNvSpPr/>
          <p:nvPr/>
        </p:nvSpPr>
        <p:spPr>
          <a:xfrm>
            <a:off x="0" y="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61" name="Google Shape;61;p33"/>
          <p:cNvSpPr/>
          <p:nvPr/>
        </p:nvSpPr>
        <p:spPr>
          <a:xfrm>
            <a:off x="8991600" y="1905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62" name="Google Shape;62;p33"/>
          <p:cNvSpPr/>
          <p:nvPr/>
        </p:nvSpPr>
        <p:spPr>
          <a:xfrm>
            <a:off x="152400" y="2286000"/>
            <a:ext cx="8833104" cy="3048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63" name="Google Shape;63;p33"/>
          <p:cNvSpPr/>
          <p:nvPr/>
        </p:nvSpPr>
        <p:spPr>
          <a:xfrm>
            <a:off x="155448" y="142352"/>
            <a:ext cx="8833104" cy="213969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64" name="Google Shape;64;p33"/>
          <p:cNvSpPr txBox="1">
            <a:spLocks noGrp="1"/>
          </p:cNvSpPr>
          <p:nvPr>
            <p:ph type="body" idx="1"/>
          </p:nvPr>
        </p:nvSpPr>
        <p:spPr>
          <a:xfrm>
            <a:off x="1368426" y="2743200"/>
            <a:ext cx="6480174" cy="1673225"/>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360"/>
              <a:buNone/>
              <a:defRPr sz="1600" b="1" cap="none">
                <a:solidFill>
                  <a:schemeClr val="dk2"/>
                </a:solidFill>
              </a:defRPr>
            </a:lvl1pPr>
            <a:lvl2pPr marL="914400" lvl="1" indent="-228600" algn="l">
              <a:spcBef>
                <a:spcPts val="360"/>
              </a:spcBef>
              <a:spcAft>
                <a:spcPts val="0"/>
              </a:spcAft>
              <a:buSzPts val="1260"/>
              <a:buNone/>
              <a:defRPr sz="1800">
                <a:solidFill>
                  <a:srgbClr val="888888"/>
                </a:solidFill>
              </a:defRPr>
            </a:lvl2pPr>
            <a:lvl3pPr marL="1371600" lvl="2" indent="-228600" algn="l">
              <a:spcBef>
                <a:spcPts val="320"/>
              </a:spcBef>
              <a:spcAft>
                <a:spcPts val="0"/>
              </a:spcAft>
              <a:buSzPts val="1200"/>
              <a:buNone/>
              <a:defRPr sz="1600">
                <a:solidFill>
                  <a:srgbClr val="888888"/>
                </a:solidFill>
              </a:defRPr>
            </a:lvl3pPr>
            <a:lvl4pPr marL="1828800" lvl="3" indent="-228600" algn="l">
              <a:spcBef>
                <a:spcPts val="280"/>
              </a:spcBef>
              <a:spcAft>
                <a:spcPts val="0"/>
              </a:spcAft>
              <a:buSzPts val="980"/>
              <a:buNone/>
              <a:defRPr sz="1400">
                <a:solidFill>
                  <a:srgbClr val="888888"/>
                </a:solidFill>
              </a:defRPr>
            </a:lvl4pPr>
            <a:lvl5pPr marL="2286000" lvl="4" indent="-228600" algn="l">
              <a:spcBef>
                <a:spcPts val="280"/>
              </a:spcBef>
              <a:spcAft>
                <a:spcPts val="0"/>
              </a:spcAft>
              <a:buSzPts val="1400"/>
              <a:buFont typeface="Georgia" panose="02040502050405020303"/>
              <a:buNone/>
              <a:defRPr sz="1400">
                <a:solidFill>
                  <a:srgbClr val="888888"/>
                </a:solidFill>
              </a:defRPr>
            </a:lvl5pPr>
            <a:lvl6pPr marL="2743200" lvl="5" indent="-320040"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p:txBody>
      </p:sp>
      <p:sp>
        <p:nvSpPr>
          <p:cNvPr id="65" name="Google Shape;65;p33"/>
          <p:cNvSpPr/>
          <p:nvPr/>
        </p:nvSpPr>
        <p:spPr>
          <a:xfrm>
            <a:off x="146304" y="6391656"/>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66" name="Google Shape;66;p33"/>
          <p:cNvSpPr/>
          <p:nvPr/>
        </p:nvSpPr>
        <p:spPr>
          <a:xfrm>
            <a:off x="152400" y="152400"/>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67" name="Google Shape;67;p33"/>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3"/>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69" name="Google Shape;69;p33"/>
          <p:cNvCxnSpPr/>
          <p:nvPr/>
        </p:nvCxnSpPr>
        <p:spPr>
          <a:xfrm>
            <a:off x="152400" y="2438400"/>
            <a:ext cx="8833104" cy="0"/>
          </a:xfrm>
          <a:prstGeom prst="straightConnector1">
            <a:avLst/>
          </a:prstGeom>
          <a:noFill/>
          <a:ln w="11425" cap="flat" cmpd="sng">
            <a:solidFill>
              <a:srgbClr val="7A9798"/>
            </a:solidFill>
            <a:prstDash val="dash"/>
            <a:round/>
            <a:headEnd type="none" w="sm" len="sm"/>
            <a:tailEnd type="none" w="sm" len="sm"/>
          </a:ln>
        </p:spPr>
      </p:cxnSp>
      <p:sp>
        <p:nvSpPr>
          <p:cNvPr id="70" name="Google Shape;70;p33"/>
          <p:cNvSpPr/>
          <p:nvPr/>
        </p:nvSpPr>
        <p:spPr>
          <a:xfrm>
            <a:off x="4267200" y="2115312"/>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71" name="Google Shape;71;p33"/>
          <p:cNvSpPr/>
          <p:nvPr/>
        </p:nvSpPr>
        <p:spPr>
          <a:xfrm>
            <a:off x="4361688" y="2209800"/>
            <a:ext cx="420624" cy="420624"/>
          </a:xfrm>
          <a:prstGeom prst="ellipse">
            <a:avLst/>
          </a:prstGeom>
          <a:solidFill>
            <a:srgbClr val="FFFFFF"/>
          </a:solidFill>
          <a:ln w="50800" cap="rnd" cmpd="dbl">
            <a:solidFill>
              <a:srgbClr val="7A97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72" name="Google Shape;72;p33"/>
          <p:cNvSpPr txBox="1">
            <a:spLocks noGrp="1"/>
          </p:cNvSpPr>
          <p:nvPr>
            <p:ph type="sldNum" idx="12"/>
          </p:nvPr>
        </p:nvSpPr>
        <p:spPr>
          <a:xfrm>
            <a:off x="4343400" y="2199450"/>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1pPr>
            <a:lvl2pPr marL="0" lvl="1"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2pPr>
            <a:lvl3pPr marL="0" lvl="2"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3pPr>
            <a:lvl4pPr marL="0" lvl="3"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4pPr>
            <a:lvl5pPr marL="0" lvl="4"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5pPr>
            <a:lvl6pPr marL="0" lvl="5"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6pPr>
            <a:lvl7pPr marL="0" lvl="6"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7pPr>
            <a:lvl8pPr marL="0" lvl="7"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8pPr>
            <a:lvl9pPr marL="0" lvl="8"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9pPr>
          </a:lstStyle>
          <a:p>
            <a:pPr marL="0" lvl="0" indent="0" algn="ctr" rtl="0">
              <a:spcBef>
                <a:spcPts val="0"/>
              </a:spcBef>
              <a:spcAft>
                <a:spcPts val="0"/>
              </a:spcAft>
              <a:buNone/>
            </a:pPr>
            <a:fld id="{00000000-1234-1234-1234-123412341234}" type="slidenum">
              <a:rPr lang="en-US"/>
            </a:fld>
            <a:endParaRPr lang="en-US"/>
          </a:p>
        </p:txBody>
      </p:sp>
      <p:sp>
        <p:nvSpPr>
          <p:cNvPr id="73" name="Google Shape;73;p33"/>
          <p:cNvSpPr txBox="1">
            <a:spLocks noGrp="1"/>
          </p:cNvSpPr>
          <p:nvPr>
            <p:ph type="title"/>
          </p:nvPr>
        </p:nvSpPr>
        <p:spPr>
          <a:xfrm>
            <a:off x="722313" y="533400"/>
            <a:ext cx="7772400" cy="15240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FFFFFF"/>
              </a:buClr>
              <a:buSzPts val="4200"/>
              <a:buFont typeface="Georgia" panose="02040502050405020303"/>
              <a:buNone/>
              <a:defRPr sz="4200" b="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bg>
      <p:bgPr>
        <a:solidFill>
          <a:schemeClr val="lt2"/>
        </a:solidFill>
        <a:effectLst/>
      </p:bgPr>
    </p:bg>
    <p:spTree>
      <p:nvGrpSpPr>
        <p:cNvPr id="1" name="Shape 74"/>
        <p:cNvGrpSpPr/>
        <p:nvPr/>
      </p:nvGrpSpPr>
      <p:grpSpPr>
        <a:xfrm>
          <a:off x="0" y="0"/>
          <a:ext cx="0" cy="0"/>
          <a:chOff x="0" y="0"/>
          <a:chExt cx="0" cy="0"/>
        </a:xfrm>
      </p:grpSpPr>
      <p:sp>
        <p:nvSpPr>
          <p:cNvPr id="75" name="Google Shape;75;p34"/>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4"/>
          <p:cNvSpPr txBox="1">
            <a:spLocks noGrp="1"/>
          </p:cNvSpPr>
          <p:nvPr>
            <p:ph type="dt" idx="10"/>
          </p:nvPr>
        </p:nvSpPr>
        <p:spPr>
          <a:xfrm>
            <a:off x="5791200" y="640994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4"/>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4"/>
          <p:cNvSpPr txBox="1">
            <a:spLocks noGrp="1"/>
          </p:cNvSpPr>
          <p:nvPr>
            <p:ph type="sldNum" idx="12"/>
          </p:nvPr>
        </p:nvSpPr>
        <p:spPr>
          <a:xfrm>
            <a:off x="4343400" y="1040174"/>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cxnSp>
        <p:nvCxnSpPr>
          <p:cNvPr id="79" name="Google Shape;79;p34"/>
          <p:cNvCxnSpPr/>
          <p:nvPr/>
        </p:nvCxnSpPr>
        <p:spPr>
          <a:xfrm rot="10800000" flipH="1">
            <a:off x="4563080" y="1575652"/>
            <a:ext cx="8921" cy="4819557"/>
          </a:xfrm>
          <a:prstGeom prst="straightConnector1">
            <a:avLst/>
          </a:prstGeom>
          <a:noFill/>
          <a:ln w="9525" cap="flat" cmpd="sng">
            <a:solidFill>
              <a:schemeClr val="dk2"/>
            </a:solidFill>
            <a:prstDash val="dash"/>
            <a:round/>
            <a:headEnd type="none" w="sm" len="sm"/>
            <a:tailEnd type="none" w="sm" len="sm"/>
          </a:ln>
        </p:spPr>
      </p:cxnSp>
      <p:sp>
        <p:nvSpPr>
          <p:cNvPr id="80" name="Google Shape;80;p34"/>
          <p:cNvSpPr txBox="1">
            <a:spLocks noGrp="1"/>
          </p:cNvSpPr>
          <p:nvPr>
            <p:ph type="body" idx="1"/>
          </p:nvPr>
        </p:nvSpPr>
        <p:spPr>
          <a:xfrm>
            <a:off x="301752" y="1371600"/>
            <a:ext cx="4038600" cy="4681728"/>
          </a:xfrm>
          <a:prstGeom prst="rect">
            <a:avLst/>
          </a:prstGeom>
          <a:noFill/>
          <a:ln>
            <a:noFill/>
          </a:ln>
        </p:spPr>
        <p:txBody>
          <a:bodyPr spcFirstLastPara="1" wrap="square" lIns="91425" tIns="45700" rIns="91425" bIns="45700" anchor="t" anchorCtr="0">
            <a:normAutofit/>
          </a:bodyPr>
          <a:lstStyle>
            <a:lvl1pPr marL="457200" lvl="0" indent="-363220" algn="l">
              <a:spcBef>
                <a:spcPts val="500"/>
              </a:spcBef>
              <a:spcAft>
                <a:spcPts val="0"/>
              </a:spcAft>
              <a:buSzPts val="2125"/>
              <a:buChar char="⚫"/>
              <a:defRPr sz="2500"/>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40"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p:txBody>
      </p:sp>
      <p:sp>
        <p:nvSpPr>
          <p:cNvPr id="81" name="Google Shape;81;p34"/>
          <p:cNvSpPr txBox="1">
            <a:spLocks noGrp="1"/>
          </p:cNvSpPr>
          <p:nvPr>
            <p:ph type="body" idx="2"/>
          </p:nvPr>
        </p:nvSpPr>
        <p:spPr>
          <a:xfrm>
            <a:off x="4800600" y="1371600"/>
            <a:ext cx="4038600" cy="4681728"/>
          </a:xfrm>
          <a:prstGeom prst="rect">
            <a:avLst/>
          </a:prstGeom>
          <a:noFill/>
          <a:ln>
            <a:noFill/>
          </a:ln>
        </p:spPr>
        <p:txBody>
          <a:bodyPr spcFirstLastPara="1" wrap="square" lIns="91425" tIns="45700" rIns="91425" bIns="45700" anchor="t" anchorCtr="0">
            <a:normAutofit/>
          </a:bodyPr>
          <a:lstStyle>
            <a:lvl1pPr marL="457200" lvl="0" indent="-363220" algn="l">
              <a:spcBef>
                <a:spcPts val="500"/>
              </a:spcBef>
              <a:spcAft>
                <a:spcPts val="0"/>
              </a:spcAft>
              <a:buSzPts val="2125"/>
              <a:buChar char="⚫"/>
              <a:defRPr sz="2500"/>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40"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showMasterSp="0" matchingName="Comparison">
  <p:cSld name="TWO_OBJECTS_WITH_TEXT">
    <p:bg>
      <p:bgPr>
        <a:solidFill>
          <a:schemeClr val="lt2"/>
        </a:solidFill>
        <a:effectLst/>
      </p:bgPr>
    </p:bg>
    <p:spTree>
      <p:nvGrpSpPr>
        <p:cNvPr id="1" name="Shape 82"/>
        <p:cNvGrpSpPr/>
        <p:nvPr/>
      </p:nvGrpSpPr>
      <p:grpSpPr>
        <a:xfrm>
          <a:off x="0" y="0"/>
          <a:ext cx="0" cy="0"/>
          <a:chOff x="0" y="0"/>
          <a:chExt cx="0" cy="0"/>
        </a:xfrm>
      </p:grpSpPr>
      <p:cxnSp>
        <p:nvCxnSpPr>
          <p:cNvPr id="83" name="Google Shape;83;p35"/>
          <p:cNvCxnSpPr/>
          <p:nvPr/>
        </p:nvCxnSpPr>
        <p:spPr>
          <a:xfrm rot="10800000">
            <a:off x="4572000" y="2200275"/>
            <a:ext cx="0" cy="4187952"/>
          </a:xfrm>
          <a:prstGeom prst="straightConnector1">
            <a:avLst/>
          </a:prstGeom>
          <a:noFill/>
          <a:ln w="9525" cap="flat" cmpd="sng">
            <a:solidFill>
              <a:schemeClr val="dk2"/>
            </a:solidFill>
            <a:prstDash val="dash"/>
            <a:round/>
            <a:headEnd type="none" w="sm" len="sm"/>
            <a:tailEnd type="none" w="sm" len="sm"/>
          </a:ln>
        </p:spPr>
      </p:cxnSp>
      <p:sp>
        <p:nvSpPr>
          <p:cNvPr id="84" name="Google Shape;84;p35"/>
          <p:cNvSpPr/>
          <p:nvPr/>
        </p:nvSpPr>
        <p:spPr>
          <a:xfrm>
            <a:off x="0" y="0"/>
            <a:ext cx="9144000" cy="14478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85" name="Google Shape;85;p35"/>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86" name="Google Shape;86;p35"/>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87" name="Google Shape;87;p35"/>
          <p:cNvSpPr/>
          <p:nvPr/>
        </p:nvSpPr>
        <p:spPr>
          <a:xfrm>
            <a:off x="899160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88" name="Google Shape;88;p35"/>
          <p:cNvSpPr/>
          <p:nvPr/>
        </p:nvSpPr>
        <p:spPr>
          <a:xfrm>
            <a:off x="152400" y="1371600"/>
            <a:ext cx="8833104" cy="914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89" name="Google Shape;89;p35"/>
          <p:cNvSpPr/>
          <p:nvPr/>
        </p:nvSpPr>
        <p:spPr>
          <a:xfrm>
            <a:off x="145923" y="6391656"/>
            <a:ext cx="8833104" cy="310896"/>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90" name="Google Shape;90;p35"/>
          <p:cNvSpPr txBox="1">
            <a:spLocks noGrp="1"/>
          </p:cNvSpPr>
          <p:nvPr>
            <p:ph type="body" idx="1"/>
          </p:nvPr>
        </p:nvSpPr>
        <p:spPr>
          <a:xfrm>
            <a:off x="301752" y="1524000"/>
            <a:ext cx="4040188" cy="732974"/>
          </a:xfrm>
          <a:prstGeom prst="rect">
            <a:avLst/>
          </a:prstGeom>
          <a:noFill/>
          <a:ln>
            <a:noFill/>
          </a:ln>
          <a:effectLst>
            <a:outerShdw blurRad="50800" dist="25400" dir="5400000" rotWithShape="0">
              <a:srgbClr val="000000">
                <a:alpha val="34901"/>
              </a:srgbClr>
            </a:outerShdw>
          </a:effectLst>
        </p:spPr>
        <p:txBody>
          <a:bodyPr spcFirstLastPara="1" wrap="square" lIns="91425" tIns="45700" rIns="91425" bIns="45700" anchor="ctr" anchorCtr="0">
            <a:noAutofit/>
          </a:bodyPr>
          <a:lstStyle>
            <a:lvl1pPr marL="457200" lvl="0" indent="-228600" algn="l">
              <a:spcBef>
                <a:spcPts val="440"/>
              </a:spcBef>
              <a:spcAft>
                <a:spcPts val="0"/>
              </a:spcAft>
              <a:buSzPts val="1870"/>
              <a:buNone/>
              <a:defRPr sz="2200" b="1">
                <a:solidFill>
                  <a:srgbClr val="FFFFFF"/>
                </a:solidFill>
                <a:latin typeface="Georgia" panose="02040502050405020303"/>
                <a:ea typeface="Georgia" panose="02040502050405020303"/>
                <a:cs typeface="Georgia" panose="02040502050405020303"/>
                <a:sym typeface="Georgia" panose="02040502050405020303"/>
              </a:defRPr>
            </a:lvl1pPr>
            <a:lvl2pPr marL="914400" lvl="1" indent="-228600" algn="l">
              <a:spcBef>
                <a:spcPts val="400"/>
              </a:spcBef>
              <a:spcAft>
                <a:spcPts val="0"/>
              </a:spcAft>
              <a:buSzPts val="1400"/>
              <a:buNone/>
              <a:defRPr sz="2000" b="1">
                <a:solidFill>
                  <a:schemeClr val="lt1"/>
                </a:solidFill>
                <a:latin typeface="Georgia" panose="02040502050405020303"/>
                <a:ea typeface="Georgia" panose="02040502050405020303"/>
                <a:cs typeface="Georgia" panose="02040502050405020303"/>
                <a:sym typeface="Georgia" panose="02040502050405020303"/>
              </a:defRPr>
            </a:lvl2pPr>
            <a:lvl3pPr marL="1371600" lvl="2" indent="-228600" algn="l">
              <a:spcBef>
                <a:spcPts val="360"/>
              </a:spcBef>
              <a:spcAft>
                <a:spcPts val="0"/>
              </a:spcAft>
              <a:buSzPts val="1350"/>
              <a:buNone/>
              <a:defRPr sz="1800" b="1">
                <a:solidFill>
                  <a:schemeClr val="lt1"/>
                </a:solidFill>
                <a:latin typeface="Georgia" panose="02040502050405020303"/>
                <a:ea typeface="Georgia" panose="02040502050405020303"/>
                <a:cs typeface="Georgia" panose="02040502050405020303"/>
                <a:sym typeface="Georgia" panose="02040502050405020303"/>
              </a:defRPr>
            </a:lvl3pPr>
            <a:lvl4pPr marL="1828800" lvl="3" indent="-228600" algn="l">
              <a:spcBef>
                <a:spcPts val="320"/>
              </a:spcBef>
              <a:spcAft>
                <a:spcPts val="0"/>
              </a:spcAft>
              <a:buSzPts val="1120"/>
              <a:buNone/>
              <a:defRPr sz="1600" b="1">
                <a:solidFill>
                  <a:schemeClr val="lt1"/>
                </a:solidFill>
                <a:latin typeface="Georgia" panose="02040502050405020303"/>
                <a:ea typeface="Georgia" panose="02040502050405020303"/>
                <a:cs typeface="Georgia" panose="02040502050405020303"/>
                <a:sym typeface="Georgia" panose="02040502050405020303"/>
              </a:defRPr>
            </a:lvl4pPr>
            <a:lvl5pPr marL="2286000" lvl="4" indent="-228600" algn="l">
              <a:spcBef>
                <a:spcPts val="320"/>
              </a:spcBef>
              <a:spcAft>
                <a:spcPts val="0"/>
              </a:spcAft>
              <a:buSzPts val="1600"/>
              <a:buFont typeface="Georgia" panose="02040502050405020303"/>
              <a:buNone/>
              <a:defRPr sz="1600" b="1">
                <a:solidFill>
                  <a:schemeClr val="lt1"/>
                </a:solidFill>
                <a:latin typeface="Georgia" panose="02040502050405020303"/>
                <a:ea typeface="Georgia" panose="02040502050405020303"/>
                <a:cs typeface="Georgia" panose="02040502050405020303"/>
                <a:sym typeface="Georgia" panose="02040502050405020303"/>
              </a:defRPr>
            </a:lvl5pPr>
            <a:lvl6pPr marL="2743200" lvl="5" indent="-320040"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p:txBody>
      </p:sp>
      <p:sp>
        <p:nvSpPr>
          <p:cNvPr id="91" name="Google Shape;91;p35"/>
          <p:cNvSpPr txBox="1">
            <a:spLocks noGrp="1"/>
          </p:cNvSpPr>
          <p:nvPr>
            <p:ph type="body" idx="2"/>
          </p:nvPr>
        </p:nvSpPr>
        <p:spPr>
          <a:xfrm>
            <a:off x="4791330" y="1524000"/>
            <a:ext cx="4041775" cy="731520"/>
          </a:xfrm>
          <a:prstGeom prst="rect">
            <a:avLst/>
          </a:prstGeom>
          <a:noFill/>
          <a:ln>
            <a:noFill/>
          </a:ln>
          <a:effectLst>
            <a:outerShdw blurRad="50800" dist="25400" dir="5400000" rotWithShape="0">
              <a:srgbClr val="000000">
                <a:alpha val="34901"/>
              </a:srgbClr>
            </a:outerShdw>
          </a:effectLst>
        </p:spPr>
        <p:txBody>
          <a:bodyPr spcFirstLastPara="1" wrap="square" lIns="91425" tIns="45700" rIns="91425" bIns="45700" anchor="ctr" anchorCtr="0">
            <a:noAutofit/>
          </a:bodyPr>
          <a:lstStyle>
            <a:lvl1pPr marL="457200" lvl="0" indent="-228600" algn="l">
              <a:spcBef>
                <a:spcPts val="440"/>
              </a:spcBef>
              <a:spcAft>
                <a:spcPts val="0"/>
              </a:spcAft>
              <a:buSzPts val="1870"/>
              <a:buNone/>
              <a:defRPr sz="2200" b="1">
                <a:solidFill>
                  <a:schemeClr val="lt1"/>
                </a:solidFill>
                <a:latin typeface="Georgia" panose="02040502050405020303"/>
                <a:ea typeface="Georgia" panose="02040502050405020303"/>
                <a:cs typeface="Georgia" panose="02040502050405020303"/>
                <a:sym typeface="Georgia" panose="02040502050405020303"/>
              </a:defRPr>
            </a:lvl1pPr>
            <a:lvl2pPr marL="914400" lvl="1" indent="-228600" algn="l">
              <a:spcBef>
                <a:spcPts val="400"/>
              </a:spcBef>
              <a:spcAft>
                <a:spcPts val="0"/>
              </a:spcAft>
              <a:buSzPts val="1400"/>
              <a:buNone/>
              <a:defRPr sz="2000" b="1">
                <a:solidFill>
                  <a:schemeClr val="lt1"/>
                </a:solidFill>
                <a:latin typeface="Georgia" panose="02040502050405020303"/>
                <a:ea typeface="Georgia" panose="02040502050405020303"/>
                <a:cs typeface="Georgia" panose="02040502050405020303"/>
                <a:sym typeface="Georgia" panose="02040502050405020303"/>
              </a:defRPr>
            </a:lvl2pPr>
            <a:lvl3pPr marL="1371600" lvl="2" indent="-228600" algn="l">
              <a:spcBef>
                <a:spcPts val="360"/>
              </a:spcBef>
              <a:spcAft>
                <a:spcPts val="0"/>
              </a:spcAft>
              <a:buSzPts val="1350"/>
              <a:buNone/>
              <a:defRPr sz="1800" b="1">
                <a:solidFill>
                  <a:schemeClr val="lt1"/>
                </a:solidFill>
                <a:latin typeface="Georgia" panose="02040502050405020303"/>
                <a:ea typeface="Georgia" panose="02040502050405020303"/>
                <a:cs typeface="Georgia" panose="02040502050405020303"/>
                <a:sym typeface="Georgia" panose="02040502050405020303"/>
              </a:defRPr>
            </a:lvl3pPr>
            <a:lvl4pPr marL="1828800" lvl="3" indent="-228600" algn="l">
              <a:spcBef>
                <a:spcPts val="320"/>
              </a:spcBef>
              <a:spcAft>
                <a:spcPts val="0"/>
              </a:spcAft>
              <a:buSzPts val="1120"/>
              <a:buNone/>
              <a:defRPr sz="1600" b="1">
                <a:solidFill>
                  <a:schemeClr val="lt1"/>
                </a:solidFill>
                <a:latin typeface="Georgia" panose="02040502050405020303"/>
                <a:ea typeface="Georgia" panose="02040502050405020303"/>
                <a:cs typeface="Georgia" panose="02040502050405020303"/>
                <a:sym typeface="Georgia" panose="02040502050405020303"/>
              </a:defRPr>
            </a:lvl4pPr>
            <a:lvl5pPr marL="2286000" lvl="4" indent="-228600" algn="l">
              <a:spcBef>
                <a:spcPts val="320"/>
              </a:spcBef>
              <a:spcAft>
                <a:spcPts val="0"/>
              </a:spcAft>
              <a:buSzPts val="1600"/>
              <a:buFont typeface="Georgia" panose="02040502050405020303"/>
              <a:buNone/>
              <a:defRPr sz="1600" b="1">
                <a:solidFill>
                  <a:schemeClr val="lt1"/>
                </a:solidFill>
                <a:latin typeface="Georgia" panose="02040502050405020303"/>
                <a:ea typeface="Georgia" panose="02040502050405020303"/>
                <a:cs typeface="Georgia" panose="02040502050405020303"/>
                <a:sym typeface="Georgia" panose="02040502050405020303"/>
              </a:defRPr>
            </a:lvl5pPr>
            <a:lvl6pPr marL="2743200" lvl="5" indent="-320040"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p:txBody>
      </p:sp>
      <p:sp>
        <p:nvSpPr>
          <p:cNvPr id="92" name="Google Shape;92;p35"/>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5"/>
          <p:cNvSpPr txBox="1">
            <a:spLocks noGrp="1"/>
          </p:cNvSpPr>
          <p:nvPr>
            <p:ph type="ftr" idx="11"/>
          </p:nvPr>
        </p:nvSpPr>
        <p:spPr>
          <a:xfrm>
            <a:off x="304800" y="6409944"/>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94" name="Google Shape;94;p35"/>
          <p:cNvCxnSpPr/>
          <p:nvPr/>
        </p:nvCxnSpPr>
        <p:spPr>
          <a:xfrm>
            <a:off x="152400" y="1280160"/>
            <a:ext cx="8833104" cy="0"/>
          </a:xfrm>
          <a:prstGeom prst="straightConnector1">
            <a:avLst/>
          </a:prstGeom>
          <a:noFill/>
          <a:ln w="11425" cap="flat" cmpd="sng">
            <a:solidFill>
              <a:srgbClr val="7A9798"/>
            </a:solidFill>
            <a:prstDash val="dash"/>
            <a:round/>
            <a:headEnd type="none" w="sm" len="sm"/>
            <a:tailEnd type="none" w="sm" len="sm"/>
          </a:ln>
        </p:spPr>
      </p:cxnSp>
      <p:sp>
        <p:nvSpPr>
          <p:cNvPr id="95" name="Google Shape;95;p35"/>
          <p:cNvSpPr/>
          <p:nvPr/>
        </p:nvSpPr>
        <p:spPr>
          <a:xfrm>
            <a:off x="152400" y="155448"/>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96" name="Google Shape;96;p35"/>
          <p:cNvSpPr txBox="1">
            <a:spLocks noGrp="1"/>
          </p:cNvSpPr>
          <p:nvPr>
            <p:ph type="body" idx="3"/>
          </p:nvPr>
        </p:nvSpPr>
        <p:spPr>
          <a:xfrm>
            <a:off x="301752" y="2471383"/>
            <a:ext cx="4041648" cy="3818404"/>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40"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p:txBody>
      </p:sp>
      <p:sp>
        <p:nvSpPr>
          <p:cNvPr id="97" name="Google Shape;97;p35"/>
          <p:cNvSpPr txBox="1">
            <a:spLocks noGrp="1"/>
          </p:cNvSpPr>
          <p:nvPr>
            <p:ph type="body" idx="4"/>
          </p:nvPr>
        </p:nvSpPr>
        <p:spPr>
          <a:xfrm>
            <a:off x="4800600" y="2471383"/>
            <a:ext cx="4038600" cy="3822192"/>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40"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p:txBody>
      </p:sp>
      <p:sp>
        <p:nvSpPr>
          <p:cNvPr id="98" name="Google Shape;98;p35"/>
          <p:cNvSpPr/>
          <p:nvPr/>
        </p:nvSpPr>
        <p:spPr>
          <a:xfrm>
            <a:off x="4267200" y="956036"/>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99" name="Google Shape;99;p35"/>
          <p:cNvSpPr/>
          <p:nvPr/>
        </p:nvSpPr>
        <p:spPr>
          <a:xfrm>
            <a:off x="4361688" y="1050524"/>
            <a:ext cx="420624" cy="420624"/>
          </a:xfrm>
          <a:prstGeom prst="ellipse">
            <a:avLst/>
          </a:prstGeom>
          <a:solidFill>
            <a:srgbClr val="FFFFFF"/>
          </a:solidFill>
          <a:ln w="50800" cap="rnd" cmpd="dbl">
            <a:solidFill>
              <a:srgbClr val="7A97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100" name="Google Shape;100;p35"/>
          <p:cNvSpPr txBox="1">
            <a:spLocks noGrp="1"/>
          </p:cNvSpPr>
          <p:nvPr>
            <p:ph type="sldNum" idx="12"/>
          </p:nvPr>
        </p:nvSpPr>
        <p:spPr>
          <a:xfrm>
            <a:off x="4343400" y="1042416"/>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1pPr>
            <a:lvl2pPr marL="0" lvl="1"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2pPr>
            <a:lvl3pPr marL="0" lvl="2"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3pPr>
            <a:lvl4pPr marL="0" lvl="3"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4pPr>
            <a:lvl5pPr marL="0" lvl="4"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5pPr>
            <a:lvl6pPr marL="0" lvl="5"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6pPr>
            <a:lvl7pPr marL="0" lvl="6"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7pPr>
            <a:lvl8pPr marL="0" lvl="7"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8pPr>
            <a:lvl9pPr marL="0" lvl="8"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9pPr>
          </a:lstStyle>
          <a:p>
            <a:pPr marL="0" lvl="0" indent="0" algn="ctr" rtl="0">
              <a:spcBef>
                <a:spcPts val="0"/>
              </a:spcBef>
              <a:spcAft>
                <a:spcPts val="0"/>
              </a:spcAft>
              <a:buNone/>
            </a:pPr>
            <a:fld id="{00000000-1234-1234-1234-123412341234}" type="slidenum">
              <a:rPr lang="en-US"/>
            </a:fld>
            <a:endParaRPr lang="en-US"/>
          </a:p>
        </p:txBody>
      </p:sp>
      <p:sp>
        <p:nvSpPr>
          <p:cNvPr id="101" name="Google Shape;101;p35"/>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02"/>
        <p:cNvGrpSpPr/>
        <p:nvPr/>
      </p:nvGrpSpPr>
      <p:grpSpPr>
        <a:xfrm>
          <a:off x="0" y="0"/>
          <a:ext cx="0" cy="0"/>
          <a:chOff x="0" y="0"/>
          <a:chExt cx="0" cy="0"/>
        </a:xfrm>
      </p:grpSpPr>
      <p:sp>
        <p:nvSpPr>
          <p:cNvPr id="103" name="Google Shape;103;p36"/>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7A9798"/>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36"/>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6"/>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6"/>
          <p:cNvSpPr txBox="1">
            <a:spLocks noGrp="1"/>
          </p:cNvSpPr>
          <p:nvPr>
            <p:ph type="sldNum" idx="12"/>
          </p:nvPr>
        </p:nvSpPr>
        <p:spPr>
          <a:xfrm>
            <a:off x="4343400" y="1036020"/>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showMasterSp="0" matchingName="Content with Caption">
  <p:cSld name="OBJECT_WITH_CAPTION_TEXT">
    <p:bg>
      <p:bgPr>
        <a:solidFill>
          <a:schemeClr val="lt1"/>
        </a:solidFill>
        <a:effectLst/>
      </p:bgPr>
    </p:bg>
    <p:spTree>
      <p:nvGrpSpPr>
        <p:cNvPr id="1" name="Shape 107"/>
        <p:cNvGrpSpPr/>
        <p:nvPr/>
      </p:nvGrpSpPr>
      <p:grpSpPr>
        <a:xfrm>
          <a:off x="0" y="0"/>
          <a:ext cx="0" cy="0"/>
          <a:chOff x="0" y="0"/>
          <a:chExt cx="0" cy="0"/>
        </a:xfrm>
      </p:grpSpPr>
      <p:sp>
        <p:nvSpPr>
          <p:cNvPr id="108" name="Google Shape;108;p37"/>
          <p:cNvSpPr/>
          <p:nvPr/>
        </p:nvSpPr>
        <p:spPr>
          <a:xfrm>
            <a:off x="152400" y="152400"/>
            <a:ext cx="8833104" cy="3048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109" name="Google Shape;109;p37"/>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110" name="Google Shape;110;p37"/>
          <p:cNvSpPr/>
          <p:nvPr/>
        </p:nvSpPr>
        <p:spPr>
          <a:xfrm>
            <a:off x="899160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111" name="Google Shape;111;p37"/>
          <p:cNvSpPr/>
          <p:nvPr/>
        </p:nvSpPr>
        <p:spPr>
          <a:xfrm>
            <a:off x="0" y="0"/>
            <a:ext cx="9144000" cy="118872"/>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112" name="Google Shape;112;p37"/>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113" name="Google Shape;113;p37"/>
          <p:cNvSpPr/>
          <p:nvPr/>
        </p:nvSpPr>
        <p:spPr>
          <a:xfrm>
            <a:off x="152400" y="609600"/>
            <a:ext cx="2743200" cy="5867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114" name="Google Shape;114;p37"/>
          <p:cNvSpPr txBox="1">
            <a:spLocks noGrp="1"/>
          </p:cNvSpPr>
          <p:nvPr>
            <p:ph type="title"/>
          </p:nvPr>
        </p:nvSpPr>
        <p:spPr>
          <a:xfrm>
            <a:off x="381000" y="914400"/>
            <a:ext cx="2362200" cy="990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FFFF"/>
              </a:buClr>
              <a:buSzPts val="2200"/>
              <a:buFont typeface="Georgia" panose="02040502050405020303"/>
              <a:buNone/>
              <a:defRPr sz="2200" b="1">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37"/>
          <p:cNvSpPr txBox="1">
            <a:spLocks noGrp="1"/>
          </p:cNvSpPr>
          <p:nvPr>
            <p:ph type="body" idx="1"/>
          </p:nvPr>
        </p:nvSpPr>
        <p:spPr>
          <a:xfrm>
            <a:off x="381000" y="1981200"/>
            <a:ext cx="2362200" cy="4144963"/>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360"/>
              <a:buNone/>
              <a:defRPr sz="1600">
                <a:solidFill>
                  <a:srgbClr val="FFFFFF"/>
                </a:solidFill>
              </a:defRPr>
            </a:lvl1pPr>
            <a:lvl2pPr marL="914400" lvl="1" indent="-228600" algn="l">
              <a:spcBef>
                <a:spcPts val="1000"/>
              </a:spcBef>
              <a:spcAft>
                <a:spcPts val="0"/>
              </a:spcAft>
              <a:buSzPts val="840"/>
              <a:buNone/>
              <a:defRPr sz="1200"/>
            </a:lvl2pPr>
            <a:lvl3pPr marL="1371600" lvl="2" indent="-228600" algn="l">
              <a:spcBef>
                <a:spcPts val="200"/>
              </a:spcBef>
              <a:spcAft>
                <a:spcPts val="0"/>
              </a:spcAft>
              <a:buSzPts val="75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900"/>
              <a:buFont typeface="Georgia" panose="02040502050405020303"/>
              <a:buNone/>
              <a:defRPr sz="900"/>
            </a:lvl5pPr>
            <a:lvl6pPr marL="2743200" lvl="5" indent="-320040"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p:txBody>
      </p:sp>
      <p:sp>
        <p:nvSpPr>
          <p:cNvPr id="116" name="Google Shape;116;p37"/>
          <p:cNvSpPr/>
          <p:nvPr/>
        </p:nvSpPr>
        <p:spPr>
          <a:xfrm>
            <a:off x="152400" y="152400"/>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cxnSp>
        <p:nvCxnSpPr>
          <p:cNvPr id="117" name="Google Shape;117;p37"/>
          <p:cNvCxnSpPr/>
          <p:nvPr/>
        </p:nvCxnSpPr>
        <p:spPr>
          <a:xfrm>
            <a:off x="152400" y="533400"/>
            <a:ext cx="8833104" cy="0"/>
          </a:xfrm>
          <a:prstGeom prst="straightConnector1">
            <a:avLst/>
          </a:prstGeom>
          <a:noFill/>
          <a:ln w="11425" cap="flat" cmpd="sng">
            <a:solidFill>
              <a:srgbClr val="7A9798"/>
            </a:solidFill>
            <a:prstDash val="dash"/>
            <a:round/>
            <a:headEnd type="none" w="sm" len="sm"/>
            <a:tailEnd type="none" w="sm" len="sm"/>
          </a:ln>
        </p:spPr>
      </p:cxnSp>
      <p:sp>
        <p:nvSpPr>
          <p:cNvPr id="118" name="Google Shape;118;p37"/>
          <p:cNvSpPr txBox="1">
            <a:spLocks noGrp="1"/>
          </p:cNvSpPr>
          <p:nvPr>
            <p:ph type="body" idx="2"/>
          </p:nvPr>
        </p:nvSpPr>
        <p:spPr>
          <a:xfrm>
            <a:off x="3124200" y="685800"/>
            <a:ext cx="5638800" cy="5410200"/>
          </a:xfrm>
          <a:prstGeom prst="rect">
            <a:avLst/>
          </a:prstGeom>
          <a:noFill/>
          <a:ln>
            <a:noFill/>
          </a:ln>
        </p:spPr>
        <p:txBody>
          <a:bodyPr spcFirstLastPara="1" wrap="square" lIns="91425" tIns="45700" rIns="91425" bIns="45700" anchor="t" anchorCtr="0">
            <a:normAutofit/>
          </a:bodyPr>
          <a:lstStyle>
            <a:lvl1pPr marL="457200" lvl="0" indent="-325755" algn="l">
              <a:spcBef>
                <a:spcPts val="360"/>
              </a:spcBef>
              <a:spcAft>
                <a:spcPts val="0"/>
              </a:spcAft>
              <a:buSzPts val="1530"/>
              <a:buChar char="⚫"/>
              <a:defRPr/>
            </a:lvl1pPr>
            <a:lvl2pPr marL="914400" lvl="1" indent="-308610" algn="l">
              <a:spcBef>
                <a:spcPts val="360"/>
              </a:spcBef>
              <a:spcAft>
                <a:spcPts val="0"/>
              </a:spcAft>
              <a:buSzPts val="1260"/>
              <a:buChar char="⚪"/>
              <a:defRPr/>
            </a:lvl2pPr>
            <a:lvl3pPr marL="1371600" lvl="2" indent="-314325" algn="l">
              <a:spcBef>
                <a:spcPts val="360"/>
              </a:spcBef>
              <a:spcAft>
                <a:spcPts val="0"/>
              </a:spcAft>
              <a:buSzPts val="1350"/>
              <a:buChar char="⯍"/>
              <a:defRPr/>
            </a:lvl3pPr>
            <a:lvl4pPr marL="1828800" lvl="3" indent="-308610" algn="l">
              <a:spcBef>
                <a:spcPts val="360"/>
              </a:spcBef>
              <a:spcAft>
                <a:spcPts val="0"/>
              </a:spcAft>
              <a:buSzPts val="1260"/>
              <a:buChar char=""/>
              <a:defRPr/>
            </a:lvl4pPr>
            <a:lvl5pPr marL="2286000" lvl="4" indent="-342900" algn="l">
              <a:spcBef>
                <a:spcPts val="360"/>
              </a:spcBef>
              <a:spcAft>
                <a:spcPts val="0"/>
              </a:spcAft>
              <a:buSzPts val="1800"/>
              <a:buChar char="•"/>
              <a:defRPr/>
            </a:lvl5pPr>
            <a:lvl6pPr marL="2743200" lvl="5" indent="-320040"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p:txBody>
      </p:sp>
      <p:sp>
        <p:nvSpPr>
          <p:cNvPr id="119" name="Google Shape;119;p37"/>
          <p:cNvSpPr/>
          <p:nvPr/>
        </p:nvSpPr>
        <p:spPr>
          <a:xfrm>
            <a:off x="1295400" y="228600"/>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120" name="Google Shape;120;p37"/>
          <p:cNvSpPr/>
          <p:nvPr/>
        </p:nvSpPr>
        <p:spPr>
          <a:xfrm>
            <a:off x="1389888" y="323088"/>
            <a:ext cx="420624" cy="420624"/>
          </a:xfrm>
          <a:prstGeom prst="ellipse">
            <a:avLst/>
          </a:prstGeom>
          <a:solidFill>
            <a:srgbClr val="FFFFFF"/>
          </a:solidFill>
          <a:ln w="50800" cap="rnd" cmpd="dbl">
            <a:solidFill>
              <a:srgbClr val="7A97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121" name="Google Shape;121;p37"/>
          <p:cNvSpPr txBox="1">
            <a:spLocks noGrp="1"/>
          </p:cNvSpPr>
          <p:nvPr>
            <p:ph type="sldNum" idx="12"/>
          </p:nvPr>
        </p:nvSpPr>
        <p:spPr>
          <a:xfrm>
            <a:off x="1371600" y="312738"/>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1pPr>
            <a:lvl2pPr marL="0" lvl="1"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2pPr>
            <a:lvl3pPr marL="0" lvl="2"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3pPr>
            <a:lvl4pPr marL="0" lvl="3"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4pPr>
            <a:lvl5pPr marL="0" lvl="4"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5pPr>
            <a:lvl6pPr marL="0" lvl="5"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6pPr>
            <a:lvl7pPr marL="0" lvl="6"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7pPr>
            <a:lvl8pPr marL="0" lvl="7"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8pPr>
            <a:lvl9pPr marL="0" lvl="8" indent="0" algn="ctr">
              <a:spcBef>
                <a:spcPts val="0"/>
              </a:spcBef>
              <a:buNone/>
              <a:defRPr sz="1600">
                <a:solidFill>
                  <a:srgbClr val="7A9798"/>
                </a:solidFill>
                <a:latin typeface="Georgia" panose="02040502050405020303"/>
                <a:ea typeface="Georgia" panose="02040502050405020303"/>
                <a:cs typeface="Georgia" panose="02040502050405020303"/>
                <a:sym typeface="Georgia" panose="02040502050405020303"/>
              </a:defRPr>
            </a:lvl9pPr>
          </a:lstStyle>
          <a:p>
            <a:pPr marL="0" lvl="0" indent="0" algn="ctr" rtl="0">
              <a:spcBef>
                <a:spcPts val="0"/>
              </a:spcBef>
              <a:spcAft>
                <a:spcPts val="0"/>
              </a:spcAft>
              <a:buNone/>
            </a:pPr>
            <a:fld id="{00000000-1234-1234-1234-123412341234}" type="slidenum">
              <a:rPr lang="en-US"/>
            </a:fld>
            <a:endParaRPr lang="en-US"/>
          </a:p>
        </p:txBody>
      </p:sp>
      <p:sp>
        <p:nvSpPr>
          <p:cNvPr id="122" name="Google Shape;122;p37"/>
          <p:cNvSpPr/>
          <p:nvPr/>
        </p:nvSpPr>
        <p:spPr>
          <a:xfrm>
            <a:off x="149352" y="6388385"/>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123" name="Google Shape;123;p37"/>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37"/>
          <p:cNvSpPr txBox="1">
            <a:spLocks noGrp="1"/>
          </p:cNvSpPr>
          <p:nvPr>
            <p:ph type="ftr" idx="11"/>
          </p:nvPr>
        </p:nvSpPr>
        <p:spPr>
          <a:xfrm>
            <a:off x="301752" y="6410848"/>
            <a:ext cx="338328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showMasterSp="0" matchingName="Picture with Caption">
  <p:cSld name="PICTURE_WITH_CAPTION_TEXT">
    <p:spTree>
      <p:nvGrpSpPr>
        <p:cNvPr id="1" name="Shape 125"/>
        <p:cNvGrpSpPr/>
        <p:nvPr/>
      </p:nvGrpSpPr>
      <p:grpSpPr>
        <a:xfrm>
          <a:off x="0" y="0"/>
          <a:ext cx="0" cy="0"/>
          <a:chOff x="0" y="0"/>
          <a:chExt cx="0" cy="0"/>
        </a:xfrm>
      </p:grpSpPr>
      <p:cxnSp>
        <p:nvCxnSpPr>
          <p:cNvPr id="126" name="Google Shape;126;p38"/>
          <p:cNvCxnSpPr/>
          <p:nvPr/>
        </p:nvCxnSpPr>
        <p:spPr>
          <a:xfrm>
            <a:off x="152400" y="533400"/>
            <a:ext cx="8833104" cy="0"/>
          </a:xfrm>
          <a:prstGeom prst="straightConnector1">
            <a:avLst/>
          </a:prstGeom>
          <a:noFill/>
          <a:ln w="11425" cap="flat" cmpd="sng">
            <a:solidFill>
              <a:srgbClr val="7A9798"/>
            </a:solidFill>
            <a:prstDash val="dash"/>
            <a:round/>
            <a:headEnd type="none" w="sm" len="sm"/>
            <a:tailEnd type="none" w="sm" len="sm"/>
          </a:ln>
        </p:spPr>
      </p:cxnSp>
      <p:sp>
        <p:nvSpPr>
          <p:cNvPr id="127" name="Google Shape;127;p38"/>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128" name="Google Shape;128;p38"/>
          <p:cNvSpPr/>
          <p:nvPr/>
        </p:nvSpPr>
        <p:spPr>
          <a:xfrm>
            <a:off x="899160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129" name="Google Shape;129;p38"/>
          <p:cNvSpPr/>
          <p:nvPr/>
        </p:nvSpPr>
        <p:spPr>
          <a:xfrm>
            <a:off x="0" y="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130" name="Google Shape;130;p38"/>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131" name="Google Shape;131;p38"/>
          <p:cNvSpPr/>
          <p:nvPr/>
        </p:nvSpPr>
        <p:spPr>
          <a:xfrm>
            <a:off x="152400" y="152400"/>
            <a:ext cx="8833104" cy="301752"/>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132" name="Google Shape;132;p38"/>
          <p:cNvSpPr/>
          <p:nvPr/>
        </p:nvSpPr>
        <p:spPr>
          <a:xfrm>
            <a:off x="152400" y="609600"/>
            <a:ext cx="2743200" cy="5867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133" name="Google Shape;133;p38"/>
          <p:cNvSpPr/>
          <p:nvPr/>
        </p:nvSpPr>
        <p:spPr>
          <a:xfrm>
            <a:off x="152400" y="155448"/>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134" name="Google Shape;134;p38"/>
          <p:cNvSpPr/>
          <p:nvPr/>
        </p:nvSpPr>
        <p:spPr>
          <a:xfrm>
            <a:off x="1295400" y="228600"/>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135" name="Google Shape;135;p38"/>
          <p:cNvSpPr/>
          <p:nvPr/>
        </p:nvSpPr>
        <p:spPr>
          <a:xfrm>
            <a:off x="1389888" y="323088"/>
            <a:ext cx="420624" cy="420624"/>
          </a:xfrm>
          <a:prstGeom prst="ellipse">
            <a:avLst/>
          </a:prstGeom>
          <a:solidFill>
            <a:srgbClr val="FFFFFF"/>
          </a:solidFill>
          <a:ln w="50800" cap="rnd" cmpd="dbl">
            <a:solidFill>
              <a:srgbClr val="7A97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136" name="Google Shape;136;p38"/>
          <p:cNvSpPr txBox="1">
            <a:spLocks noGrp="1"/>
          </p:cNvSpPr>
          <p:nvPr>
            <p:ph type="sldNum" idx="12"/>
          </p:nvPr>
        </p:nvSpPr>
        <p:spPr>
          <a:xfrm>
            <a:off x="1371600" y="312738"/>
            <a:ext cx="457200" cy="441325"/>
          </a:xfrm>
          <a:prstGeom prst="rect">
            <a:avLst/>
          </a:prstGeom>
          <a:noFill/>
          <a:ln>
            <a:noFill/>
          </a:ln>
        </p:spPr>
        <p:txBody>
          <a:bodyPr spcFirstLastPara="1" wrap="square" lIns="45700" tIns="45700" rIns="45700" bIns="45700" anchor="ctr" anchorCtr="0">
            <a:norm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fld>
            <a:endParaRPr lang="en-US"/>
          </a:p>
        </p:txBody>
      </p:sp>
      <p:sp>
        <p:nvSpPr>
          <p:cNvPr id="137" name="Google Shape;137;p38"/>
          <p:cNvSpPr txBox="1">
            <a:spLocks noGrp="1"/>
          </p:cNvSpPr>
          <p:nvPr>
            <p:ph type="title"/>
          </p:nvPr>
        </p:nvSpPr>
        <p:spPr>
          <a:xfrm>
            <a:off x="3000375" y="5029200"/>
            <a:ext cx="5867400" cy="1219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2"/>
              </a:buClr>
              <a:buSzPts val="2400"/>
              <a:buFont typeface="Georgia" panose="02040502050405020303"/>
              <a:buNone/>
              <a:defRPr sz="24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8"/>
          <p:cNvSpPr>
            <a:spLocks noGrp="1"/>
          </p:cNvSpPr>
          <p:nvPr>
            <p:ph type="pic" idx="2"/>
          </p:nvPr>
        </p:nvSpPr>
        <p:spPr>
          <a:xfrm>
            <a:off x="3000375" y="609600"/>
            <a:ext cx="5867400" cy="4267200"/>
          </a:xfrm>
          <a:prstGeom prst="rect">
            <a:avLst/>
          </a:prstGeom>
          <a:noFill/>
          <a:ln>
            <a:noFill/>
          </a:ln>
        </p:spPr>
      </p:sp>
      <p:sp>
        <p:nvSpPr>
          <p:cNvPr id="139" name="Google Shape;139;p38"/>
          <p:cNvSpPr txBox="1">
            <a:spLocks noGrp="1"/>
          </p:cNvSpPr>
          <p:nvPr>
            <p:ph type="body" idx="1"/>
          </p:nvPr>
        </p:nvSpPr>
        <p:spPr>
          <a:xfrm>
            <a:off x="381000" y="990600"/>
            <a:ext cx="2438400" cy="5257800"/>
          </a:xfrm>
          <a:prstGeom prst="rect">
            <a:avLst/>
          </a:prstGeom>
          <a:noFill/>
          <a:ln>
            <a:noFill/>
          </a:ln>
        </p:spPr>
        <p:txBody>
          <a:bodyPr spcFirstLastPara="1" wrap="square" lIns="91425" tIns="45700" rIns="91425" bIns="45700" anchor="t" anchorCtr="0">
            <a:normAutofit/>
          </a:bodyPr>
          <a:lstStyle>
            <a:lvl1pPr marL="457200" lvl="0" indent="-228600" algn="l">
              <a:spcBef>
                <a:spcPts val="320"/>
              </a:spcBef>
              <a:spcAft>
                <a:spcPts val="0"/>
              </a:spcAft>
              <a:buSzPts val="1360"/>
              <a:buFont typeface="Georgia" panose="02040502050405020303"/>
              <a:buNone/>
              <a:defRPr sz="1600">
                <a:solidFill>
                  <a:srgbClr val="FFFFFF"/>
                </a:solidFill>
              </a:defRPr>
            </a:lvl1pPr>
            <a:lvl2pPr marL="914400" lvl="1" indent="-281940" algn="l">
              <a:spcBef>
                <a:spcPts val="1000"/>
              </a:spcBef>
              <a:spcAft>
                <a:spcPts val="0"/>
              </a:spcAft>
              <a:buSzPts val="840"/>
              <a:buChar char="⚪"/>
              <a:defRPr sz="1200"/>
            </a:lvl2pPr>
            <a:lvl3pPr marL="1371600" lvl="2" indent="-276225" algn="l">
              <a:spcBef>
                <a:spcPts val="200"/>
              </a:spcBef>
              <a:spcAft>
                <a:spcPts val="0"/>
              </a:spcAft>
              <a:buSzPts val="750"/>
              <a:buChar char="⯍"/>
              <a:defRPr sz="1000"/>
            </a:lvl3pPr>
            <a:lvl4pPr marL="1828800" lvl="3" indent="-268605" algn="l">
              <a:spcBef>
                <a:spcPts val="180"/>
              </a:spcBef>
              <a:spcAft>
                <a:spcPts val="0"/>
              </a:spcAft>
              <a:buSzPts val="630"/>
              <a:buChar char=""/>
              <a:defRPr sz="900"/>
            </a:lvl4pPr>
            <a:lvl5pPr marL="2286000" lvl="4" indent="-285750" algn="l">
              <a:spcBef>
                <a:spcPts val="180"/>
              </a:spcBef>
              <a:spcAft>
                <a:spcPts val="0"/>
              </a:spcAft>
              <a:buSzPts val="900"/>
              <a:buFont typeface="Georgia" panose="02040502050405020303"/>
              <a:buChar char="•"/>
              <a:defRPr sz="900"/>
            </a:lvl5pPr>
            <a:lvl6pPr marL="2743200" lvl="5" indent="-320040" algn="l">
              <a:spcBef>
                <a:spcPts val="360"/>
              </a:spcBef>
              <a:spcAft>
                <a:spcPts val="0"/>
              </a:spcAft>
              <a:buSzPts val="1440"/>
              <a:buChar char="⚫"/>
              <a:defRPr/>
            </a:lvl6pPr>
            <a:lvl7pPr marL="3200400" lvl="6" indent="-331470" algn="l">
              <a:spcBef>
                <a:spcPts val="360"/>
              </a:spcBef>
              <a:spcAft>
                <a:spcPts val="0"/>
              </a:spcAft>
              <a:buSzPts val="1620"/>
              <a:buChar char="•"/>
              <a:defRPr/>
            </a:lvl7pPr>
            <a:lvl8pPr marL="3657600" lvl="7" indent="-342900" algn="l">
              <a:spcBef>
                <a:spcPts val="360"/>
              </a:spcBef>
              <a:spcAft>
                <a:spcPts val="0"/>
              </a:spcAft>
              <a:buSzPts val="1800"/>
              <a:buChar char="•"/>
              <a:defRPr/>
            </a:lvl8pPr>
            <a:lvl9pPr marL="4114800" lvl="8" indent="-331470" algn="l">
              <a:spcBef>
                <a:spcPts val="360"/>
              </a:spcBef>
              <a:spcAft>
                <a:spcPts val="0"/>
              </a:spcAft>
              <a:buSzPts val="1620"/>
              <a:buChar char="•"/>
              <a:defRPr/>
            </a:lvl9pPr>
          </a:lstStyle>
          <a:p/>
        </p:txBody>
      </p:sp>
      <p:sp>
        <p:nvSpPr>
          <p:cNvPr id="140" name="Google Shape;140;p38"/>
          <p:cNvSpPr/>
          <p:nvPr/>
        </p:nvSpPr>
        <p:spPr>
          <a:xfrm>
            <a:off x="149352" y="6388385"/>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141" name="Google Shape;141;p38"/>
          <p:cNvSpPr txBox="1">
            <a:spLocks noGrp="1"/>
          </p:cNvSpPr>
          <p:nvPr>
            <p:ph type="dt" idx="10"/>
          </p:nvPr>
        </p:nvSpPr>
        <p:spPr>
          <a:xfrm>
            <a:off x="5788152" y="6404984"/>
            <a:ext cx="3044952"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8"/>
          <p:cNvSpPr txBox="1">
            <a:spLocks noGrp="1"/>
          </p:cNvSpPr>
          <p:nvPr>
            <p:ph type="ftr" idx="11"/>
          </p:nvPr>
        </p:nvSpPr>
        <p:spPr>
          <a:xfrm>
            <a:off x="301752" y="6410848"/>
            <a:ext cx="35844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p:nvPr/>
        </p:nvSpPr>
        <p:spPr>
          <a:xfrm>
            <a:off x="0" y="6705600"/>
            <a:ext cx="91440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11" name="Google Shape;11;p29"/>
          <p:cNvSpPr/>
          <p:nvPr/>
        </p:nvSpPr>
        <p:spPr>
          <a:xfrm>
            <a:off x="0" y="0"/>
            <a:ext cx="9144000" cy="1393371"/>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12" name="Google Shape;12;p29"/>
          <p:cNvSpPr/>
          <p:nvPr/>
        </p:nvSpPr>
        <p:spPr>
          <a:xfrm>
            <a:off x="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13" name="Google Shape;13;p29"/>
          <p:cNvSpPr/>
          <p:nvPr/>
        </p:nvSpPr>
        <p:spPr>
          <a:xfrm>
            <a:off x="8991600" y="0"/>
            <a:ext cx="1524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14" name="Google Shape;14;p29"/>
          <p:cNvSpPr/>
          <p:nvPr/>
        </p:nvSpPr>
        <p:spPr>
          <a:xfrm>
            <a:off x="149352" y="6388385"/>
            <a:ext cx="8833104" cy="30956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sp>
        <p:nvSpPr>
          <p:cNvPr id="15" name="Google Shape;15;p29"/>
          <p:cNvSpPr txBox="1">
            <a:spLocks noGrp="1"/>
          </p:cNvSpPr>
          <p:nvPr>
            <p:ph type="dt" idx="10"/>
          </p:nvPr>
        </p:nvSpPr>
        <p:spPr>
          <a:xfrm>
            <a:off x="5791200" y="6404984"/>
            <a:ext cx="3044952" cy="36576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400">
                <a:solidFill>
                  <a:srgbClr val="FFFFFF"/>
                </a:solidFill>
                <a:latin typeface="Georgia" panose="02040502050405020303"/>
                <a:ea typeface="Georgia" panose="02040502050405020303"/>
                <a:cs typeface="Georgia" panose="02040502050405020303"/>
                <a:sym typeface="Georgia" panose="02040502050405020303"/>
              </a:defRPr>
            </a:lvl1pPr>
            <a:lvl2pPr marR="0" lvl="1" algn="l" rtl="0">
              <a:spcBef>
                <a:spcPts val="0"/>
              </a:spcBef>
              <a:spcAft>
                <a:spcPts val="0"/>
              </a:spcAft>
              <a:buSzPts val="1400"/>
              <a:buNone/>
              <a:defRPr sz="1800" b="0" i="0" u="none" strike="noStrike" cap="none">
                <a:solidFill>
                  <a:schemeClr val="dk1"/>
                </a:solidFill>
                <a:latin typeface="Georgia" panose="02040502050405020303"/>
                <a:ea typeface="Georgia" panose="02040502050405020303"/>
                <a:cs typeface="Georgia" panose="02040502050405020303"/>
                <a:sym typeface="Georgia" panose="02040502050405020303"/>
              </a:defRPr>
            </a:lvl2pPr>
            <a:lvl3pPr marR="0" lvl="2" algn="l" rtl="0">
              <a:spcBef>
                <a:spcPts val="0"/>
              </a:spcBef>
              <a:spcAft>
                <a:spcPts val="0"/>
              </a:spcAft>
              <a:buSzPts val="1400"/>
              <a:buNone/>
              <a:defRPr sz="1800" b="0" i="0" u="none" strike="noStrike" cap="none">
                <a:solidFill>
                  <a:schemeClr val="dk1"/>
                </a:solidFill>
                <a:latin typeface="Georgia" panose="02040502050405020303"/>
                <a:ea typeface="Georgia" panose="02040502050405020303"/>
                <a:cs typeface="Georgia" panose="02040502050405020303"/>
                <a:sym typeface="Georgia" panose="02040502050405020303"/>
              </a:defRPr>
            </a:lvl3pPr>
            <a:lvl4pPr marR="0" lvl="3" algn="l" rtl="0">
              <a:spcBef>
                <a:spcPts val="0"/>
              </a:spcBef>
              <a:spcAft>
                <a:spcPts val="0"/>
              </a:spcAft>
              <a:buSzPts val="1400"/>
              <a:buNone/>
              <a:defRPr sz="1800" b="0" i="0" u="none" strike="noStrike" cap="none">
                <a:solidFill>
                  <a:schemeClr val="dk1"/>
                </a:solidFill>
                <a:latin typeface="Georgia" panose="02040502050405020303"/>
                <a:ea typeface="Georgia" panose="02040502050405020303"/>
                <a:cs typeface="Georgia" panose="02040502050405020303"/>
                <a:sym typeface="Georgia" panose="02040502050405020303"/>
              </a:defRPr>
            </a:lvl4pPr>
            <a:lvl5pPr marR="0" lvl="4" algn="l" rtl="0">
              <a:spcBef>
                <a:spcPts val="0"/>
              </a:spcBef>
              <a:spcAft>
                <a:spcPts val="0"/>
              </a:spcAft>
              <a:buSzPts val="1400"/>
              <a:buNone/>
              <a:defRPr sz="1800" b="0" i="0" u="none" strike="noStrike" cap="none">
                <a:solidFill>
                  <a:schemeClr val="dk1"/>
                </a:solidFill>
                <a:latin typeface="Georgia" panose="02040502050405020303"/>
                <a:ea typeface="Georgia" panose="02040502050405020303"/>
                <a:cs typeface="Georgia" panose="02040502050405020303"/>
                <a:sym typeface="Georgia" panose="02040502050405020303"/>
              </a:defRPr>
            </a:lvl5pPr>
            <a:lvl6pPr marR="0" lvl="5" algn="l" rtl="0">
              <a:spcBef>
                <a:spcPts val="0"/>
              </a:spcBef>
              <a:spcAft>
                <a:spcPts val="0"/>
              </a:spcAft>
              <a:buSzPts val="1400"/>
              <a:buNone/>
              <a:defRPr sz="1800" b="0" i="0" u="none" strike="noStrike" cap="none">
                <a:solidFill>
                  <a:schemeClr val="dk1"/>
                </a:solidFill>
                <a:latin typeface="Georgia" panose="02040502050405020303"/>
                <a:ea typeface="Georgia" panose="02040502050405020303"/>
                <a:cs typeface="Georgia" panose="02040502050405020303"/>
                <a:sym typeface="Georgia" panose="02040502050405020303"/>
              </a:defRPr>
            </a:lvl6pPr>
            <a:lvl7pPr marR="0" lvl="6" algn="l" rtl="0">
              <a:spcBef>
                <a:spcPts val="0"/>
              </a:spcBef>
              <a:spcAft>
                <a:spcPts val="0"/>
              </a:spcAft>
              <a:buSzPts val="1400"/>
              <a:buNone/>
              <a:defRPr sz="1800" b="0" i="0" u="none" strike="noStrike" cap="none">
                <a:solidFill>
                  <a:schemeClr val="dk1"/>
                </a:solidFill>
                <a:latin typeface="Georgia" panose="02040502050405020303"/>
                <a:ea typeface="Georgia" panose="02040502050405020303"/>
                <a:cs typeface="Georgia" panose="02040502050405020303"/>
                <a:sym typeface="Georgia" panose="02040502050405020303"/>
              </a:defRPr>
            </a:lvl7pPr>
            <a:lvl8pPr marR="0" lvl="7" algn="l" rtl="0">
              <a:spcBef>
                <a:spcPts val="0"/>
              </a:spcBef>
              <a:spcAft>
                <a:spcPts val="0"/>
              </a:spcAft>
              <a:buSzPts val="1400"/>
              <a:buNone/>
              <a:defRPr sz="1800" b="0" i="0" u="none" strike="noStrike" cap="none">
                <a:solidFill>
                  <a:schemeClr val="dk1"/>
                </a:solidFill>
                <a:latin typeface="Georgia" panose="02040502050405020303"/>
                <a:ea typeface="Georgia" panose="02040502050405020303"/>
                <a:cs typeface="Georgia" panose="02040502050405020303"/>
                <a:sym typeface="Georgia" panose="02040502050405020303"/>
              </a:defRPr>
            </a:lvl8pPr>
            <a:lvl9pPr marR="0" lvl="8" algn="l" rtl="0">
              <a:spcBef>
                <a:spcPts val="0"/>
              </a:spcBef>
              <a:spcAft>
                <a:spcPts val="0"/>
              </a:spcAft>
              <a:buSzPts val="1400"/>
              <a:buNone/>
              <a:defRPr sz="1800" b="0" i="0" u="none" strike="noStrike" cap="none">
                <a:solidFill>
                  <a:schemeClr val="dk1"/>
                </a:solidFill>
                <a:latin typeface="Georgia" panose="02040502050405020303"/>
                <a:ea typeface="Georgia" panose="02040502050405020303"/>
                <a:cs typeface="Georgia" panose="02040502050405020303"/>
                <a:sym typeface="Georgia" panose="02040502050405020303"/>
              </a:defRPr>
            </a:lvl9pPr>
          </a:lstStyle>
          <a:p/>
        </p:txBody>
      </p:sp>
      <p:sp>
        <p:nvSpPr>
          <p:cNvPr id="16" name="Google Shape;16;p29"/>
          <p:cNvSpPr txBox="1">
            <a:spLocks noGrp="1"/>
          </p:cNvSpPr>
          <p:nvPr>
            <p:ph type="ftr" idx="11"/>
          </p:nvPr>
        </p:nvSpPr>
        <p:spPr>
          <a:xfrm>
            <a:off x="304800" y="6410848"/>
            <a:ext cx="3581400" cy="36576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rgbClr val="FFFFFF"/>
                </a:solidFill>
                <a:latin typeface="Georgia" panose="02040502050405020303"/>
                <a:ea typeface="Georgia" panose="02040502050405020303"/>
                <a:cs typeface="Georgia" panose="02040502050405020303"/>
                <a:sym typeface="Georgia" panose="02040502050405020303"/>
              </a:defRPr>
            </a:lvl1pPr>
            <a:lvl2pPr marR="0" lvl="1" algn="l" rtl="0">
              <a:spcBef>
                <a:spcPts val="0"/>
              </a:spcBef>
              <a:spcAft>
                <a:spcPts val="0"/>
              </a:spcAft>
              <a:buSzPts val="1400"/>
              <a:buNone/>
              <a:defRPr sz="1800" b="0" i="0" u="none" strike="noStrike" cap="none">
                <a:solidFill>
                  <a:schemeClr val="dk1"/>
                </a:solidFill>
                <a:latin typeface="Georgia" panose="02040502050405020303"/>
                <a:ea typeface="Georgia" panose="02040502050405020303"/>
                <a:cs typeface="Georgia" panose="02040502050405020303"/>
                <a:sym typeface="Georgia" panose="02040502050405020303"/>
              </a:defRPr>
            </a:lvl2pPr>
            <a:lvl3pPr marR="0" lvl="2" algn="l" rtl="0">
              <a:spcBef>
                <a:spcPts val="0"/>
              </a:spcBef>
              <a:spcAft>
                <a:spcPts val="0"/>
              </a:spcAft>
              <a:buSzPts val="1400"/>
              <a:buNone/>
              <a:defRPr sz="1800" b="0" i="0" u="none" strike="noStrike" cap="none">
                <a:solidFill>
                  <a:schemeClr val="dk1"/>
                </a:solidFill>
                <a:latin typeface="Georgia" panose="02040502050405020303"/>
                <a:ea typeface="Georgia" panose="02040502050405020303"/>
                <a:cs typeface="Georgia" panose="02040502050405020303"/>
                <a:sym typeface="Georgia" panose="02040502050405020303"/>
              </a:defRPr>
            </a:lvl3pPr>
            <a:lvl4pPr marR="0" lvl="3" algn="l" rtl="0">
              <a:spcBef>
                <a:spcPts val="0"/>
              </a:spcBef>
              <a:spcAft>
                <a:spcPts val="0"/>
              </a:spcAft>
              <a:buSzPts val="1400"/>
              <a:buNone/>
              <a:defRPr sz="1800" b="0" i="0" u="none" strike="noStrike" cap="none">
                <a:solidFill>
                  <a:schemeClr val="dk1"/>
                </a:solidFill>
                <a:latin typeface="Georgia" panose="02040502050405020303"/>
                <a:ea typeface="Georgia" panose="02040502050405020303"/>
                <a:cs typeface="Georgia" panose="02040502050405020303"/>
                <a:sym typeface="Georgia" panose="02040502050405020303"/>
              </a:defRPr>
            </a:lvl4pPr>
            <a:lvl5pPr marR="0" lvl="4" algn="l" rtl="0">
              <a:spcBef>
                <a:spcPts val="0"/>
              </a:spcBef>
              <a:spcAft>
                <a:spcPts val="0"/>
              </a:spcAft>
              <a:buSzPts val="1400"/>
              <a:buNone/>
              <a:defRPr sz="1800" b="0" i="0" u="none" strike="noStrike" cap="none">
                <a:solidFill>
                  <a:schemeClr val="dk1"/>
                </a:solidFill>
                <a:latin typeface="Georgia" panose="02040502050405020303"/>
                <a:ea typeface="Georgia" panose="02040502050405020303"/>
                <a:cs typeface="Georgia" panose="02040502050405020303"/>
                <a:sym typeface="Georgia" panose="02040502050405020303"/>
              </a:defRPr>
            </a:lvl5pPr>
            <a:lvl6pPr marR="0" lvl="5" algn="l" rtl="0">
              <a:spcBef>
                <a:spcPts val="0"/>
              </a:spcBef>
              <a:spcAft>
                <a:spcPts val="0"/>
              </a:spcAft>
              <a:buSzPts val="1400"/>
              <a:buNone/>
              <a:defRPr sz="1800" b="0" i="0" u="none" strike="noStrike" cap="none">
                <a:solidFill>
                  <a:schemeClr val="dk1"/>
                </a:solidFill>
                <a:latin typeface="Georgia" panose="02040502050405020303"/>
                <a:ea typeface="Georgia" panose="02040502050405020303"/>
                <a:cs typeface="Georgia" panose="02040502050405020303"/>
                <a:sym typeface="Georgia" panose="02040502050405020303"/>
              </a:defRPr>
            </a:lvl6pPr>
            <a:lvl7pPr marR="0" lvl="6" algn="l" rtl="0">
              <a:spcBef>
                <a:spcPts val="0"/>
              </a:spcBef>
              <a:spcAft>
                <a:spcPts val="0"/>
              </a:spcAft>
              <a:buSzPts val="1400"/>
              <a:buNone/>
              <a:defRPr sz="1800" b="0" i="0" u="none" strike="noStrike" cap="none">
                <a:solidFill>
                  <a:schemeClr val="dk1"/>
                </a:solidFill>
                <a:latin typeface="Georgia" panose="02040502050405020303"/>
                <a:ea typeface="Georgia" panose="02040502050405020303"/>
                <a:cs typeface="Georgia" panose="02040502050405020303"/>
                <a:sym typeface="Georgia" panose="02040502050405020303"/>
              </a:defRPr>
            </a:lvl7pPr>
            <a:lvl8pPr marR="0" lvl="7" algn="l" rtl="0">
              <a:spcBef>
                <a:spcPts val="0"/>
              </a:spcBef>
              <a:spcAft>
                <a:spcPts val="0"/>
              </a:spcAft>
              <a:buSzPts val="1400"/>
              <a:buNone/>
              <a:defRPr sz="1800" b="0" i="0" u="none" strike="noStrike" cap="none">
                <a:solidFill>
                  <a:schemeClr val="dk1"/>
                </a:solidFill>
                <a:latin typeface="Georgia" panose="02040502050405020303"/>
                <a:ea typeface="Georgia" panose="02040502050405020303"/>
                <a:cs typeface="Georgia" panose="02040502050405020303"/>
                <a:sym typeface="Georgia" panose="02040502050405020303"/>
              </a:defRPr>
            </a:lvl8pPr>
            <a:lvl9pPr marR="0" lvl="8" algn="l" rtl="0">
              <a:spcBef>
                <a:spcPts val="0"/>
              </a:spcBef>
              <a:spcAft>
                <a:spcPts val="0"/>
              </a:spcAft>
              <a:buSzPts val="1400"/>
              <a:buNone/>
              <a:defRPr sz="1800" b="0" i="0" u="none" strike="noStrike" cap="none">
                <a:solidFill>
                  <a:schemeClr val="dk1"/>
                </a:solidFill>
                <a:latin typeface="Georgia" panose="02040502050405020303"/>
                <a:ea typeface="Georgia" panose="02040502050405020303"/>
                <a:cs typeface="Georgia" panose="02040502050405020303"/>
                <a:sym typeface="Georgia" panose="02040502050405020303"/>
              </a:defRPr>
            </a:lvl9pPr>
          </a:lstStyle>
          <a:p/>
        </p:txBody>
      </p:sp>
      <p:sp>
        <p:nvSpPr>
          <p:cNvPr id="17" name="Google Shape;17;p29"/>
          <p:cNvSpPr/>
          <p:nvPr/>
        </p:nvSpPr>
        <p:spPr>
          <a:xfrm>
            <a:off x="152400" y="155448"/>
            <a:ext cx="8833104" cy="6547104"/>
          </a:xfrm>
          <a:prstGeom prst="rect">
            <a:avLst/>
          </a:prstGeom>
          <a:noFill/>
          <a:ln w="9525" cap="flat" cmpd="sng">
            <a:solidFill>
              <a:srgbClr val="7A979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Georgia" panose="02040502050405020303"/>
              <a:ea typeface="Georgia" panose="02040502050405020303"/>
              <a:cs typeface="Georgia" panose="02040502050405020303"/>
              <a:sym typeface="Georgia" panose="02040502050405020303"/>
            </a:endParaRPr>
          </a:p>
        </p:txBody>
      </p:sp>
      <p:cxnSp>
        <p:nvCxnSpPr>
          <p:cNvPr id="18" name="Google Shape;18;p29"/>
          <p:cNvCxnSpPr/>
          <p:nvPr/>
        </p:nvCxnSpPr>
        <p:spPr>
          <a:xfrm>
            <a:off x="152400" y="1276743"/>
            <a:ext cx="8833104" cy="0"/>
          </a:xfrm>
          <a:prstGeom prst="straightConnector1">
            <a:avLst/>
          </a:prstGeom>
          <a:noFill/>
          <a:ln w="9525" cap="flat" cmpd="sng">
            <a:solidFill>
              <a:srgbClr val="7A9798"/>
            </a:solidFill>
            <a:prstDash val="dash"/>
            <a:round/>
            <a:headEnd type="none" w="sm" len="sm"/>
            <a:tailEnd type="none" w="sm" len="sm"/>
          </a:ln>
        </p:spPr>
      </p:cxnSp>
      <p:sp>
        <p:nvSpPr>
          <p:cNvPr id="19" name="Google Shape;19;p29"/>
          <p:cNvSpPr/>
          <p:nvPr/>
        </p:nvSpPr>
        <p:spPr>
          <a:xfrm>
            <a:off x="4267200" y="956036"/>
            <a:ext cx="609600" cy="609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20" name="Google Shape;20;p29"/>
          <p:cNvSpPr/>
          <p:nvPr/>
        </p:nvSpPr>
        <p:spPr>
          <a:xfrm>
            <a:off x="4361688" y="1050524"/>
            <a:ext cx="420624" cy="420624"/>
          </a:xfrm>
          <a:prstGeom prst="ellipse">
            <a:avLst/>
          </a:prstGeom>
          <a:solidFill>
            <a:srgbClr val="FFFFFF"/>
          </a:solidFill>
          <a:ln w="50800" cap="rnd" cmpd="dbl">
            <a:solidFill>
              <a:srgbClr val="7A979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eorgia" panose="02040502050405020303"/>
              <a:ea typeface="Georgia" panose="02040502050405020303"/>
              <a:cs typeface="Georgia" panose="02040502050405020303"/>
              <a:sym typeface="Georgia" panose="02040502050405020303"/>
            </a:endParaRPr>
          </a:p>
        </p:txBody>
      </p:sp>
      <p:sp>
        <p:nvSpPr>
          <p:cNvPr id="21" name="Google Shape;21;p29"/>
          <p:cNvSpPr txBox="1">
            <a:spLocks noGrp="1"/>
          </p:cNvSpPr>
          <p:nvPr>
            <p:ph type="sldNum" idx="12"/>
          </p:nvPr>
        </p:nvSpPr>
        <p:spPr>
          <a:xfrm>
            <a:off x="4343400" y="1040174"/>
            <a:ext cx="457200" cy="441325"/>
          </a:xfrm>
          <a:prstGeom prst="rect">
            <a:avLst/>
          </a:prstGeom>
          <a:noFill/>
          <a:ln>
            <a:noFill/>
          </a:ln>
        </p:spPr>
        <p:txBody>
          <a:bodyPr spcFirstLastPara="1" wrap="square" lIns="45700" tIns="45700" rIns="45700" bIns="45700" anchor="ctr" anchorCtr="0">
            <a:normAutofit/>
          </a:bodyPr>
          <a:lstStyle>
            <a:lvl1pPr marL="0" marR="0" lvl="0" indent="0" algn="ctr" rtl="0">
              <a:spcBef>
                <a:spcPts val="0"/>
              </a:spcBef>
              <a:buNone/>
              <a:defRPr sz="1600" b="0" u="none">
                <a:solidFill>
                  <a:srgbClr val="7A9798"/>
                </a:solidFill>
                <a:latin typeface="Georgia" panose="02040502050405020303"/>
                <a:ea typeface="Georgia" panose="02040502050405020303"/>
                <a:cs typeface="Georgia" panose="02040502050405020303"/>
                <a:sym typeface="Georgia" panose="02040502050405020303"/>
              </a:defRPr>
            </a:lvl1pPr>
            <a:lvl2pPr marL="0" marR="0" lvl="1" indent="0" algn="ctr" rtl="0">
              <a:spcBef>
                <a:spcPts val="0"/>
              </a:spcBef>
              <a:buNone/>
              <a:defRPr sz="1600" b="0" u="none">
                <a:solidFill>
                  <a:srgbClr val="7A9798"/>
                </a:solidFill>
                <a:latin typeface="Georgia" panose="02040502050405020303"/>
                <a:ea typeface="Georgia" panose="02040502050405020303"/>
                <a:cs typeface="Georgia" panose="02040502050405020303"/>
                <a:sym typeface="Georgia" panose="02040502050405020303"/>
              </a:defRPr>
            </a:lvl2pPr>
            <a:lvl3pPr marL="0" marR="0" lvl="2" indent="0" algn="ctr" rtl="0">
              <a:spcBef>
                <a:spcPts val="0"/>
              </a:spcBef>
              <a:buNone/>
              <a:defRPr sz="1600" b="0" u="none">
                <a:solidFill>
                  <a:srgbClr val="7A9798"/>
                </a:solidFill>
                <a:latin typeface="Georgia" panose="02040502050405020303"/>
                <a:ea typeface="Georgia" panose="02040502050405020303"/>
                <a:cs typeface="Georgia" panose="02040502050405020303"/>
                <a:sym typeface="Georgia" panose="02040502050405020303"/>
              </a:defRPr>
            </a:lvl3pPr>
            <a:lvl4pPr marL="0" marR="0" lvl="3" indent="0" algn="ctr" rtl="0">
              <a:spcBef>
                <a:spcPts val="0"/>
              </a:spcBef>
              <a:buNone/>
              <a:defRPr sz="1600" b="0" u="none">
                <a:solidFill>
                  <a:srgbClr val="7A9798"/>
                </a:solidFill>
                <a:latin typeface="Georgia" panose="02040502050405020303"/>
                <a:ea typeface="Georgia" panose="02040502050405020303"/>
                <a:cs typeface="Georgia" panose="02040502050405020303"/>
                <a:sym typeface="Georgia" panose="02040502050405020303"/>
              </a:defRPr>
            </a:lvl4pPr>
            <a:lvl5pPr marL="0" marR="0" lvl="4" indent="0" algn="ctr" rtl="0">
              <a:spcBef>
                <a:spcPts val="0"/>
              </a:spcBef>
              <a:buNone/>
              <a:defRPr sz="1600" b="0" u="none">
                <a:solidFill>
                  <a:srgbClr val="7A9798"/>
                </a:solidFill>
                <a:latin typeface="Georgia" panose="02040502050405020303"/>
                <a:ea typeface="Georgia" panose="02040502050405020303"/>
                <a:cs typeface="Georgia" panose="02040502050405020303"/>
                <a:sym typeface="Georgia" panose="02040502050405020303"/>
              </a:defRPr>
            </a:lvl5pPr>
            <a:lvl6pPr marL="0" marR="0" lvl="5" indent="0" algn="ctr" rtl="0">
              <a:spcBef>
                <a:spcPts val="0"/>
              </a:spcBef>
              <a:buNone/>
              <a:defRPr sz="1600" b="0" u="none">
                <a:solidFill>
                  <a:srgbClr val="7A9798"/>
                </a:solidFill>
                <a:latin typeface="Georgia" panose="02040502050405020303"/>
                <a:ea typeface="Georgia" panose="02040502050405020303"/>
                <a:cs typeface="Georgia" panose="02040502050405020303"/>
                <a:sym typeface="Georgia" panose="02040502050405020303"/>
              </a:defRPr>
            </a:lvl6pPr>
            <a:lvl7pPr marL="0" marR="0" lvl="6" indent="0" algn="ctr" rtl="0">
              <a:spcBef>
                <a:spcPts val="0"/>
              </a:spcBef>
              <a:buNone/>
              <a:defRPr sz="1600" b="0" u="none">
                <a:solidFill>
                  <a:srgbClr val="7A9798"/>
                </a:solidFill>
                <a:latin typeface="Georgia" panose="02040502050405020303"/>
                <a:ea typeface="Georgia" panose="02040502050405020303"/>
                <a:cs typeface="Georgia" panose="02040502050405020303"/>
                <a:sym typeface="Georgia" panose="02040502050405020303"/>
              </a:defRPr>
            </a:lvl7pPr>
            <a:lvl8pPr marL="0" marR="0" lvl="7" indent="0" algn="ctr" rtl="0">
              <a:spcBef>
                <a:spcPts val="0"/>
              </a:spcBef>
              <a:buNone/>
              <a:defRPr sz="1600" b="0" u="none">
                <a:solidFill>
                  <a:srgbClr val="7A9798"/>
                </a:solidFill>
                <a:latin typeface="Georgia" panose="02040502050405020303"/>
                <a:ea typeface="Georgia" panose="02040502050405020303"/>
                <a:cs typeface="Georgia" panose="02040502050405020303"/>
                <a:sym typeface="Georgia" panose="02040502050405020303"/>
              </a:defRPr>
            </a:lvl8pPr>
            <a:lvl9pPr marL="0" marR="0" lvl="8" indent="0" algn="ctr" rtl="0">
              <a:spcBef>
                <a:spcPts val="0"/>
              </a:spcBef>
              <a:buNone/>
              <a:defRPr sz="1600" b="0" u="none">
                <a:solidFill>
                  <a:srgbClr val="7A9798"/>
                </a:solidFill>
                <a:latin typeface="Georgia" panose="02040502050405020303"/>
                <a:ea typeface="Georgia" panose="02040502050405020303"/>
                <a:cs typeface="Georgia" panose="02040502050405020303"/>
                <a:sym typeface="Georgia" panose="02040502050405020303"/>
              </a:defRPr>
            </a:lvl9pPr>
          </a:lstStyle>
          <a:p>
            <a:pPr marL="0" lvl="0" indent="0" algn="ctr" rtl="0">
              <a:spcBef>
                <a:spcPts val="0"/>
              </a:spcBef>
              <a:spcAft>
                <a:spcPts val="0"/>
              </a:spcAft>
              <a:buNone/>
            </a:pPr>
            <a:fld id="{00000000-1234-1234-1234-123412341234}" type="slidenum">
              <a:rPr lang="en-US"/>
            </a:fld>
            <a:endParaRPr lang="en-US"/>
          </a:p>
        </p:txBody>
      </p:sp>
      <p:sp>
        <p:nvSpPr>
          <p:cNvPr id="22" name="Google Shape;22;p29"/>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lvl1pPr marR="0" lvl="0" algn="ctr" rtl="0">
              <a:spcBef>
                <a:spcPts val="0"/>
              </a:spcBef>
              <a:spcAft>
                <a:spcPts val="0"/>
              </a:spcAft>
              <a:buClr>
                <a:srgbClr val="7A9798"/>
              </a:buClr>
              <a:buSzPts val="3300"/>
              <a:buFont typeface="Georgia" panose="02040502050405020303"/>
              <a:buNone/>
              <a:defRPr sz="3300" b="0" i="0" u="none" strike="noStrike" cap="none">
                <a:solidFill>
                  <a:srgbClr val="7A9798"/>
                </a:solidFill>
                <a:latin typeface="Georgia" panose="02040502050405020303"/>
                <a:ea typeface="Georgia" panose="02040502050405020303"/>
                <a:cs typeface="Georgia" panose="02040502050405020303"/>
                <a:sym typeface="Georgia" panose="02040502050405020303"/>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29"/>
          <p:cNvSpPr txBox="1">
            <a:spLocks noGrp="1"/>
          </p:cNvSpPr>
          <p:nvPr>
            <p:ph type="body" idx="1"/>
          </p:nvPr>
        </p:nvSpPr>
        <p:spPr>
          <a:xfrm>
            <a:off x="251520" y="1484784"/>
            <a:ext cx="8534400" cy="4599432"/>
          </a:xfrm>
          <a:prstGeom prst="rect">
            <a:avLst/>
          </a:prstGeom>
          <a:noFill/>
          <a:ln>
            <a:noFill/>
          </a:ln>
        </p:spPr>
        <p:txBody>
          <a:bodyPr spcFirstLastPara="1" wrap="square" lIns="91425" tIns="45700" rIns="91425" bIns="45700" anchor="t" anchorCtr="0">
            <a:normAutofit/>
          </a:bodyPr>
          <a:lstStyle>
            <a:lvl1pPr marL="457200" marR="0" lvl="0" indent="-374015" algn="l" rtl="0">
              <a:spcBef>
                <a:spcPts val="540"/>
              </a:spcBef>
              <a:spcAft>
                <a:spcPts val="0"/>
              </a:spcAft>
              <a:buClr>
                <a:schemeClr val="accent1"/>
              </a:buClr>
              <a:buSzPts val="2295"/>
              <a:buFont typeface="Noto Sans Symbols"/>
              <a:buChar char="⚫"/>
              <a:defRPr sz="2700" b="0" i="0" u="none" strike="noStrike" cap="none">
                <a:solidFill>
                  <a:schemeClr val="dk1"/>
                </a:solidFill>
                <a:latin typeface="Georgia" panose="02040502050405020303"/>
                <a:ea typeface="Georgia" panose="02040502050405020303"/>
                <a:cs typeface="Georgia" panose="02040502050405020303"/>
                <a:sym typeface="Georgia" panose="02040502050405020303"/>
              </a:defRPr>
            </a:lvl1pPr>
            <a:lvl2pPr marL="914400" marR="0" lvl="1" indent="-326390" algn="l" rtl="0">
              <a:spcBef>
                <a:spcPts val="440"/>
              </a:spcBef>
              <a:spcAft>
                <a:spcPts val="0"/>
              </a:spcAft>
              <a:buClr>
                <a:schemeClr val="accent2"/>
              </a:buClr>
              <a:buSzPts val="1540"/>
              <a:buFont typeface="Noto Sans Symbols"/>
              <a:buChar char="⚪"/>
              <a:defRPr sz="2200" b="0" i="0" u="none" strike="noStrike" cap="none">
                <a:solidFill>
                  <a:schemeClr val="dk2"/>
                </a:solidFill>
                <a:latin typeface="Georgia" panose="02040502050405020303"/>
                <a:ea typeface="Georgia" panose="02040502050405020303"/>
                <a:cs typeface="Georgia" panose="02040502050405020303"/>
                <a:sym typeface="Georgia" panose="02040502050405020303"/>
              </a:defRPr>
            </a:lvl2pPr>
            <a:lvl3pPr marL="1371600" marR="0" lvl="2" indent="-323850" algn="l" rtl="0">
              <a:spcBef>
                <a:spcPts val="400"/>
              </a:spcBef>
              <a:spcAft>
                <a:spcPts val="0"/>
              </a:spcAft>
              <a:buClr>
                <a:schemeClr val="accent3"/>
              </a:buClr>
              <a:buSzPts val="1500"/>
              <a:buFont typeface="Noto Sans Symbols"/>
              <a:buChar char="⯍"/>
              <a:defRPr sz="2000" b="0" i="0" u="none" strike="noStrike" cap="none">
                <a:solidFill>
                  <a:schemeClr val="dk1"/>
                </a:solidFill>
                <a:latin typeface="Georgia" panose="02040502050405020303"/>
                <a:ea typeface="Georgia" panose="02040502050405020303"/>
                <a:cs typeface="Georgia" panose="02040502050405020303"/>
                <a:sym typeface="Georgia" panose="02040502050405020303"/>
              </a:defRPr>
            </a:lvl3pPr>
            <a:lvl4pPr marL="1828800" marR="0" lvl="3" indent="-317500" algn="l" rtl="0">
              <a:spcBef>
                <a:spcPts val="400"/>
              </a:spcBef>
              <a:spcAft>
                <a:spcPts val="0"/>
              </a:spcAft>
              <a:buClr>
                <a:schemeClr val="accent4"/>
              </a:buClr>
              <a:buSzPts val="1400"/>
              <a:buFont typeface="Noto Sans Symbols"/>
              <a:buChar char=""/>
              <a:defRPr sz="2000" b="0" i="0" u="none" strike="noStrike" cap="none">
                <a:solidFill>
                  <a:schemeClr val="dk2"/>
                </a:solidFill>
                <a:latin typeface="Georgia" panose="02040502050405020303"/>
                <a:ea typeface="Georgia" panose="02040502050405020303"/>
                <a:cs typeface="Georgia" panose="02040502050405020303"/>
                <a:sym typeface="Georgia" panose="02040502050405020303"/>
              </a:defRPr>
            </a:lvl4pPr>
            <a:lvl5pPr marL="2286000" marR="0" lvl="4" indent="-342900" algn="l" rtl="0">
              <a:spcBef>
                <a:spcPts val="360"/>
              </a:spcBef>
              <a:spcAft>
                <a:spcPts val="0"/>
              </a:spcAft>
              <a:buClr>
                <a:schemeClr val="accent5"/>
              </a:buClr>
              <a:buSzPts val="1800"/>
              <a:buFont typeface="Georgia" panose="02040502050405020303"/>
              <a:buChar char="•"/>
              <a:defRPr sz="1800" b="0" i="0" u="none" strike="noStrike" cap="none">
                <a:solidFill>
                  <a:schemeClr val="dk1"/>
                </a:solidFill>
                <a:latin typeface="Georgia" panose="02040502050405020303"/>
                <a:ea typeface="Georgia" panose="02040502050405020303"/>
                <a:cs typeface="Georgia" panose="02040502050405020303"/>
                <a:sym typeface="Georgia" panose="02040502050405020303"/>
              </a:defRPr>
            </a:lvl5pPr>
            <a:lvl6pPr marL="2743200" marR="0" lvl="5" indent="-320040" algn="l" rtl="0">
              <a:spcBef>
                <a:spcPts val="360"/>
              </a:spcBef>
              <a:spcAft>
                <a:spcPts val="0"/>
              </a:spcAft>
              <a:buClr>
                <a:schemeClr val="accent6"/>
              </a:buClr>
              <a:buSzPts val="1440"/>
              <a:buFont typeface="Noto Sans Symbols"/>
              <a:buChar char="⚫"/>
              <a:defRPr sz="1800" b="0" i="0" u="none" strike="noStrike" cap="none">
                <a:solidFill>
                  <a:schemeClr val="dk1"/>
                </a:solidFill>
                <a:latin typeface="Georgia" panose="02040502050405020303"/>
                <a:ea typeface="Georgia" panose="02040502050405020303"/>
                <a:cs typeface="Georgia" panose="02040502050405020303"/>
                <a:sym typeface="Georgia" panose="02040502050405020303"/>
              </a:defRPr>
            </a:lvl6pPr>
            <a:lvl7pPr marL="3200400" marR="0" lvl="6" indent="-320040" algn="l" rtl="0">
              <a:spcBef>
                <a:spcPts val="320"/>
              </a:spcBef>
              <a:spcAft>
                <a:spcPts val="0"/>
              </a:spcAft>
              <a:buClr>
                <a:srgbClr val="B75640"/>
              </a:buClr>
              <a:buSzPts val="1440"/>
              <a:buFont typeface="Georgia" panose="02040502050405020303"/>
              <a:buChar char="•"/>
              <a:defRPr sz="1600" b="0" i="0" u="none" strike="noStrike" cap="none">
                <a:solidFill>
                  <a:schemeClr val="dk1"/>
                </a:solidFill>
                <a:latin typeface="Georgia" panose="02040502050405020303"/>
                <a:ea typeface="Georgia" panose="02040502050405020303"/>
                <a:cs typeface="Georgia" panose="02040502050405020303"/>
                <a:sym typeface="Georgia" panose="02040502050405020303"/>
              </a:defRPr>
            </a:lvl7pPr>
            <a:lvl8pPr marL="3657600" marR="0" lvl="7" indent="-330200" algn="l" rtl="0">
              <a:spcBef>
                <a:spcPts val="320"/>
              </a:spcBef>
              <a:spcAft>
                <a:spcPts val="0"/>
              </a:spcAft>
              <a:buClr>
                <a:srgbClr val="7A6B62"/>
              </a:buClr>
              <a:buSzPts val="1600"/>
              <a:buFont typeface="Georgia" panose="02040502050405020303"/>
              <a:buChar char="•"/>
              <a:defRPr sz="1600" b="0" i="0" u="none" strike="noStrike" cap="none">
                <a:solidFill>
                  <a:schemeClr val="dk1"/>
                </a:solidFill>
                <a:latin typeface="Georgia" panose="02040502050405020303"/>
                <a:ea typeface="Georgia" panose="02040502050405020303"/>
                <a:cs typeface="Georgia" panose="02040502050405020303"/>
                <a:sym typeface="Georgia" panose="02040502050405020303"/>
              </a:defRPr>
            </a:lvl8pPr>
            <a:lvl9pPr marL="4114800" marR="0" lvl="8" indent="-308610" algn="l" rtl="0">
              <a:spcBef>
                <a:spcPts val="280"/>
              </a:spcBef>
              <a:spcAft>
                <a:spcPts val="0"/>
              </a:spcAft>
              <a:buClr>
                <a:srgbClr val="B29D00"/>
              </a:buClr>
              <a:buSzPts val="1260"/>
              <a:buFont typeface="Georgia" panose="02040502050405020303"/>
              <a:buChar char="•"/>
              <a:defRPr sz="1400" b="0" i="0" u="none" strike="noStrike" cap="none">
                <a:solidFill>
                  <a:schemeClr val="dk1"/>
                </a:solidFill>
                <a:latin typeface="Georgia" panose="02040502050405020303"/>
                <a:ea typeface="Georgia" panose="02040502050405020303"/>
                <a:cs typeface="Georgia" panose="02040502050405020303"/>
                <a:sym typeface="Georgia" panose="02040502050405020303"/>
              </a:defRPr>
            </a:lvl9pPr>
          </a:lstStyle>
          <a:p/>
        </p:txBody>
      </p:sp>
      <p:sp>
        <p:nvSpPr>
          <p:cNvPr id="24" name="Google Shape;24;p29"/>
          <p:cNvSpPr/>
          <p:nvPr/>
        </p:nvSpPr>
        <p:spPr>
          <a:xfrm>
            <a:off x="0" y="0"/>
            <a:ext cx="9144000" cy="476672"/>
          </a:xfrm>
          <a:prstGeom prst="rect">
            <a:avLst/>
          </a:prstGeom>
          <a:solidFill>
            <a:srgbClr val="1E1466"/>
          </a:solidFill>
          <a:ln w="11425" cap="flat" cmpd="sng">
            <a:solidFill>
              <a:srgbClr val="984835"/>
            </a:solidFill>
            <a:prstDash val="dash"/>
            <a:round/>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2400">
                <a:solidFill>
                  <a:schemeClr val="lt1"/>
                </a:solidFill>
                <a:latin typeface="Georgia" panose="02040502050405020303"/>
                <a:ea typeface="Georgia" panose="02040502050405020303"/>
                <a:cs typeface="Georgia" panose="02040502050405020303"/>
                <a:sym typeface="Georgia" panose="02040502050405020303"/>
              </a:rPr>
              <a:t>Jaypee Institute of Institute Technology</a:t>
            </a:r>
            <a:endParaRPr lang="en-US" sz="2400">
              <a:solidFill>
                <a:schemeClr val="lt1"/>
              </a:solidFill>
              <a:latin typeface="Georgia" panose="02040502050405020303"/>
              <a:ea typeface="Georgia" panose="02040502050405020303"/>
              <a:cs typeface="Georgia" panose="02040502050405020303"/>
              <a:sym typeface="Georgia" panose="02040502050405020303"/>
            </a:endParaRPr>
          </a:p>
          <a:p>
            <a:pPr marL="0" marR="0" lvl="0" indent="0" algn="r" rtl="0">
              <a:spcBef>
                <a:spcPts val="0"/>
              </a:spcBef>
              <a:spcAft>
                <a:spcPts val="0"/>
              </a:spcAft>
              <a:buNone/>
            </a:pPr>
            <a:r>
              <a:rPr lang="en-US" sz="1100">
                <a:solidFill>
                  <a:schemeClr val="lt1"/>
                </a:solidFill>
                <a:latin typeface="Libre Baskerville" panose="02000000000000000000"/>
                <a:ea typeface="Libre Baskerville" panose="02000000000000000000"/>
                <a:cs typeface="Libre Baskerville" panose="02000000000000000000"/>
                <a:sym typeface="Libre Baskerville" panose="02000000000000000000"/>
              </a:rPr>
              <a:t>declared DEEMED TO BE UNIVERSITY UNDER SECTION 3 OF UGC ACT</a:t>
            </a:r>
            <a:endParaRPr sz="1100">
              <a:solidFill>
                <a:schemeClr val="lt1"/>
              </a:solidFill>
              <a:latin typeface="Libre Baskerville" panose="02000000000000000000"/>
              <a:ea typeface="Libre Baskerville" panose="02000000000000000000"/>
              <a:cs typeface="Libre Baskerville" panose="02000000000000000000"/>
              <a:sym typeface="Libre Baskerville" panose="02000000000000000000"/>
            </a:endParaRPr>
          </a:p>
        </p:txBody>
      </p:sp>
      <p:pic>
        <p:nvPicPr>
          <p:cNvPr id="25" name="Google Shape;25;p29" descr="C:\Users\Raju Pal\Downloads\pics\Logo-jiit.png"/>
          <p:cNvPicPr preferRelativeResize="0"/>
          <p:nvPr/>
        </p:nvPicPr>
        <p:blipFill rotWithShape="1">
          <a:blip r:embed="rId13"/>
          <a:srcRect/>
          <a:stretch>
            <a:fillRect/>
          </a:stretch>
        </p:blipFill>
        <p:spPr>
          <a:xfrm>
            <a:off x="0" y="0"/>
            <a:ext cx="827584" cy="54868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
          <p:cNvSpPr txBox="1">
            <a:spLocks noGrp="1"/>
          </p:cNvSpPr>
          <p:nvPr>
            <p:ph type="subTitle" idx="1"/>
          </p:nvPr>
        </p:nvSpPr>
        <p:spPr>
          <a:xfrm>
            <a:off x="1371600" y="28194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2720"/>
              <a:buNone/>
            </a:pPr>
            <a:r>
              <a:rPr lang="en-US" sz="3200"/>
              <a:t>LECTURE: </a:t>
            </a:r>
            <a:endParaRPr lang="en-US" sz="3200"/>
          </a:p>
          <a:p>
            <a:pPr marL="0" lvl="0" indent="0" algn="ctr" rtl="0">
              <a:spcBef>
                <a:spcPts val="640"/>
              </a:spcBef>
              <a:spcAft>
                <a:spcPts val="0"/>
              </a:spcAft>
              <a:buSzPts val="2720"/>
              <a:buNone/>
            </a:pPr>
            <a:r>
              <a:rPr lang="en-US" sz="3200"/>
              <a:t>HALSTEAD’S SOFTWARE METRICS</a:t>
            </a:r>
            <a:endParaRPr lang="en-US" sz="3200"/>
          </a:p>
        </p:txBody>
      </p:sp>
      <p:sp>
        <p:nvSpPr>
          <p:cNvPr id="177" name="Google Shape;177;p1"/>
          <p:cNvSpPr txBox="1">
            <a:spLocks noGrp="1"/>
          </p:cNvSpPr>
          <p:nvPr>
            <p:ph type="ctrTitle"/>
          </p:nvPr>
        </p:nvSpPr>
        <p:spPr>
          <a:xfrm>
            <a:off x="685800" y="381000"/>
            <a:ext cx="7772400" cy="1175792"/>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accent1"/>
              </a:buClr>
              <a:buSzPct val="117000"/>
              <a:buFont typeface="Cambria" panose="02040503050406030204"/>
              <a:buNone/>
            </a:pPr>
            <a:br>
              <a:rPr lang="en-US" b="1">
                <a:latin typeface="Cambria" panose="02040503050406030204"/>
                <a:ea typeface="Cambria" panose="02040503050406030204"/>
                <a:cs typeface="Cambria" panose="02040503050406030204"/>
                <a:sym typeface="Cambria" panose="02040503050406030204"/>
              </a:rPr>
            </a:br>
            <a:r>
              <a:rPr lang="en-US" sz="3600" b="1" i="0" u="none" strike="noStrike" cap="none">
                <a:solidFill>
                  <a:srgbClr val="7A9798"/>
                </a:solidFill>
              </a:rPr>
              <a:t>SOFTWARE ENGINEERING</a:t>
            </a: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0"/>
          <p:cNvSpPr txBox="1">
            <a:spLocks noGrp="1"/>
          </p:cNvSpPr>
          <p:nvPr>
            <p:ph type="title"/>
          </p:nvPr>
        </p:nvSpPr>
        <p:spPr>
          <a:xfrm>
            <a:off x="301752" y="293784"/>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4000"/>
              <a:buFont typeface="Georgia" panose="02040502050405020303"/>
              <a:buNone/>
            </a:pPr>
            <a:r>
              <a:rPr lang="en-US" sz="4000"/>
              <a:t>Examples</a:t>
            </a:r>
            <a:endParaRPr lang="en-US" sz="4000"/>
          </a:p>
        </p:txBody>
      </p:sp>
      <p:sp>
        <p:nvSpPr>
          <p:cNvPr id="236" name="Google Shape;236;p10"/>
          <p:cNvSpPr txBox="1">
            <a:spLocks noGrp="1"/>
          </p:cNvSpPr>
          <p:nvPr>
            <p:ph type="body" idx="1"/>
          </p:nvPr>
        </p:nvSpPr>
        <p:spPr>
          <a:xfrm>
            <a:off x="381000" y="1447800"/>
            <a:ext cx="8229600" cy="51816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700"/>
              <a:buFont typeface="Georgia" panose="02040502050405020303"/>
              <a:buNone/>
            </a:pPr>
            <a:r>
              <a:rPr lang="en-US" sz="2000" b="1" dirty="0"/>
              <a:t>Example 1:</a:t>
            </a:r>
            <a:r>
              <a:rPr lang="en-US" sz="2000" dirty="0"/>
              <a:t> Consider the expression a = &amp;b; </a:t>
            </a:r>
            <a:endParaRPr lang="en-US" sz="2000" dirty="0"/>
          </a:p>
          <a:p>
            <a:pPr marL="274320" lvl="0" indent="-274320" algn="l" rtl="0">
              <a:spcBef>
                <a:spcPts val="0"/>
              </a:spcBef>
              <a:spcAft>
                <a:spcPts val="0"/>
              </a:spcAft>
              <a:buSzPts val="1700"/>
              <a:buFont typeface="Georgia" panose="02040502050405020303"/>
              <a:buNone/>
            </a:pPr>
            <a:r>
              <a:rPr lang="en-US" sz="2000" dirty="0"/>
              <a:t>		a, b are the operands and =, &amp; are the operators.</a:t>
            </a:r>
            <a:endParaRPr lang="en-US" sz="2000" dirty="0"/>
          </a:p>
          <a:p>
            <a:pPr marL="274320" lvl="0" indent="-274320" algn="l" rtl="0">
              <a:spcBef>
                <a:spcPts val="400"/>
              </a:spcBef>
              <a:spcAft>
                <a:spcPts val="0"/>
              </a:spcAft>
              <a:buSzPts val="1700"/>
              <a:buFont typeface="Georgia" panose="02040502050405020303"/>
              <a:buNone/>
            </a:pPr>
            <a:endParaRPr sz="2000"/>
          </a:p>
          <a:p>
            <a:pPr marL="274320" lvl="0" indent="-274320" algn="l" rtl="0">
              <a:spcBef>
                <a:spcPts val="400"/>
              </a:spcBef>
              <a:spcAft>
                <a:spcPts val="0"/>
              </a:spcAft>
              <a:buSzPts val="1700"/>
              <a:buFont typeface="Georgia" panose="02040502050405020303"/>
              <a:buNone/>
            </a:pPr>
            <a:r>
              <a:rPr lang="en-US" sz="2000" b="1" dirty="0"/>
              <a:t>Example 2:</a:t>
            </a:r>
            <a:r>
              <a:rPr lang="en-US" sz="2000" dirty="0"/>
              <a:t> Consider the function call statement: </a:t>
            </a:r>
            <a:r>
              <a:rPr lang="en-US" sz="2000" dirty="0" err="1"/>
              <a:t>func</a:t>
            </a:r>
            <a:r>
              <a:rPr lang="en-US" sz="2000" dirty="0"/>
              <a:t> (a, b); </a:t>
            </a:r>
            <a:endParaRPr lang="en-US" sz="2000" dirty="0"/>
          </a:p>
          <a:p>
            <a:pPr marL="274320" lvl="0" indent="-274320" algn="l" rtl="0">
              <a:spcBef>
                <a:spcPts val="400"/>
              </a:spcBef>
              <a:spcAft>
                <a:spcPts val="0"/>
              </a:spcAft>
              <a:buSzPts val="1700"/>
              <a:buFont typeface="Georgia" panose="02040502050405020303"/>
              <a:buNone/>
            </a:pPr>
            <a:r>
              <a:rPr lang="en-US" sz="2000" dirty="0"/>
              <a:t>In this, </a:t>
            </a:r>
            <a:r>
              <a:rPr lang="en-US" sz="2000" dirty="0" err="1"/>
              <a:t>func</a:t>
            </a:r>
            <a:r>
              <a:rPr lang="en-US" sz="2000" dirty="0"/>
              <a:t> ‘ ,’, ( ) a n d ; are considered as operators and variables a, b</a:t>
            </a:r>
            <a:endParaRPr lang="en-US" sz="2000" dirty="0"/>
          </a:p>
          <a:p>
            <a:pPr marL="274320" lvl="0" indent="-274320" algn="l" rtl="0">
              <a:spcBef>
                <a:spcPts val="400"/>
              </a:spcBef>
              <a:spcAft>
                <a:spcPts val="0"/>
              </a:spcAft>
              <a:buSzPts val="1700"/>
              <a:buFont typeface="Georgia" panose="02040502050405020303"/>
              <a:buNone/>
            </a:pPr>
            <a:r>
              <a:rPr lang="en-US" sz="2000" dirty="0"/>
              <a:t>are treated as operands.</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1"/>
          <p:cNvSpPr txBox="1">
            <a:spLocks noGrp="1"/>
          </p:cNvSpPr>
          <p:nvPr>
            <p:ph type="title"/>
          </p:nvPr>
        </p:nvSpPr>
        <p:spPr>
          <a:xfrm>
            <a:off x="301752" y="365792"/>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600"/>
              <a:buFont typeface="Arial" panose="020B0604020202020204"/>
              <a:buNone/>
            </a:pPr>
            <a:r>
              <a:rPr lang="en-US" sz="3600">
                <a:latin typeface="Arial" panose="020B0604020202020204"/>
                <a:ea typeface="Arial" panose="020B0604020202020204"/>
                <a:cs typeface="Arial" panose="020B0604020202020204"/>
                <a:sym typeface="Arial" panose="020B0604020202020204"/>
              </a:rPr>
              <a:t>Halstead’s Metrics</a:t>
            </a:r>
            <a:endParaRPr lang="en-US" sz="3600">
              <a:latin typeface="Arial" panose="020B0604020202020204"/>
              <a:ea typeface="Arial" panose="020B0604020202020204"/>
              <a:cs typeface="Arial" panose="020B0604020202020204"/>
              <a:sym typeface="Arial" panose="020B0604020202020204"/>
            </a:endParaRPr>
          </a:p>
        </p:txBody>
      </p:sp>
      <p:sp>
        <p:nvSpPr>
          <p:cNvPr id="242" name="Google Shape;242;p11"/>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040"/>
              <a:buChar char="⚫"/>
            </a:pPr>
            <a:r>
              <a:rPr lang="en-US" sz="2400" b="1" dirty="0"/>
              <a:t>Volume</a:t>
            </a:r>
            <a:endParaRPr dirty="0"/>
          </a:p>
          <a:p>
            <a:pPr marL="0" lvl="0" indent="0" algn="l" rtl="0">
              <a:spcBef>
                <a:spcPts val="480"/>
              </a:spcBef>
              <a:spcAft>
                <a:spcPts val="0"/>
              </a:spcAft>
              <a:buSzPts val="2040"/>
              <a:buNone/>
            </a:pPr>
            <a:endParaRPr sz="2400" dirty="0">
              <a:solidFill>
                <a:srgbClr val="FF0000"/>
              </a:solidFill>
            </a:endParaRPr>
          </a:p>
          <a:p>
            <a:pPr marL="0" lvl="0" indent="0" algn="l" rtl="0">
              <a:spcBef>
                <a:spcPts val="480"/>
              </a:spcBef>
              <a:spcAft>
                <a:spcPts val="0"/>
              </a:spcAft>
              <a:buSzPts val="2040"/>
              <a:buNone/>
            </a:pPr>
            <a:r>
              <a:rPr lang="en-US" sz="2400" dirty="0"/>
              <a:t>The unit of measurement of volume is the common unit for size “bits”. It is the actual size of a program if a uniform binary encoding for the vocabulary is used.</a:t>
            </a:r>
            <a:endParaRPr dirty="0"/>
          </a:p>
          <a:p>
            <a:pPr marL="0" lvl="0" indent="0" algn="l" rtl="0">
              <a:spcBef>
                <a:spcPts val="480"/>
              </a:spcBef>
              <a:spcAft>
                <a:spcPts val="0"/>
              </a:spcAft>
              <a:buSzPts val="2040"/>
              <a:buNone/>
            </a:pPr>
            <a:endParaRPr sz="2400" dirty="0">
              <a:solidFill>
                <a:srgbClr val="FF0000"/>
              </a:solidFill>
            </a:endParaRPr>
          </a:p>
          <a:p>
            <a:pPr marL="274320" lvl="0" indent="-274320" algn="l" rtl="0">
              <a:spcBef>
                <a:spcPts val="480"/>
              </a:spcBef>
              <a:spcAft>
                <a:spcPts val="0"/>
              </a:spcAft>
              <a:buSzPts val="2040"/>
              <a:buChar char="⚫"/>
            </a:pPr>
            <a:r>
              <a:rPr lang="en-US" sz="2400" b="1" dirty="0"/>
              <a:t>Program Level</a:t>
            </a:r>
            <a:endParaRPr dirty="0"/>
          </a:p>
          <a:p>
            <a:pPr marL="0" lvl="0" indent="0" algn="l" rtl="0">
              <a:spcBef>
                <a:spcPts val="480"/>
              </a:spcBef>
              <a:spcAft>
                <a:spcPts val="0"/>
              </a:spcAft>
              <a:buSzPts val="2040"/>
              <a:buNone/>
            </a:pPr>
            <a:endParaRPr sz="2400" dirty="0">
              <a:solidFill>
                <a:srgbClr val="FF0000"/>
              </a:solidFill>
            </a:endParaRPr>
          </a:p>
          <a:p>
            <a:pPr marL="0" lvl="0" indent="0" algn="l" rtl="0">
              <a:spcBef>
                <a:spcPts val="480"/>
              </a:spcBef>
              <a:spcAft>
                <a:spcPts val="0"/>
              </a:spcAft>
              <a:buSzPts val="2040"/>
              <a:buNone/>
            </a:pPr>
            <a:r>
              <a:rPr lang="en-US" sz="2400" dirty="0"/>
              <a:t>The value of L ranges between zero and one, with L=1 representing a program written at the highest possible level (i.e., with minimum size). </a:t>
            </a:r>
            <a:endParaRPr dirty="0"/>
          </a:p>
          <a:p>
            <a:pPr marL="0" lvl="0" indent="0" algn="l" rtl="0">
              <a:spcBef>
                <a:spcPts val="480"/>
              </a:spcBef>
              <a:spcAft>
                <a:spcPts val="0"/>
              </a:spcAft>
              <a:buSzPts val="2040"/>
              <a:buNone/>
            </a:pPr>
            <a:endParaRPr sz="2400" dirty="0">
              <a:solidFill>
                <a:srgbClr val="FF0000"/>
              </a:solidFill>
            </a:endParaRPr>
          </a:p>
          <a:p>
            <a:pPr marL="0" lvl="0" indent="0" algn="l" rtl="0">
              <a:spcBef>
                <a:spcPts val="480"/>
              </a:spcBef>
              <a:spcAft>
                <a:spcPts val="0"/>
              </a:spcAft>
              <a:buSzPts val="2040"/>
              <a:buNone/>
            </a:pPr>
            <a:endParaRPr sz="2400" dirty="0"/>
          </a:p>
          <a:p>
            <a:pPr marL="0" lvl="0" indent="0" algn="l" rtl="0">
              <a:spcBef>
                <a:spcPts val="480"/>
              </a:spcBef>
              <a:spcAft>
                <a:spcPts val="0"/>
              </a:spcAft>
              <a:buSzPts val="2040"/>
              <a:buNone/>
            </a:pPr>
            <a:endParaRPr sz="2400" dirty="0"/>
          </a:p>
          <a:p>
            <a:pPr marL="0" lvl="0" indent="0" algn="l" rtl="0">
              <a:spcBef>
                <a:spcPts val="480"/>
              </a:spcBef>
              <a:spcAft>
                <a:spcPts val="0"/>
              </a:spcAft>
              <a:buSzPts val="2040"/>
              <a:buNone/>
            </a:pPr>
            <a:endParaRPr sz="2400" dirty="0">
              <a:solidFill>
                <a:srgbClr val="FF0000"/>
              </a:solidFill>
            </a:endParaRPr>
          </a:p>
          <a:p>
            <a:pPr marL="274320" lvl="0" indent="-144780" algn="l" rtl="0">
              <a:spcBef>
                <a:spcPts val="480"/>
              </a:spcBef>
              <a:spcAft>
                <a:spcPts val="0"/>
              </a:spcAft>
              <a:buSzPts val="2040"/>
              <a:buNone/>
            </a:pPr>
            <a:endParaRPr sz="2400" dirty="0"/>
          </a:p>
        </p:txBody>
      </p:sp>
      <p:sp>
        <p:nvSpPr>
          <p:cNvPr id="243" name="Google Shape;243;p11"/>
          <p:cNvSpPr txBox="1"/>
          <p:nvPr/>
        </p:nvSpPr>
        <p:spPr>
          <a:xfrm>
            <a:off x="1656729" y="1988840"/>
            <a:ext cx="6443663" cy="369888"/>
          </a:xfrm>
          <a:prstGeom prst="rect">
            <a:avLst/>
          </a:prstGeom>
          <a:noFill/>
          <a:ln>
            <a:noFill/>
          </a:ln>
        </p:spPr>
        <p:txBody>
          <a:bodyPr spcFirstLastPara="1" wrap="square" lIns="0" tIns="0" rIns="0" bIns="0" anchor="t" anchorCtr="0">
            <a:spAutoFit/>
          </a:bodyPr>
          <a:lstStyle/>
          <a:p>
            <a:pPr marL="457200" marR="0" lvl="0" indent="-457200" algn="just" rtl="0">
              <a:spcBef>
                <a:spcPts val="0"/>
              </a:spcBef>
              <a:spcAft>
                <a:spcPts val="0"/>
              </a:spcAft>
              <a:buClr>
                <a:srgbClr val="FF0000"/>
              </a:buClr>
              <a:buSzPts val="2400"/>
              <a:buFont typeface="Noto Sans Symbols"/>
              <a:buNone/>
            </a:pPr>
            <a:r>
              <a:rPr lang="en-US" sz="2400">
                <a:solidFill>
                  <a:srgbClr val="FF0000"/>
                </a:solidFill>
                <a:latin typeface="Arial" panose="020B0604020202020204"/>
                <a:ea typeface="Arial" panose="020B0604020202020204"/>
                <a:cs typeface="Arial" panose="020B0604020202020204"/>
                <a:sym typeface="Arial" panose="020B0604020202020204"/>
              </a:rPr>
              <a:t>V = N * log</a:t>
            </a:r>
            <a:r>
              <a:rPr lang="en-US" sz="2400" baseline="-25000">
                <a:solidFill>
                  <a:srgbClr val="FF0000"/>
                </a:solidFill>
                <a:latin typeface="Arial" panose="020B0604020202020204"/>
                <a:ea typeface="Arial" panose="020B0604020202020204"/>
                <a:cs typeface="Arial" panose="020B0604020202020204"/>
                <a:sym typeface="Arial" panose="020B0604020202020204"/>
              </a:rPr>
              <a:t>2</a:t>
            </a:r>
            <a:r>
              <a:rPr lang="en-US" sz="2400">
                <a:solidFill>
                  <a:srgbClr val="FF0000"/>
                </a:solidFill>
                <a:latin typeface="Arial" panose="020B0604020202020204"/>
                <a:ea typeface="Arial" panose="020B0604020202020204"/>
                <a:cs typeface="Arial" panose="020B0604020202020204"/>
                <a:sym typeface="Arial" panose="020B0604020202020204"/>
              </a:rPr>
              <a:t> </a:t>
            </a:r>
            <a:r>
              <a:rPr lang="en-US" sz="2200">
                <a:solidFill>
                  <a:srgbClr val="FF0000"/>
                </a:solidFill>
                <a:latin typeface="Arial" panose="020B0604020202020204"/>
                <a:ea typeface="Arial" panose="020B0604020202020204"/>
                <a:cs typeface="Arial" panose="020B0604020202020204"/>
                <a:sym typeface="Arial" panose="020B0604020202020204"/>
              </a:rPr>
              <a:t>η</a:t>
            </a:r>
            <a:endParaRPr sz="2200">
              <a:solidFill>
                <a:srgbClr val="FF0000"/>
              </a:solidFill>
              <a:latin typeface="Arial" panose="020B0604020202020204"/>
              <a:ea typeface="Arial" panose="020B0604020202020204"/>
              <a:cs typeface="Arial" panose="020B0604020202020204"/>
              <a:sym typeface="Arial" panose="020B0604020202020204"/>
            </a:endParaRPr>
          </a:p>
        </p:txBody>
      </p:sp>
      <p:sp>
        <p:nvSpPr>
          <p:cNvPr id="244" name="Google Shape;244;p11"/>
          <p:cNvSpPr txBox="1"/>
          <p:nvPr/>
        </p:nvSpPr>
        <p:spPr>
          <a:xfrm>
            <a:off x="1696144" y="4499272"/>
            <a:ext cx="5828184" cy="369888"/>
          </a:xfrm>
          <a:prstGeom prst="rect">
            <a:avLst/>
          </a:prstGeom>
          <a:noFill/>
          <a:ln>
            <a:noFill/>
          </a:ln>
        </p:spPr>
        <p:txBody>
          <a:bodyPr spcFirstLastPara="1" wrap="square" lIns="0" tIns="0" rIns="0" bIns="0" anchor="t" anchorCtr="0">
            <a:spAutoFit/>
          </a:bodyPr>
          <a:lstStyle/>
          <a:p>
            <a:pPr marL="457200" marR="0" lvl="0" indent="-457200" algn="just" rtl="0">
              <a:spcBef>
                <a:spcPts val="0"/>
              </a:spcBef>
              <a:spcAft>
                <a:spcPts val="0"/>
              </a:spcAft>
              <a:buClr>
                <a:srgbClr val="FF0000"/>
              </a:buClr>
              <a:buSzPts val="2400"/>
              <a:buFont typeface="Noto Sans Symbols"/>
              <a:buNone/>
            </a:pPr>
            <a:r>
              <a:rPr lang="en-US" sz="2400">
                <a:solidFill>
                  <a:srgbClr val="FF0000"/>
                </a:solidFill>
                <a:latin typeface="Arial" panose="020B0604020202020204"/>
                <a:ea typeface="Arial" panose="020B0604020202020204"/>
                <a:cs typeface="Arial" panose="020B0604020202020204"/>
                <a:sym typeface="Arial" panose="020B0604020202020204"/>
              </a:rPr>
              <a:t>L = V* / V </a:t>
            </a:r>
            <a:endParaRPr lang="en-US" sz="2400">
              <a:solidFill>
                <a:srgbClr val="FF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12"/>
          <p:cNvSpPr txBox="1">
            <a:spLocks noGrp="1"/>
          </p:cNvSpPr>
          <p:nvPr>
            <p:ph type="title"/>
          </p:nvPr>
        </p:nvSpPr>
        <p:spPr>
          <a:xfrm>
            <a:off x="301752" y="365792"/>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600"/>
              <a:buFont typeface="Arial" panose="020B0604020202020204"/>
              <a:buNone/>
            </a:pPr>
            <a:r>
              <a:rPr lang="en-US" sz="3600">
                <a:latin typeface="Arial" panose="020B0604020202020204"/>
                <a:ea typeface="Arial" panose="020B0604020202020204"/>
                <a:cs typeface="Arial" panose="020B0604020202020204"/>
                <a:sym typeface="Arial" panose="020B0604020202020204"/>
              </a:rPr>
              <a:t>Halstead’s Metrics</a:t>
            </a:r>
            <a:endParaRPr lang="en-US" sz="3600">
              <a:latin typeface="Arial" panose="020B0604020202020204"/>
              <a:ea typeface="Arial" panose="020B0604020202020204"/>
              <a:cs typeface="Arial" panose="020B0604020202020204"/>
              <a:sym typeface="Arial" panose="020B0604020202020204"/>
            </a:endParaRPr>
          </a:p>
        </p:txBody>
      </p:sp>
      <p:sp>
        <p:nvSpPr>
          <p:cNvPr id="250" name="Google Shape;250;p12"/>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fontScale="85000" lnSpcReduction="20000"/>
          </a:bodyPr>
          <a:lstStyle/>
          <a:p>
            <a:pPr marL="274320" lvl="0" indent="-274320" algn="l" rtl="0">
              <a:spcBef>
                <a:spcPts val="0"/>
              </a:spcBef>
              <a:spcAft>
                <a:spcPts val="0"/>
              </a:spcAft>
              <a:buSzPct val="85000"/>
              <a:buChar char="⚫"/>
            </a:pPr>
            <a:r>
              <a:rPr lang="en-US" sz="2800" b="1"/>
              <a:t>Program Difficulty</a:t>
            </a:r>
            <a:endParaRPr lang="en-US" sz="2800" b="1"/>
          </a:p>
          <a:p>
            <a:pPr marL="0" lvl="0" indent="0" algn="l" rtl="0">
              <a:spcBef>
                <a:spcPts val="475"/>
              </a:spcBef>
              <a:spcAft>
                <a:spcPts val="0"/>
              </a:spcAft>
              <a:buSzPct val="85000"/>
              <a:buNone/>
            </a:pPr>
            <a:endParaRPr sz="2800">
              <a:solidFill>
                <a:srgbClr val="FF0000"/>
              </a:solidFill>
            </a:endParaRPr>
          </a:p>
          <a:p>
            <a:pPr marL="274320" lvl="0" indent="-274320" algn="just" rtl="0">
              <a:spcBef>
                <a:spcPts val="1190"/>
              </a:spcBef>
              <a:spcAft>
                <a:spcPts val="0"/>
              </a:spcAft>
              <a:buSzPct val="85000"/>
              <a:buFont typeface="Noto Sans Symbols"/>
              <a:buNone/>
            </a:pPr>
            <a:r>
              <a:rPr lang="en-US" sz="2800"/>
              <a:t>    As the volume of an implementation of a program increases, the program level decreases and the difficulty increases. Thus, programming practices such as redundant usage of operands, or the failure to use higher-level control constructs will tend to increase the volume as well as the difficulty. </a:t>
            </a:r>
            <a:endParaRPr lang="en-US" sz="2800"/>
          </a:p>
          <a:p>
            <a:pPr marL="274320" lvl="0" indent="-274320" algn="just" rtl="0">
              <a:spcBef>
                <a:spcPts val="1190"/>
              </a:spcBef>
              <a:spcAft>
                <a:spcPts val="0"/>
              </a:spcAft>
              <a:buSzPct val="85000"/>
              <a:buFont typeface="Noto Sans Symbols"/>
              <a:buNone/>
            </a:pPr>
            <a:r>
              <a:rPr lang="en-US" sz="2800"/>
              <a:t>			</a:t>
            </a:r>
            <a:r>
              <a:rPr lang="en-US" sz="2800">
                <a:solidFill>
                  <a:srgbClr val="FF0000"/>
                </a:solidFill>
              </a:rPr>
              <a:t>D= (n1/2) * (N2/n2)</a:t>
            </a:r>
            <a:endParaRPr lang="en-US" sz="2800">
              <a:solidFill>
                <a:srgbClr val="FF0000"/>
              </a:solidFill>
            </a:endParaRPr>
          </a:p>
          <a:p>
            <a:pPr marL="274320" lvl="0" indent="-274320" algn="l" rtl="0">
              <a:spcBef>
                <a:spcPts val="475"/>
              </a:spcBef>
              <a:spcAft>
                <a:spcPts val="0"/>
              </a:spcAft>
              <a:buSzPct val="85000"/>
              <a:buChar char="⚫"/>
            </a:pPr>
            <a:r>
              <a:rPr lang="en-US" sz="2800" b="1"/>
              <a:t>Effort</a:t>
            </a:r>
            <a:endParaRPr lang="en-US" sz="2800" b="1"/>
          </a:p>
          <a:p>
            <a:pPr marL="0" lvl="0" indent="0" algn="l" rtl="0">
              <a:spcBef>
                <a:spcPts val="475"/>
              </a:spcBef>
              <a:spcAft>
                <a:spcPts val="0"/>
              </a:spcAft>
              <a:buSzPct val="85000"/>
              <a:buNone/>
            </a:pPr>
            <a:r>
              <a:rPr lang="en-US" sz="2800">
                <a:solidFill>
                  <a:srgbClr val="FF0000"/>
                </a:solidFill>
              </a:rPr>
              <a:t>		E = V / L = D * V</a:t>
            </a:r>
            <a:endParaRPr lang="en-US" sz="2800">
              <a:solidFill>
                <a:srgbClr val="FF0000"/>
              </a:solidFill>
            </a:endParaRPr>
          </a:p>
          <a:p>
            <a:pPr marL="0" lvl="0" indent="0" algn="l" rtl="0">
              <a:spcBef>
                <a:spcPts val="475"/>
              </a:spcBef>
              <a:spcAft>
                <a:spcPts val="0"/>
              </a:spcAft>
              <a:buSzPct val="85000"/>
              <a:buNone/>
            </a:pPr>
            <a:r>
              <a:rPr lang="en-US" sz="2800"/>
              <a:t>The unit of measurement of E is elementary mental discriminations.</a:t>
            </a:r>
            <a:endParaRPr lang="en-US" sz="2800"/>
          </a:p>
          <a:p>
            <a:pPr marL="0" lvl="0" indent="0" algn="l" rtl="0">
              <a:spcBef>
                <a:spcPts val="475"/>
              </a:spcBef>
              <a:spcAft>
                <a:spcPts val="0"/>
              </a:spcAft>
              <a:buSzPct val="85000"/>
              <a:buNone/>
            </a:pPr>
            <a:endParaRPr sz="2800">
              <a:solidFill>
                <a:srgbClr val="FF0000"/>
              </a:solidFill>
            </a:endParaRPr>
          </a:p>
          <a:p>
            <a:pPr marL="274320" lvl="0" indent="-150495" algn="l" rtl="0">
              <a:spcBef>
                <a:spcPts val="460"/>
              </a:spcBef>
              <a:spcAft>
                <a:spcPts val="0"/>
              </a:spcAft>
              <a:buSzPct val="85000"/>
              <a:buNone/>
            </a:pPr>
          </a:p>
        </p:txBody>
      </p:sp>
      <p:sp>
        <p:nvSpPr>
          <p:cNvPr id="251" name="Google Shape;251;p12"/>
          <p:cNvSpPr txBox="1"/>
          <p:nvPr/>
        </p:nvSpPr>
        <p:spPr>
          <a:xfrm>
            <a:off x="1812429" y="1988840"/>
            <a:ext cx="6503987" cy="369888"/>
          </a:xfrm>
          <a:prstGeom prst="rect">
            <a:avLst/>
          </a:prstGeom>
          <a:noFill/>
          <a:ln>
            <a:noFill/>
          </a:ln>
        </p:spPr>
        <p:txBody>
          <a:bodyPr spcFirstLastPara="1" wrap="square" lIns="0" tIns="0" rIns="0" bIns="0" anchor="t" anchorCtr="0">
            <a:spAutoFit/>
          </a:bodyPr>
          <a:lstStyle/>
          <a:p>
            <a:pPr marL="457200" marR="0" lvl="0" indent="-457200" algn="just" rtl="0">
              <a:spcBef>
                <a:spcPts val="0"/>
              </a:spcBef>
              <a:spcAft>
                <a:spcPts val="0"/>
              </a:spcAft>
              <a:buClr>
                <a:srgbClr val="FF0000"/>
              </a:buClr>
              <a:buSzPts val="2400"/>
              <a:buFont typeface="Noto Sans Symbols"/>
              <a:buNone/>
            </a:pPr>
            <a:r>
              <a:rPr lang="en-US" sz="2400">
                <a:solidFill>
                  <a:srgbClr val="FF0000"/>
                </a:solidFill>
                <a:latin typeface="Arial" panose="020B0604020202020204"/>
                <a:ea typeface="Arial" panose="020B0604020202020204"/>
                <a:cs typeface="Arial" panose="020B0604020202020204"/>
                <a:sym typeface="Arial" panose="020B0604020202020204"/>
              </a:rPr>
              <a:t>D = 1 / L</a:t>
            </a:r>
            <a:endParaRPr lang="en-US" sz="2400">
              <a:solidFill>
                <a:srgbClr val="FF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3"/>
          <p:cNvSpPr txBox="1">
            <a:spLocks noGrp="1"/>
          </p:cNvSpPr>
          <p:nvPr>
            <p:ph type="title"/>
          </p:nvPr>
        </p:nvSpPr>
        <p:spPr>
          <a:xfrm>
            <a:off x="301752" y="293784"/>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600"/>
              <a:buFont typeface="Arial" panose="020B0604020202020204"/>
              <a:buNone/>
            </a:pPr>
            <a:r>
              <a:rPr lang="en-US" sz="3600">
                <a:latin typeface="Arial" panose="020B0604020202020204"/>
                <a:ea typeface="Arial" panose="020B0604020202020204"/>
                <a:cs typeface="Arial" panose="020B0604020202020204"/>
                <a:sym typeface="Arial" panose="020B0604020202020204"/>
              </a:rPr>
              <a:t>Halstead’s Metrics</a:t>
            </a:r>
            <a:endParaRPr lang="en-US" sz="3600">
              <a:latin typeface="Arial" panose="020B0604020202020204"/>
              <a:ea typeface="Arial" panose="020B0604020202020204"/>
              <a:cs typeface="Arial" panose="020B0604020202020204"/>
              <a:sym typeface="Arial" panose="020B0604020202020204"/>
            </a:endParaRPr>
          </a:p>
        </p:txBody>
      </p:sp>
      <p:sp>
        <p:nvSpPr>
          <p:cNvPr id="257" name="Google Shape;257;p13"/>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040"/>
              <a:buChar char="⚫"/>
            </a:pPr>
            <a:r>
              <a:rPr lang="en-US" sz="2400" b="1"/>
              <a:t>Estimated Program Length</a:t>
            </a:r>
            <a:endParaRPr lang="en-US" sz="2400" b="1"/>
          </a:p>
          <a:p>
            <a:pPr marL="274320" lvl="0" indent="-144780" algn="l" rtl="0">
              <a:spcBef>
                <a:spcPts val="480"/>
              </a:spcBef>
              <a:spcAft>
                <a:spcPts val="0"/>
              </a:spcAft>
              <a:buSzPts val="2040"/>
              <a:buNone/>
            </a:pPr>
            <a:endParaRPr sz="2400" b="1"/>
          </a:p>
          <a:p>
            <a:pPr marL="274320" lvl="0" indent="-144780" algn="l" rtl="0">
              <a:spcBef>
                <a:spcPts val="480"/>
              </a:spcBef>
              <a:spcAft>
                <a:spcPts val="0"/>
              </a:spcAft>
              <a:buSzPts val="2040"/>
              <a:buNone/>
            </a:pPr>
            <a:endParaRPr sz="2400" b="1"/>
          </a:p>
          <a:p>
            <a:pPr marL="274320" lvl="0" indent="-144780" algn="l" rtl="0">
              <a:spcBef>
                <a:spcPts val="480"/>
              </a:spcBef>
              <a:spcAft>
                <a:spcPts val="0"/>
              </a:spcAft>
              <a:buSzPts val="2040"/>
              <a:buNone/>
            </a:pPr>
            <a:endParaRPr sz="2400" b="1"/>
          </a:p>
          <a:p>
            <a:pPr marL="274320" lvl="0" indent="-274320" algn="l" rtl="0">
              <a:spcBef>
                <a:spcPts val="480"/>
              </a:spcBef>
              <a:spcAft>
                <a:spcPts val="0"/>
              </a:spcAft>
              <a:buSzPts val="2040"/>
              <a:buChar char="⚫"/>
            </a:pPr>
            <a:r>
              <a:rPr lang="en-US" sz="2400" b="1"/>
              <a:t>Potential Minimum Volume</a:t>
            </a:r>
            <a:endParaRPr lang="en-US" sz="2400" b="1"/>
          </a:p>
          <a:p>
            <a:pPr marL="274320" lvl="0" indent="-144780" algn="l" rtl="0">
              <a:spcBef>
                <a:spcPts val="480"/>
              </a:spcBef>
              <a:spcAft>
                <a:spcPts val="0"/>
              </a:spcAft>
              <a:buSzPts val="2040"/>
              <a:buNone/>
            </a:pPr>
            <a:endParaRPr sz="2400" b="1"/>
          </a:p>
          <a:p>
            <a:pPr marL="274320" lvl="0" indent="-144780" algn="l" rtl="0">
              <a:spcBef>
                <a:spcPts val="480"/>
              </a:spcBef>
              <a:spcAft>
                <a:spcPts val="0"/>
              </a:spcAft>
              <a:buSzPts val="2040"/>
              <a:buNone/>
            </a:pPr>
            <a:endParaRPr sz="2400" b="1"/>
          </a:p>
          <a:p>
            <a:pPr marL="274320" lvl="0" indent="-144780" algn="l" rtl="0">
              <a:spcBef>
                <a:spcPts val="480"/>
              </a:spcBef>
              <a:spcAft>
                <a:spcPts val="0"/>
              </a:spcAft>
              <a:buSzPts val="2040"/>
              <a:buNone/>
            </a:pPr>
            <a:endParaRPr sz="2400" b="1"/>
          </a:p>
          <a:p>
            <a:pPr marL="274320" lvl="0" indent="-144780" algn="l" rtl="0">
              <a:spcBef>
                <a:spcPts val="480"/>
              </a:spcBef>
              <a:spcAft>
                <a:spcPts val="0"/>
              </a:spcAft>
              <a:buSzPts val="2040"/>
              <a:buNone/>
            </a:pPr>
            <a:endParaRPr sz="2400" b="1"/>
          </a:p>
          <a:p>
            <a:pPr marL="274320" lvl="0" indent="-144780" algn="l" rtl="0">
              <a:spcBef>
                <a:spcPts val="480"/>
              </a:spcBef>
              <a:spcAft>
                <a:spcPts val="0"/>
              </a:spcAft>
              <a:buSzPts val="2040"/>
              <a:buNone/>
            </a:pPr>
            <a:endParaRPr sz="2400" b="1"/>
          </a:p>
          <a:p>
            <a:pPr marL="274320" lvl="0" indent="-144780" algn="l" rtl="0">
              <a:spcBef>
                <a:spcPts val="480"/>
              </a:spcBef>
              <a:spcAft>
                <a:spcPts val="0"/>
              </a:spcAft>
              <a:buSzPts val="2040"/>
              <a:buNone/>
            </a:pPr>
            <a:endParaRPr sz="2400" b="1"/>
          </a:p>
          <a:p>
            <a:pPr marL="274320" lvl="0" indent="-144780" algn="l" rtl="0">
              <a:spcBef>
                <a:spcPts val="480"/>
              </a:spcBef>
              <a:spcAft>
                <a:spcPts val="0"/>
              </a:spcAft>
              <a:buSzPts val="2040"/>
              <a:buNone/>
            </a:pPr>
            <a:endParaRPr sz="2400" b="1"/>
          </a:p>
        </p:txBody>
      </p:sp>
      <p:pic>
        <p:nvPicPr>
          <p:cNvPr id="258" name="Google Shape;258;p13"/>
          <p:cNvPicPr preferRelativeResize="0"/>
          <p:nvPr/>
        </p:nvPicPr>
        <p:blipFill rotWithShape="1">
          <a:blip r:embed="rId1"/>
          <a:srcRect/>
          <a:stretch>
            <a:fillRect/>
          </a:stretch>
        </p:blipFill>
        <p:spPr>
          <a:xfrm>
            <a:off x="1619672" y="1916832"/>
            <a:ext cx="4495800" cy="962025"/>
          </a:xfrm>
          <a:prstGeom prst="rect">
            <a:avLst/>
          </a:prstGeom>
          <a:noFill/>
          <a:ln>
            <a:noFill/>
          </a:ln>
        </p:spPr>
      </p:pic>
      <p:pic>
        <p:nvPicPr>
          <p:cNvPr id="259" name="Google Shape;259;p13"/>
          <p:cNvPicPr preferRelativeResize="0"/>
          <p:nvPr/>
        </p:nvPicPr>
        <p:blipFill rotWithShape="1">
          <a:blip r:embed="rId2"/>
          <a:srcRect/>
          <a:stretch>
            <a:fillRect/>
          </a:stretch>
        </p:blipFill>
        <p:spPr>
          <a:xfrm>
            <a:off x="1293416" y="4077072"/>
            <a:ext cx="4430712" cy="623887"/>
          </a:xfrm>
          <a:prstGeom prst="rect">
            <a:avLst/>
          </a:prstGeom>
          <a:noFill/>
          <a:ln>
            <a:noFill/>
          </a:ln>
        </p:spPr>
      </p:pic>
      <p:pic>
        <p:nvPicPr>
          <p:cNvPr id="260" name="Google Shape;260;p13"/>
          <p:cNvPicPr preferRelativeResize="0"/>
          <p:nvPr/>
        </p:nvPicPr>
        <p:blipFill rotWithShape="1">
          <a:blip r:embed="rId3"/>
          <a:srcRect/>
          <a:stretch>
            <a:fillRect/>
          </a:stretch>
        </p:blipFill>
        <p:spPr>
          <a:xfrm>
            <a:off x="4716016" y="5175271"/>
            <a:ext cx="339315" cy="534968"/>
          </a:xfrm>
          <a:prstGeom prst="rect">
            <a:avLst/>
          </a:prstGeom>
          <a:noFill/>
          <a:ln>
            <a:noFill/>
          </a:ln>
        </p:spPr>
      </p:pic>
      <p:sp>
        <p:nvSpPr>
          <p:cNvPr id="261" name="Google Shape;261;p13"/>
          <p:cNvSpPr/>
          <p:nvPr/>
        </p:nvSpPr>
        <p:spPr>
          <a:xfrm>
            <a:off x="5145534" y="5330952"/>
            <a:ext cx="3890962" cy="3698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unique input and output parameters </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4"/>
          <p:cNvSpPr txBox="1">
            <a:spLocks noGrp="1"/>
          </p:cNvSpPr>
          <p:nvPr>
            <p:ph type="title"/>
          </p:nvPr>
        </p:nvSpPr>
        <p:spPr>
          <a:xfrm>
            <a:off x="301752" y="293784"/>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600"/>
              <a:buFont typeface="Arial" panose="020B0604020202020204"/>
              <a:buNone/>
            </a:pPr>
            <a:r>
              <a:rPr lang="en-US" sz="3600">
                <a:latin typeface="Arial" panose="020B0604020202020204"/>
                <a:ea typeface="Arial" panose="020B0604020202020204"/>
                <a:cs typeface="Arial" panose="020B0604020202020204"/>
                <a:sym typeface="Arial" panose="020B0604020202020204"/>
              </a:rPr>
              <a:t>Halstead’s Metrics</a:t>
            </a:r>
            <a:endParaRPr lang="en-US" sz="3600">
              <a:latin typeface="Arial" panose="020B0604020202020204"/>
              <a:ea typeface="Arial" panose="020B0604020202020204"/>
              <a:cs typeface="Arial" panose="020B0604020202020204"/>
              <a:sym typeface="Arial" panose="020B0604020202020204"/>
            </a:endParaRPr>
          </a:p>
        </p:txBody>
      </p:sp>
      <p:sp>
        <p:nvSpPr>
          <p:cNvPr id="267" name="Google Shape;267;p14"/>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040"/>
              <a:buChar char="⚫"/>
            </a:pPr>
            <a:r>
              <a:rPr lang="en-US" sz="2400" b="1"/>
              <a:t>Estimated Program Level / Difficulty</a:t>
            </a:r>
            <a:endParaRPr lang="en-US" sz="2400" b="1"/>
          </a:p>
          <a:p>
            <a:pPr marL="0" lvl="0" indent="0" algn="l" rtl="0">
              <a:spcBef>
                <a:spcPts val="480"/>
              </a:spcBef>
              <a:spcAft>
                <a:spcPts val="0"/>
              </a:spcAft>
              <a:buSzPts val="2040"/>
              <a:buNone/>
            </a:pPr>
            <a:r>
              <a:rPr lang="en-US" sz="2400"/>
              <a:t>Halstead offered an alternate formula that estimate the program level.</a:t>
            </a:r>
            <a:endParaRPr lang="en-US" sz="2400"/>
          </a:p>
          <a:p>
            <a:pPr marL="274320" lvl="0" indent="-144780" algn="l" rtl="0">
              <a:spcBef>
                <a:spcPts val="480"/>
              </a:spcBef>
              <a:spcAft>
                <a:spcPts val="0"/>
              </a:spcAft>
              <a:buSzPts val="2040"/>
              <a:buNone/>
            </a:pPr>
            <a:endParaRPr sz="2400" b="1"/>
          </a:p>
          <a:p>
            <a:pPr marL="274320" lvl="0" indent="-144780" algn="l" rtl="0">
              <a:spcBef>
                <a:spcPts val="480"/>
              </a:spcBef>
              <a:spcAft>
                <a:spcPts val="0"/>
              </a:spcAft>
              <a:buSzPts val="2040"/>
              <a:buNone/>
            </a:pPr>
            <a:endParaRPr sz="2400" b="1"/>
          </a:p>
        </p:txBody>
      </p:sp>
      <p:pic>
        <p:nvPicPr>
          <p:cNvPr id="268" name="Google Shape;268;p14"/>
          <p:cNvPicPr preferRelativeResize="0"/>
          <p:nvPr/>
        </p:nvPicPr>
        <p:blipFill rotWithShape="1">
          <a:blip r:embed="rId1"/>
          <a:srcRect/>
          <a:stretch>
            <a:fillRect/>
          </a:stretch>
        </p:blipFill>
        <p:spPr>
          <a:xfrm>
            <a:off x="2483768" y="2780928"/>
            <a:ext cx="2476500" cy="762000"/>
          </a:xfrm>
          <a:prstGeom prst="rect">
            <a:avLst/>
          </a:prstGeom>
          <a:noFill/>
          <a:ln>
            <a:noFill/>
          </a:ln>
        </p:spPr>
      </p:pic>
      <p:pic>
        <p:nvPicPr>
          <p:cNvPr id="269" name="Google Shape;269;p14"/>
          <p:cNvPicPr preferRelativeResize="0"/>
          <p:nvPr/>
        </p:nvPicPr>
        <p:blipFill rotWithShape="1">
          <a:blip r:embed="rId2"/>
          <a:srcRect/>
          <a:stretch>
            <a:fillRect/>
          </a:stretch>
        </p:blipFill>
        <p:spPr>
          <a:xfrm>
            <a:off x="2506216" y="4017240"/>
            <a:ext cx="2209800" cy="1104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5"/>
          <p:cNvSpPr txBox="1">
            <a:spLocks noGrp="1"/>
          </p:cNvSpPr>
          <p:nvPr>
            <p:ph type="title"/>
          </p:nvPr>
        </p:nvSpPr>
        <p:spPr>
          <a:xfrm>
            <a:off x="301752" y="293784"/>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600"/>
              <a:buFont typeface="Arial" panose="020B0604020202020204"/>
              <a:buNone/>
            </a:pPr>
            <a:r>
              <a:rPr lang="en-US" sz="3600">
                <a:latin typeface="Arial" panose="020B0604020202020204"/>
                <a:ea typeface="Arial" panose="020B0604020202020204"/>
                <a:cs typeface="Arial" panose="020B0604020202020204"/>
                <a:sym typeface="Arial" panose="020B0604020202020204"/>
              </a:rPr>
              <a:t>Halstead’s Metrics</a:t>
            </a:r>
            <a:endParaRPr lang="en-US" sz="3600">
              <a:latin typeface="Arial" panose="020B0604020202020204"/>
              <a:ea typeface="Arial" panose="020B0604020202020204"/>
              <a:cs typeface="Arial" panose="020B0604020202020204"/>
              <a:sym typeface="Arial" panose="020B0604020202020204"/>
            </a:endParaRPr>
          </a:p>
        </p:txBody>
      </p:sp>
      <p:sp>
        <p:nvSpPr>
          <p:cNvPr id="275" name="Google Shape;275;p15"/>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040"/>
              <a:buChar char="⚫"/>
            </a:pPr>
            <a:r>
              <a:rPr lang="en-US" sz="2400" b="1"/>
              <a:t>Effort and Time</a:t>
            </a:r>
            <a:endParaRPr lang="en-US" sz="2400" b="1"/>
          </a:p>
          <a:p>
            <a:pPr marL="274320" lvl="0" indent="-144780" algn="l" rtl="0">
              <a:spcBef>
                <a:spcPts val="480"/>
              </a:spcBef>
              <a:spcAft>
                <a:spcPts val="0"/>
              </a:spcAft>
              <a:buSzPts val="2040"/>
              <a:buNone/>
            </a:pPr>
            <a:endParaRPr sz="2400" b="1"/>
          </a:p>
          <a:p>
            <a:pPr marL="274320" lvl="0" indent="-144780" algn="l" rtl="0">
              <a:spcBef>
                <a:spcPts val="480"/>
              </a:spcBef>
              <a:spcAft>
                <a:spcPts val="0"/>
              </a:spcAft>
              <a:buSzPts val="2040"/>
              <a:buNone/>
            </a:pPr>
            <a:endParaRPr sz="2400" b="1"/>
          </a:p>
          <a:p>
            <a:pPr marL="274320" lvl="0" indent="-144780" algn="l" rtl="0">
              <a:spcBef>
                <a:spcPts val="480"/>
              </a:spcBef>
              <a:spcAft>
                <a:spcPts val="0"/>
              </a:spcAft>
              <a:buSzPts val="2040"/>
              <a:buNone/>
            </a:pPr>
            <a:endParaRPr sz="2400" b="1"/>
          </a:p>
          <a:p>
            <a:pPr marL="274320" lvl="0" indent="-144780" algn="l" rtl="0">
              <a:spcBef>
                <a:spcPts val="480"/>
              </a:spcBef>
              <a:spcAft>
                <a:spcPts val="0"/>
              </a:spcAft>
              <a:buSzPts val="2040"/>
              <a:buNone/>
            </a:pPr>
            <a:endParaRPr sz="2400" b="1"/>
          </a:p>
          <a:p>
            <a:pPr marL="274320" lvl="0" indent="-144780" algn="l" rtl="0">
              <a:spcBef>
                <a:spcPts val="480"/>
              </a:spcBef>
              <a:spcAft>
                <a:spcPts val="0"/>
              </a:spcAft>
              <a:buSzPts val="2040"/>
              <a:buNone/>
            </a:pPr>
            <a:endParaRPr sz="2400" b="1"/>
          </a:p>
          <a:p>
            <a:pPr marL="0" lvl="0" indent="0" algn="l" rtl="0">
              <a:spcBef>
                <a:spcPts val="480"/>
              </a:spcBef>
              <a:spcAft>
                <a:spcPts val="0"/>
              </a:spcAft>
              <a:buSzPts val="2040"/>
              <a:buNone/>
            </a:pPr>
            <a:r>
              <a:rPr lang="en-US" sz="2400"/>
              <a:t>β is normally set to 18 since this seemed to give best results in Halstead’s earliest experiments, which compared the predicted times with observed programming times, including the time for design, coding, and testing.</a:t>
            </a:r>
            <a:endParaRPr lang="en-US" sz="2400"/>
          </a:p>
          <a:p>
            <a:pPr marL="274320" lvl="0" indent="-144780" algn="l" rtl="0">
              <a:spcBef>
                <a:spcPts val="480"/>
              </a:spcBef>
              <a:spcAft>
                <a:spcPts val="0"/>
              </a:spcAft>
              <a:buSzPts val="2040"/>
              <a:buNone/>
            </a:pPr>
            <a:endParaRPr sz="2400" b="1"/>
          </a:p>
          <a:p>
            <a:pPr marL="0" lvl="0" indent="0" algn="l" rtl="0">
              <a:spcBef>
                <a:spcPts val="480"/>
              </a:spcBef>
              <a:spcAft>
                <a:spcPts val="0"/>
              </a:spcAft>
              <a:buSzPts val="2040"/>
              <a:buNone/>
            </a:pPr>
            <a:endParaRPr sz="2400" b="1"/>
          </a:p>
        </p:txBody>
      </p:sp>
      <p:pic>
        <p:nvPicPr>
          <p:cNvPr id="276" name="Google Shape;276;p15"/>
          <p:cNvPicPr preferRelativeResize="0"/>
          <p:nvPr/>
        </p:nvPicPr>
        <p:blipFill rotWithShape="1">
          <a:blip r:embed="rId1"/>
          <a:srcRect/>
          <a:stretch>
            <a:fillRect/>
          </a:stretch>
        </p:blipFill>
        <p:spPr>
          <a:xfrm>
            <a:off x="2332856" y="1836241"/>
            <a:ext cx="2743200" cy="728663"/>
          </a:xfrm>
          <a:prstGeom prst="rect">
            <a:avLst/>
          </a:prstGeom>
          <a:noFill/>
          <a:ln>
            <a:noFill/>
          </a:ln>
        </p:spPr>
      </p:pic>
      <p:pic>
        <p:nvPicPr>
          <p:cNvPr id="277" name="Google Shape;277;p15"/>
          <p:cNvPicPr preferRelativeResize="0"/>
          <p:nvPr/>
        </p:nvPicPr>
        <p:blipFill rotWithShape="1">
          <a:blip r:embed="rId2"/>
          <a:srcRect/>
          <a:stretch>
            <a:fillRect/>
          </a:stretch>
        </p:blipFill>
        <p:spPr>
          <a:xfrm>
            <a:off x="2699792" y="2680661"/>
            <a:ext cx="3804766" cy="604323"/>
          </a:xfrm>
          <a:prstGeom prst="rect">
            <a:avLst/>
          </a:prstGeom>
          <a:noFill/>
          <a:ln>
            <a:noFill/>
          </a:ln>
        </p:spPr>
      </p:pic>
      <p:pic>
        <p:nvPicPr>
          <p:cNvPr id="278" name="Google Shape;278;p15"/>
          <p:cNvPicPr preferRelativeResize="0"/>
          <p:nvPr/>
        </p:nvPicPr>
        <p:blipFill rotWithShape="1">
          <a:blip r:embed="rId3"/>
          <a:srcRect/>
          <a:stretch>
            <a:fillRect/>
          </a:stretch>
        </p:blipFill>
        <p:spPr>
          <a:xfrm>
            <a:off x="2354833" y="3432548"/>
            <a:ext cx="1641103" cy="55803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6"/>
          <p:cNvSpPr txBox="1">
            <a:spLocks noGrp="1"/>
          </p:cNvSpPr>
          <p:nvPr>
            <p:ph type="title"/>
          </p:nvPr>
        </p:nvSpPr>
        <p:spPr>
          <a:xfrm>
            <a:off x="301752" y="293784"/>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600"/>
              <a:buFont typeface="Arial" panose="020B0604020202020204"/>
              <a:buNone/>
            </a:pPr>
            <a:r>
              <a:rPr lang="en-US" sz="3600">
                <a:latin typeface="Arial" panose="020B0604020202020204"/>
                <a:ea typeface="Arial" panose="020B0604020202020204"/>
                <a:cs typeface="Arial" panose="020B0604020202020204"/>
                <a:sym typeface="Arial" panose="020B0604020202020204"/>
              </a:rPr>
              <a:t>Halstead’s Metrics</a:t>
            </a:r>
            <a:endParaRPr lang="en-US" sz="3600">
              <a:latin typeface="Arial" panose="020B0604020202020204"/>
              <a:ea typeface="Arial" panose="020B0604020202020204"/>
              <a:cs typeface="Arial" panose="020B0604020202020204"/>
              <a:sym typeface="Arial" panose="020B0604020202020204"/>
            </a:endParaRPr>
          </a:p>
        </p:txBody>
      </p:sp>
      <p:sp>
        <p:nvSpPr>
          <p:cNvPr id="284" name="Google Shape;284;p16"/>
          <p:cNvSpPr txBox="1">
            <a:spLocks noGrp="1"/>
          </p:cNvSpPr>
          <p:nvPr>
            <p:ph type="body" idx="1"/>
          </p:nvPr>
        </p:nvSpPr>
        <p:spPr>
          <a:xfrm>
            <a:off x="301752" y="1340768"/>
            <a:ext cx="850392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040"/>
              <a:buChar char="⚫"/>
            </a:pPr>
            <a:r>
              <a:rPr lang="en-US" sz="2400" b="1"/>
              <a:t>Language Level</a:t>
            </a:r>
            <a:endParaRPr lang="en-US" sz="2400" b="1"/>
          </a:p>
          <a:p>
            <a:pPr marL="0" lvl="0" indent="0" algn="l" rtl="0">
              <a:spcBef>
                <a:spcPts val="480"/>
              </a:spcBef>
              <a:spcAft>
                <a:spcPts val="0"/>
              </a:spcAft>
              <a:buSzPts val="2040"/>
              <a:buNone/>
            </a:pPr>
            <a:endParaRPr sz="2400" b="1"/>
          </a:p>
          <a:p>
            <a:pPr marL="0" lvl="0" indent="0" algn="l" rtl="0">
              <a:spcBef>
                <a:spcPts val="440"/>
              </a:spcBef>
              <a:spcAft>
                <a:spcPts val="0"/>
              </a:spcAft>
              <a:buSzPts val="1870"/>
              <a:buNone/>
            </a:pPr>
            <a:r>
              <a:rPr lang="en-US" sz="2200"/>
              <a:t>Using this formula, Halstead and other researchers determined the language level for various languages as shown below.</a:t>
            </a:r>
            <a:endParaRPr lang="en-US" sz="2200"/>
          </a:p>
          <a:p>
            <a:pPr marL="274320" lvl="0" indent="-144780" algn="l" rtl="0">
              <a:spcBef>
                <a:spcPts val="480"/>
              </a:spcBef>
              <a:spcAft>
                <a:spcPts val="0"/>
              </a:spcAft>
              <a:buSzPts val="2040"/>
              <a:buNone/>
            </a:pPr>
            <a:endParaRPr sz="2400" b="1"/>
          </a:p>
          <a:p>
            <a:pPr marL="0" lvl="0" indent="0" algn="l" rtl="0">
              <a:spcBef>
                <a:spcPts val="480"/>
              </a:spcBef>
              <a:spcAft>
                <a:spcPts val="0"/>
              </a:spcAft>
              <a:buSzPts val="2040"/>
              <a:buNone/>
            </a:pPr>
            <a:endParaRPr sz="2400" b="1"/>
          </a:p>
        </p:txBody>
      </p:sp>
      <p:pic>
        <p:nvPicPr>
          <p:cNvPr id="285" name="Google Shape;285;p16"/>
          <p:cNvPicPr preferRelativeResize="0"/>
          <p:nvPr/>
        </p:nvPicPr>
        <p:blipFill rotWithShape="1">
          <a:blip r:embed="rId1"/>
          <a:srcRect/>
          <a:stretch>
            <a:fillRect/>
          </a:stretch>
        </p:blipFill>
        <p:spPr>
          <a:xfrm>
            <a:off x="2513583" y="1700808"/>
            <a:ext cx="2994521" cy="578271"/>
          </a:xfrm>
          <a:prstGeom prst="rect">
            <a:avLst/>
          </a:prstGeom>
          <a:noFill/>
          <a:ln>
            <a:noFill/>
          </a:ln>
        </p:spPr>
      </p:pic>
      <p:pic>
        <p:nvPicPr>
          <p:cNvPr id="286" name="Google Shape;286;p16"/>
          <p:cNvPicPr preferRelativeResize="0"/>
          <p:nvPr/>
        </p:nvPicPr>
        <p:blipFill rotWithShape="1">
          <a:blip r:embed="rId2"/>
          <a:srcRect/>
          <a:stretch>
            <a:fillRect/>
          </a:stretch>
        </p:blipFill>
        <p:spPr>
          <a:xfrm>
            <a:off x="1703784" y="3068960"/>
            <a:ext cx="6324600" cy="3197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7"/>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panose="02040502050405020303"/>
              <a:buNone/>
            </a:pPr>
            <a:r>
              <a:rPr lang="en-US"/>
              <a:t>Exercise</a:t>
            </a:r>
            <a:endParaRPr lang="en-US"/>
          </a:p>
        </p:txBody>
      </p:sp>
      <p:sp>
        <p:nvSpPr>
          <p:cNvPr id="292" name="Google Shape;292;p17"/>
          <p:cNvSpPr txBox="1">
            <a:spLocks noGrp="1"/>
          </p:cNvSpPr>
          <p:nvPr>
            <p:ph type="body" idx="1"/>
          </p:nvPr>
        </p:nvSpPr>
        <p:spPr>
          <a:xfrm>
            <a:off x="457200" y="1600200"/>
            <a:ext cx="8229600" cy="50292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530"/>
              <a:buFont typeface="Georgia" panose="02040502050405020303"/>
              <a:buNone/>
            </a:pPr>
            <a:r>
              <a:rPr lang="en-US" sz="1800" dirty="0"/>
              <a:t>void sort( int *a, int n ) </a:t>
            </a:r>
            <a:endParaRPr dirty="0"/>
          </a:p>
          <a:p>
            <a:pPr marL="274320" lvl="0" indent="-274320" algn="l" rtl="0">
              <a:spcBef>
                <a:spcPts val="360"/>
              </a:spcBef>
              <a:spcAft>
                <a:spcPts val="0"/>
              </a:spcAft>
              <a:buSzPts val="1530"/>
              <a:buFont typeface="Georgia" panose="02040502050405020303"/>
              <a:buNone/>
            </a:pPr>
            <a:r>
              <a:rPr lang="en-US" sz="1800" dirty="0"/>
              <a:t>{</a:t>
            </a:r>
            <a:endParaRPr dirty="0"/>
          </a:p>
          <a:p>
            <a:pPr marL="274320" lvl="0" indent="-274320" algn="l" rtl="0">
              <a:spcBef>
                <a:spcPts val="360"/>
              </a:spcBef>
              <a:spcAft>
                <a:spcPts val="0"/>
              </a:spcAft>
              <a:buSzPts val="1530"/>
              <a:buFont typeface="Georgia" panose="02040502050405020303"/>
              <a:buNone/>
            </a:pPr>
            <a:r>
              <a:rPr lang="en-US" sz="1800" dirty="0"/>
              <a:t>int </a:t>
            </a:r>
            <a:r>
              <a:rPr lang="en-US" sz="1800" dirty="0" err="1"/>
              <a:t>i</a:t>
            </a:r>
            <a:r>
              <a:rPr lang="en-US" sz="1800" dirty="0"/>
              <a:t>, j, t;</a:t>
            </a:r>
            <a:endParaRPr dirty="0"/>
          </a:p>
          <a:p>
            <a:pPr marL="274320" lvl="0" indent="-274320" algn="l" rtl="0">
              <a:spcBef>
                <a:spcPts val="360"/>
              </a:spcBef>
              <a:spcAft>
                <a:spcPts val="0"/>
              </a:spcAft>
              <a:buSzPts val="1530"/>
              <a:buFont typeface="Georgia" panose="02040502050405020303"/>
              <a:buNone/>
            </a:pPr>
            <a:r>
              <a:rPr lang="en-US" sz="1800" dirty="0"/>
              <a:t>if ( n &lt;2 ) </a:t>
            </a:r>
            <a:endParaRPr dirty="0"/>
          </a:p>
          <a:p>
            <a:pPr marL="274320" lvl="0" indent="-274320" algn="l" rtl="0">
              <a:spcBef>
                <a:spcPts val="360"/>
              </a:spcBef>
              <a:spcAft>
                <a:spcPts val="0"/>
              </a:spcAft>
              <a:buSzPts val="1530"/>
              <a:buFont typeface="Georgia" panose="02040502050405020303"/>
              <a:buNone/>
            </a:pPr>
            <a:r>
              <a:rPr lang="en-US" sz="1800" dirty="0"/>
              <a:t>return;</a:t>
            </a:r>
            <a:endParaRPr dirty="0"/>
          </a:p>
          <a:p>
            <a:pPr marL="274320" lvl="0" indent="-274320" algn="l" rtl="0">
              <a:spcBef>
                <a:spcPts val="360"/>
              </a:spcBef>
              <a:spcAft>
                <a:spcPts val="0"/>
              </a:spcAft>
              <a:buSzPts val="1530"/>
              <a:buFont typeface="Georgia" panose="02040502050405020303"/>
              <a:buNone/>
            </a:pPr>
            <a:r>
              <a:rPr lang="en-US" sz="1800" dirty="0"/>
              <a:t>for( </a:t>
            </a:r>
            <a:r>
              <a:rPr lang="en-US" sz="1800" dirty="0" err="1"/>
              <a:t>i</a:t>
            </a:r>
            <a:r>
              <a:rPr lang="en-US" sz="1800" dirty="0"/>
              <a:t>=0 ; </a:t>
            </a:r>
            <a:r>
              <a:rPr lang="en-US" sz="1800" dirty="0" err="1"/>
              <a:t>i</a:t>
            </a:r>
            <a:r>
              <a:rPr lang="en-US" sz="1800" dirty="0"/>
              <a:t> &lt; n-1; </a:t>
            </a:r>
            <a:r>
              <a:rPr lang="en-US" sz="1800" dirty="0" err="1"/>
              <a:t>i</a:t>
            </a:r>
            <a:r>
              <a:rPr lang="en-US" sz="1800" dirty="0"/>
              <a:t>++) </a:t>
            </a:r>
            <a:endParaRPr dirty="0"/>
          </a:p>
          <a:p>
            <a:pPr marL="274320" lvl="0" indent="-274320" algn="l" rtl="0">
              <a:spcBef>
                <a:spcPts val="360"/>
              </a:spcBef>
              <a:spcAft>
                <a:spcPts val="0"/>
              </a:spcAft>
              <a:buSzPts val="1530"/>
              <a:buFont typeface="Georgia" panose="02040502050405020303"/>
              <a:buNone/>
            </a:pPr>
            <a:r>
              <a:rPr lang="en-US" sz="1800" dirty="0"/>
              <a:t>{</a:t>
            </a:r>
            <a:endParaRPr dirty="0"/>
          </a:p>
          <a:p>
            <a:pPr marL="274320" lvl="0" indent="-274320" algn="l" rtl="0">
              <a:spcBef>
                <a:spcPts val="360"/>
              </a:spcBef>
              <a:spcAft>
                <a:spcPts val="0"/>
              </a:spcAft>
              <a:buSzPts val="1530"/>
              <a:buFont typeface="Georgia" panose="02040502050405020303"/>
              <a:buNone/>
            </a:pPr>
            <a:r>
              <a:rPr lang="en-US" sz="1800" dirty="0"/>
              <a:t>for( j=</a:t>
            </a:r>
            <a:r>
              <a:rPr lang="en-US" sz="1800" dirty="0" err="1"/>
              <a:t>i</a:t>
            </a:r>
            <a:r>
              <a:rPr lang="en-US" sz="1800" dirty="0"/>
              <a:t>+ 1 ; j &lt; n ; </a:t>
            </a:r>
            <a:r>
              <a:rPr lang="en-US" sz="1800" dirty="0" err="1"/>
              <a:t>j++</a:t>
            </a:r>
            <a:r>
              <a:rPr lang="en-US" sz="1800" dirty="0"/>
              <a:t>)</a:t>
            </a:r>
            <a:endParaRPr dirty="0"/>
          </a:p>
          <a:p>
            <a:pPr marL="274320" lvl="0" indent="-274320" algn="l" rtl="0">
              <a:spcBef>
                <a:spcPts val="360"/>
              </a:spcBef>
              <a:spcAft>
                <a:spcPts val="0"/>
              </a:spcAft>
              <a:buSzPts val="1530"/>
              <a:buFont typeface="Georgia" panose="02040502050405020303"/>
              <a:buNone/>
            </a:pPr>
            <a:r>
              <a:rPr lang="en-US" sz="1800" dirty="0"/>
              <a:t> {</a:t>
            </a:r>
            <a:endParaRPr dirty="0"/>
          </a:p>
          <a:p>
            <a:pPr marL="274320" lvl="0" indent="-274320" algn="l" rtl="0">
              <a:spcBef>
                <a:spcPts val="360"/>
              </a:spcBef>
              <a:spcAft>
                <a:spcPts val="0"/>
              </a:spcAft>
              <a:buSzPts val="1530"/>
              <a:buFont typeface="Georgia" panose="02040502050405020303"/>
              <a:buNone/>
            </a:pPr>
            <a:r>
              <a:rPr lang="en-US" sz="1800" dirty="0"/>
              <a:t>if ( a[</a:t>
            </a:r>
            <a:r>
              <a:rPr lang="en-US" sz="1800" dirty="0" err="1"/>
              <a:t>i</a:t>
            </a:r>
            <a:r>
              <a:rPr lang="en-US" sz="1800" dirty="0"/>
              <a:t>] &gt; a[ j] )</a:t>
            </a:r>
            <a:endParaRPr dirty="0"/>
          </a:p>
          <a:p>
            <a:pPr marL="274320" lvl="0" indent="-274320" algn="l" rtl="0">
              <a:spcBef>
                <a:spcPts val="360"/>
              </a:spcBef>
              <a:spcAft>
                <a:spcPts val="0"/>
              </a:spcAft>
              <a:buSzPts val="1530"/>
              <a:buFont typeface="Georgia" panose="02040502050405020303"/>
              <a:buNone/>
            </a:pPr>
            <a:r>
              <a:rPr lang="en-US" sz="1800" dirty="0"/>
              <a:t>{</a:t>
            </a:r>
            <a:endParaRPr dirty="0"/>
          </a:p>
          <a:p>
            <a:pPr marL="274320" lvl="0" indent="-274320" algn="l" rtl="0">
              <a:spcBef>
                <a:spcPts val="360"/>
              </a:spcBef>
              <a:spcAft>
                <a:spcPts val="0"/>
              </a:spcAft>
              <a:buSzPts val="1530"/>
              <a:buFont typeface="Georgia" panose="02040502050405020303"/>
              <a:buNone/>
            </a:pPr>
            <a:r>
              <a:rPr lang="en-US" sz="1800" dirty="0"/>
              <a:t>t = a[ </a:t>
            </a:r>
            <a:r>
              <a:rPr lang="en-US" sz="1800" dirty="0" err="1"/>
              <a:t>i</a:t>
            </a:r>
            <a:r>
              <a:rPr lang="en-US" sz="1800" dirty="0"/>
              <a:t>] ;</a:t>
            </a:r>
            <a:endParaRPr dirty="0"/>
          </a:p>
          <a:p>
            <a:pPr marL="274320" lvl="0" indent="-274320" algn="l" rtl="0">
              <a:spcBef>
                <a:spcPts val="360"/>
              </a:spcBef>
              <a:spcAft>
                <a:spcPts val="0"/>
              </a:spcAft>
              <a:buSzPts val="1530"/>
              <a:buFont typeface="Georgia" panose="02040502050405020303"/>
              <a:buNone/>
            </a:pPr>
            <a:r>
              <a:rPr lang="en-US" sz="1800" dirty="0"/>
              <a:t>a[ </a:t>
            </a:r>
            <a:r>
              <a:rPr lang="en-US" sz="1800" dirty="0" err="1"/>
              <a:t>i</a:t>
            </a:r>
            <a:r>
              <a:rPr lang="en-US" sz="1800" dirty="0"/>
              <a:t>] =a[ j] ;</a:t>
            </a:r>
            <a:endParaRPr dirty="0"/>
          </a:p>
          <a:p>
            <a:pPr marL="274320" lvl="0" indent="-274320" algn="l" rtl="0">
              <a:spcBef>
                <a:spcPts val="360"/>
              </a:spcBef>
              <a:spcAft>
                <a:spcPts val="0"/>
              </a:spcAft>
              <a:buSzPts val="1530"/>
              <a:buFont typeface="Georgia" panose="02040502050405020303"/>
              <a:buNone/>
            </a:pPr>
            <a:r>
              <a:rPr lang="en-US" sz="1800" dirty="0"/>
              <a:t>a[ j] = t;</a:t>
            </a:r>
            <a:endParaRPr dirty="0"/>
          </a:p>
          <a:p>
            <a:pPr marL="274320" lvl="0" indent="-274320" algn="l" rtl="0">
              <a:spcBef>
                <a:spcPts val="360"/>
              </a:spcBef>
              <a:spcAft>
                <a:spcPts val="0"/>
              </a:spcAft>
              <a:buSzPts val="1530"/>
              <a:buFont typeface="Georgia" panose="02040502050405020303"/>
              <a:buNone/>
            </a:pPr>
            <a:r>
              <a:rPr lang="en-US" sz="1800" dirty="0"/>
              <a:t>}}}}</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a:t>
            </a:r>
            <a:endParaRPr lang="en-US" dirty="0"/>
          </a:p>
        </p:txBody>
      </p:sp>
      <p:sp>
        <p:nvSpPr>
          <p:cNvPr id="4" name="Text Placeholder 3"/>
          <p:cNvSpPr>
            <a:spLocks noGrp="1"/>
          </p:cNvSpPr>
          <p:nvPr>
            <p:ph type="body" idx="1"/>
          </p:nvPr>
        </p:nvSpPr>
        <p:spPr>
          <a:xfrm>
            <a:off x="301752" y="1277815"/>
            <a:ext cx="4038600" cy="5351585"/>
          </a:xfrm>
        </p:spPr>
        <p:txBody>
          <a:bodyPr>
            <a:normAutofit fontScale="62500" lnSpcReduction="20000"/>
          </a:bodyPr>
          <a:lstStyle/>
          <a:p>
            <a:r>
              <a:rPr lang="en-US" dirty="0"/>
              <a:t>Operators</a:t>
            </a:r>
            <a:endParaRPr lang="en-US" dirty="0"/>
          </a:p>
          <a:p>
            <a:pPr marL="93980" indent="0">
              <a:buNone/>
            </a:pPr>
            <a:r>
              <a:rPr lang="en-US" dirty="0"/>
              <a:t>void  1</a:t>
            </a:r>
            <a:endParaRPr lang="en-US" dirty="0"/>
          </a:p>
          <a:p>
            <a:pPr marL="93980" indent="0">
              <a:buNone/>
            </a:pPr>
            <a:r>
              <a:rPr lang="en-US" dirty="0"/>
              <a:t>sort – 1</a:t>
            </a:r>
            <a:endParaRPr lang="en-US" dirty="0"/>
          </a:p>
          <a:p>
            <a:pPr marL="93980" indent="0">
              <a:buNone/>
            </a:pPr>
            <a:r>
              <a:rPr lang="en-US" dirty="0"/>
              <a:t>int – 3</a:t>
            </a:r>
            <a:endParaRPr lang="en-US" dirty="0"/>
          </a:p>
          <a:p>
            <a:pPr marL="93980" indent="0">
              <a:buNone/>
            </a:pPr>
            <a:r>
              <a:rPr lang="en-US" dirty="0"/>
              <a:t>* - 1</a:t>
            </a:r>
            <a:endParaRPr lang="en-US" dirty="0"/>
          </a:p>
          <a:p>
            <a:pPr marL="93980" indent="0">
              <a:buNone/>
            </a:pPr>
            <a:r>
              <a:rPr lang="en-US" dirty="0"/>
              <a:t>&lt; - 3</a:t>
            </a:r>
            <a:endParaRPr lang="en-US" dirty="0"/>
          </a:p>
          <a:p>
            <a:pPr marL="93980" indent="0">
              <a:buNone/>
            </a:pPr>
            <a:r>
              <a:rPr lang="en-US" dirty="0"/>
              <a:t>= - 5</a:t>
            </a:r>
            <a:endParaRPr lang="en-US" dirty="0"/>
          </a:p>
          <a:p>
            <a:pPr marL="93980" indent="0">
              <a:buNone/>
            </a:pPr>
            <a:r>
              <a:rPr lang="en-US" dirty="0"/>
              <a:t>&gt; - 1</a:t>
            </a:r>
            <a:endParaRPr lang="en-US" dirty="0"/>
          </a:p>
          <a:p>
            <a:pPr marL="93980" indent="0">
              <a:buNone/>
            </a:pPr>
            <a:r>
              <a:rPr lang="en-US" dirty="0"/>
              <a:t>- - 1</a:t>
            </a:r>
            <a:endParaRPr lang="en-US" dirty="0"/>
          </a:p>
          <a:p>
            <a:pPr marL="93980" indent="0">
              <a:buNone/>
            </a:pPr>
            <a:r>
              <a:rPr lang="en-US" dirty="0"/>
              <a:t>, - 3</a:t>
            </a:r>
            <a:endParaRPr lang="en-US" dirty="0"/>
          </a:p>
          <a:p>
            <a:pPr marL="93980" indent="0">
              <a:buNone/>
            </a:pPr>
            <a:r>
              <a:rPr lang="en-US" dirty="0"/>
              <a:t>; - 9</a:t>
            </a:r>
            <a:endParaRPr lang="en-US" dirty="0"/>
          </a:p>
          <a:p>
            <a:pPr marL="93980" indent="0">
              <a:buNone/>
            </a:pPr>
            <a:r>
              <a:rPr lang="en-US" dirty="0"/>
              <a:t>() - 5</a:t>
            </a:r>
            <a:endParaRPr lang="en-US" dirty="0"/>
          </a:p>
          <a:p>
            <a:pPr marL="93980" indent="0">
              <a:buNone/>
            </a:pPr>
            <a:r>
              <a:rPr lang="en-US" dirty="0"/>
              <a:t>[] – 6</a:t>
            </a:r>
            <a:endParaRPr lang="en-US" dirty="0"/>
          </a:p>
          <a:p>
            <a:pPr marL="93980" indent="0">
              <a:buNone/>
            </a:pPr>
            <a:r>
              <a:rPr lang="en-US" dirty="0"/>
              <a:t>{ } - 4</a:t>
            </a:r>
            <a:endParaRPr lang="en-US" dirty="0"/>
          </a:p>
          <a:p>
            <a:pPr marL="93980" indent="0">
              <a:buNone/>
            </a:pPr>
            <a:r>
              <a:rPr lang="en-US" dirty="0"/>
              <a:t>+ - 1</a:t>
            </a:r>
            <a:endParaRPr lang="en-US" dirty="0"/>
          </a:p>
          <a:p>
            <a:pPr marL="93980" indent="0">
              <a:buNone/>
            </a:pPr>
            <a:r>
              <a:rPr lang="en-US" dirty="0"/>
              <a:t>++ - 2</a:t>
            </a:r>
            <a:endParaRPr lang="en-US" dirty="0"/>
          </a:p>
          <a:p>
            <a:pPr marL="93980" indent="0">
              <a:buNone/>
            </a:pPr>
            <a:r>
              <a:rPr lang="en-US" dirty="0"/>
              <a:t>for – 2</a:t>
            </a:r>
            <a:endParaRPr lang="en-US" dirty="0"/>
          </a:p>
          <a:p>
            <a:pPr marL="93980" indent="0">
              <a:buNone/>
            </a:pPr>
            <a:r>
              <a:rPr lang="en-US" dirty="0"/>
              <a:t>if – 2</a:t>
            </a:r>
            <a:endParaRPr lang="en-US" dirty="0"/>
          </a:p>
          <a:p>
            <a:pPr marL="93980" indent="0">
              <a:buNone/>
            </a:pPr>
            <a:r>
              <a:rPr lang="en-US" dirty="0"/>
              <a:t>return - 1</a:t>
            </a:r>
            <a:endParaRPr lang="en-US" dirty="0"/>
          </a:p>
        </p:txBody>
      </p:sp>
      <p:sp>
        <p:nvSpPr>
          <p:cNvPr id="5" name="Text Placeholder 4"/>
          <p:cNvSpPr>
            <a:spLocks noGrp="1"/>
          </p:cNvSpPr>
          <p:nvPr>
            <p:ph type="body" idx="2"/>
          </p:nvPr>
        </p:nvSpPr>
        <p:spPr/>
        <p:txBody>
          <a:bodyPr/>
          <a:lstStyle/>
          <a:p>
            <a:r>
              <a:rPr lang="en-US" dirty="0"/>
              <a:t>Operands</a:t>
            </a:r>
            <a:endParaRPr lang="en-US" dirty="0"/>
          </a:p>
          <a:p>
            <a:pPr marL="93980" indent="0">
              <a:buNone/>
            </a:pPr>
            <a:r>
              <a:rPr lang="en-US" dirty="0"/>
              <a:t>0- 1</a:t>
            </a:r>
            <a:endParaRPr lang="en-US" dirty="0"/>
          </a:p>
          <a:p>
            <a:pPr marL="93980" indent="0">
              <a:buNone/>
            </a:pPr>
            <a:r>
              <a:rPr lang="en-US" dirty="0"/>
              <a:t>1- 2</a:t>
            </a:r>
            <a:endParaRPr lang="en-US" dirty="0"/>
          </a:p>
          <a:p>
            <a:pPr marL="93980" indent="0">
              <a:buNone/>
            </a:pPr>
            <a:r>
              <a:rPr lang="en-US" dirty="0"/>
              <a:t>2 – 1</a:t>
            </a:r>
            <a:endParaRPr lang="en-US" dirty="0"/>
          </a:p>
          <a:p>
            <a:pPr marL="93980" indent="0">
              <a:buNone/>
            </a:pPr>
            <a:r>
              <a:rPr lang="en-US" dirty="0"/>
              <a:t>a – 7</a:t>
            </a:r>
            <a:endParaRPr lang="en-US" dirty="0"/>
          </a:p>
          <a:p>
            <a:pPr marL="93980" indent="0">
              <a:buNone/>
            </a:pPr>
            <a:r>
              <a:rPr lang="en-US" dirty="0"/>
              <a:t>t – 3</a:t>
            </a:r>
            <a:endParaRPr lang="en-US" dirty="0"/>
          </a:p>
          <a:p>
            <a:pPr marL="93980" indent="0">
              <a:buNone/>
            </a:pPr>
            <a:r>
              <a:rPr lang="en-US" dirty="0"/>
              <a:t>n – 4</a:t>
            </a:r>
            <a:endParaRPr lang="en-US" dirty="0"/>
          </a:p>
          <a:p>
            <a:pPr marL="93980" indent="0">
              <a:buNone/>
            </a:pPr>
            <a:r>
              <a:rPr lang="en-US" dirty="0" err="1"/>
              <a:t>i</a:t>
            </a:r>
            <a:r>
              <a:rPr lang="en-US" dirty="0"/>
              <a:t> – 8</a:t>
            </a:r>
            <a:endParaRPr lang="en-US" dirty="0"/>
          </a:p>
          <a:p>
            <a:pPr marL="93980" indent="0">
              <a:buNone/>
            </a:pPr>
            <a:r>
              <a:rPr lang="en-US" dirty="0"/>
              <a:t>j - 7</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8"/>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panose="02040502050405020303"/>
              <a:buNone/>
            </a:pPr>
            <a:r>
              <a:rPr lang="en-US" dirty="0"/>
              <a:t>Sol</a:t>
            </a:r>
            <a:endParaRPr dirty="0"/>
          </a:p>
        </p:txBody>
      </p:sp>
      <p:sp>
        <p:nvSpPr>
          <p:cNvPr id="298" name="Google Shape;298;p18"/>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295"/>
              <a:buChar char="⚫"/>
            </a:pPr>
            <a:r>
              <a:rPr lang="en-US" dirty="0"/>
              <a:t>Ignore the function definition</a:t>
            </a:r>
            <a:endParaRPr dirty="0"/>
          </a:p>
          <a:p>
            <a:pPr marL="274320" lvl="0" indent="-274320" algn="l" rtl="0">
              <a:spcBef>
                <a:spcPts val="540"/>
              </a:spcBef>
              <a:spcAft>
                <a:spcPts val="0"/>
              </a:spcAft>
              <a:buSzPts val="2295"/>
              <a:buChar char="⚫"/>
            </a:pPr>
            <a:r>
              <a:rPr lang="en-US" dirty="0"/>
              <a:t>Count operators and operands</a:t>
            </a:r>
            <a:endParaRPr dirty="0"/>
          </a:p>
          <a:p>
            <a:pPr marL="274320" lvl="0" indent="-274320" algn="l" rtl="0">
              <a:spcBef>
                <a:spcPts val="540"/>
              </a:spcBef>
              <a:spcAft>
                <a:spcPts val="0"/>
              </a:spcAft>
              <a:buSzPts val="2295"/>
              <a:buFont typeface="Georgia" panose="02040502050405020303"/>
              <a:buNone/>
            </a:pPr>
            <a:r>
              <a:rPr lang="en-US" dirty="0"/>
              <a:t>                       Total        Unique</a:t>
            </a:r>
            <a:endParaRPr dirty="0"/>
          </a:p>
          <a:p>
            <a:pPr marL="274320" lvl="0" indent="-274320" algn="l" rtl="0">
              <a:spcBef>
                <a:spcPts val="540"/>
              </a:spcBef>
              <a:spcAft>
                <a:spcPts val="0"/>
              </a:spcAft>
              <a:buSzPts val="2295"/>
              <a:buChar char="⚫"/>
            </a:pPr>
            <a:r>
              <a:rPr lang="en-US" dirty="0"/>
              <a:t>Operators   N1 = </a:t>
            </a:r>
            <a:r>
              <a:rPr lang="en-IN" altLang="en-US" dirty="0"/>
              <a:t>51</a:t>
            </a:r>
            <a:r>
              <a:rPr lang="en-US" dirty="0"/>
              <a:t>     n1 </a:t>
            </a:r>
            <a:r>
              <a:rPr lang="en-US"/>
              <a:t>= 18</a:t>
            </a:r>
            <a:endParaRPr dirty="0"/>
          </a:p>
          <a:p>
            <a:pPr marL="274320" lvl="0" indent="-274320" algn="l" rtl="0">
              <a:spcBef>
                <a:spcPts val="540"/>
              </a:spcBef>
              <a:spcAft>
                <a:spcPts val="0"/>
              </a:spcAft>
              <a:buSzPts val="2295"/>
              <a:buChar char="⚫"/>
            </a:pPr>
            <a:r>
              <a:rPr lang="en-US" dirty="0"/>
              <a:t>Operands   N2 = 33     n2 = 8</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
          <p:cNvSpPr txBox="1"/>
          <p:nvPr/>
        </p:nvSpPr>
        <p:spPr>
          <a:xfrm>
            <a:off x="304800" y="476672"/>
            <a:ext cx="8534400" cy="584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2"/>
                </a:solidFill>
                <a:latin typeface="Georgia" panose="02040502050405020303"/>
                <a:ea typeface="Georgia" panose="02040502050405020303"/>
                <a:cs typeface="Georgia" panose="02040502050405020303"/>
                <a:sym typeface="Georgia" panose="02040502050405020303"/>
              </a:rPr>
              <a:t>Halstead’s Software Science</a:t>
            </a:r>
            <a:endParaRPr lang="en-US" sz="3200">
              <a:solidFill>
                <a:schemeClr val="dk2"/>
              </a:solidFill>
              <a:latin typeface="Georgia" panose="02040502050405020303"/>
              <a:ea typeface="Georgia" panose="02040502050405020303"/>
              <a:cs typeface="Georgia" panose="02040502050405020303"/>
              <a:sym typeface="Georgia" panose="02040502050405020303"/>
            </a:endParaRPr>
          </a:p>
        </p:txBody>
      </p:sp>
      <p:sp>
        <p:nvSpPr>
          <p:cNvPr id="184" name="Google Shape;184;p2"/>
          <p:cNvSpPr txBox="1">
            <a:spLocks noGrp="1"/>
          </p:cNvSpPr>
          <p:nvPr>
            <p:ph type="body" idx="1"/>
          </p:nvPr>
        </p:nvSpPr>
        <p:spPr>
          <a:xfrm>
            <a:off x="301752" y="1809328"/>
            <a:ext cx="8503920" cy="4572000"/>
          </a:xfrm>
          <a:prstGeom prst="rect">
            <a:avLst/>
          </a:prstGeom>
          <a:noFill/>
          <a:ln>
            <a:noFill/>
          </a:ln>
        </p:spPr>
        <p:txBody>
          <a:bodyPr spcFirstLastPara="1" wrap="square" lIns="91425" tIns="45700" rIns="91425" bIns="45700" anchor="t" anchorCtr="0">
            <a:normAutofit fontScale="92500" lnSpcReduction="20000"/>
          </a:bodyPr>
          <a:lstStyle/>
          <a:p>
            <a:pPr marL="274320" lvl="0" indent="-262890" algn="just" rtl="0">
              <a:spcBef>
                <a:spcPts val="0"/>
              </a:spcBef>
              <a:spcAft>
                <a:spcPts val="0"/>
              </a:spcAft>
              <a:buSzPct val="85000"/>
              <a:buChar char="⚫"/>
            </a:pPr>
            <a:r>
              <a:rPr lang="en-US" sz="2800"/>
              <a:t>According to Halstead, “ A Computer program is an implementation of an algorithm considered to be a collection of tokens which can be classified as either operators or operands”.</a:t>
            </a:r>
            <a:endParaRPr sz="2800"/>
          </a:p>
          <a:p>
            <a:pPr marL="274320" lvl="0" indent="-262890" algn="just" rtl="0">
              <a:spcBef>
                <a:spcPts val="0"/>
              </a:spcBef>
              <a:spcAft>
                <a:spcPts val="0"/>
              </a:spcAft>
              <a:buSzPct val="85000"/>
              <a:buChar char="⚫"/>
            </a:pPr>
            <a:r>
              <a:rPr lang="en-US" sz="2800"/>
              <a:t>Halstead’s software science is an analytical technique to measure size, development effort, and development cost of software products.</a:t>
            </a:r>
            <a:endParaRPr lang="en-US" sz="2800"/>
          </a:p>
          <a:p>
            <a:pPr marL="274320" lvl="0" indent="-262890" algn="just" rtl="0">
              <a:spcBef>
                <a:spcPts val="560"/>
              </a:spcBef>
              <a:spcAft>
                <a:spcPts val="0"/>
              </a:spcAft>
              <a:buSzPct val="85000"/>
              <a:buChar char="⚫"/>
            </a:pPr>
            <a:r>
              <a:rPr lang="en-US" sz="2800"/>
              <a:t>Halstead defines various indicators to check the complexity of module.</a:t>
            </a:r>
            <a:endParaRPr sz="2800"/>
          </a:p>
          <a:p>
            <a:pPr marL="274320" lvl="0" indent="-262890" algn="just" rtl="0">
              <a:spcBef>
                <a:spcPts val="560"/>
              </a:spcBef>
              <a:spcAft>
                <a:spcPts val="0"/>
              </a:spcAft>
              <a:buSzPct val="85000"/>
              <a:buChar char="⚫"/>
            </a:pPr>
            <a:r>
              <a:rPr lang="en-US" sz="2800"/>
              <a:t>Halstead used a few primitive program parameters to develop the expressions for over all program length, potential minimum volume, actual volume, language level, effort, and development time.</a:t>
            </a:r>
            <a:endParaRPr 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85950" y="1123950"/>
            <a:ext cx="5362575" cy="460057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110154" y="916035"/>
          <a:ext cx="4443498" cy="5349108"/>
        </p:xfrm>
        <a:graphic>
          <a:graphicData uri="http://schemas.openxmlformats.org/drawingml/2006/table">
            <a:tbl>
              <a:tblPr/>
              <a:tblGrid>
                <a:gridCol w="740655"/>
                <a:gridCol w="1234281"/>
                <a:gridCol w="1234281"/>
                <a:gridCol w="1234281"/>
              </a:tblGrid>
              <a:tr h="278612">
                <a:tc>
                  <a:txBody>
                    <a:bodyPr/>
                    <a:lstStyle/>
                    <a:p>
                      <a:pPr algn="ctr" rtl="0" fontAlgn="base"/>
                      <a:r>
                        <a:rPr lang="en-US" sz="1200" b="1" dirty="0">
                          <a:effectLst/>
                          <a:latin typeface="Times" charset="0"/>
                          <a:ea typeface="Times" charset="0"/>
                          <a:cs typeface="Times" charset="0"/>
                        </a:rPr>
                        <a:t>Operators</a:t>
                      </a:r>
                      <a:endParaRPr lang="en-US" sz="1200" b="1" dirty="0">
                        <a:effectLst/>
                        <a:latin typeface="Times" charset="0"/>
                        <a:ea typeface="Times" charset="0"/>
                        <a:cs typeface="Times" charset="0"/>
                      </a:endParaRPr>
                    </a:p>
                  </a:txBody>
                  <a:tcPr marL="14360" marR="14360" marT="47866" marB="47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1200" b="1" dirty="0">
                          <a:effectLst/>
                          <a:latin typeface="Times" charset="0"/>
                          <a:ea typeface="Times" charset="0"/>
                          <a:cs typeface="Times" charset="0"/>
                        </a:rPr>
                        <a:t>Occurrences</a:t>
                      </a:r>
                      <a:endParaRPr lang="en-US" sz="1200" b="1" dirty="0">
                        <a:effectLst/>
                        <a:latin typeface="Times" charset="0"/>
                        <a:ea typeface="Times" charset="0"/>
                        <a:cs typeface="Times" charset="0"/>
                      </a:endParaRPr>
                    </a:p>
                  </a:txBody>
                  <a:tcPr marL="47866" marR="47866" marT="47866" marB="47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1200" b="1" dirty="0">
                          <a:effectLst/>
                          <a:latin typeface="Times" charset="0"/>
                          <a:ea typeface="Times" charset="0"/>
                          <a:cs typeface="Times" charset="0"/>
                        </a:rPr>
                        <a:t>Operands</a:t>
                      </a:r>
                      <a:endParaRPr lang="en-US" sz="1200" b="1" dirty="0">
                        <a:effectLst/>
                        <a:latin typeface="Times" charset="0"/>
                        <a:ea typeface="Times" charset="0"/>
                        <a:cs typeface="Times" charset="0"/>
                      </a:endParaRPr>
                    </a:p>
                  </a:txBody>
                  <a:tcPr marL="47866" marR="47866" marT="47866" marB="47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1200" b="1" dirty="0">
                          <a:effectLst/>
                          <a:latin typeface="Times" charset="0"/>
                          <a:ea typeface="Times" charset="0"/>
                          <a:cs typeface="Times" charset="0"/>
                        </a:rPr>
                        <a:t>Occurrences</a:t>
                      </a:r>
                      <a:endParaRPr lang="en-US" sz="1200" b="1" dirty="0">
                        <a:effectLst/>
                        <a:latin typeface="Times" charset="0"/>
                        <a:ea typeface="Times" charset="0"/>
                        <a:cs typeface="Times" charset="0"/>
                      </a:endParaRPr>
                    </a:p>
                  </a:txBody>
                  <a:tcPr marL="47866" marR="47866" marT="47866" marB="47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rtl="0" fontAlgn="base"/>
                      <a:r>
                        <a:rPr lang="en-US" sz="1200" b="0" dirty="0">
                          <a:effectLst/>
                          <a:latin typeface="Times" charset="0"/>
                          <a:ea typeface="Times" charset="0"/>
                          <a:cs typeface="Times" charset="0"/>
                        </a:rPr>
                        <a:t>int</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latin typeface="Times" charset="0"/>
                          <a:ea typeface="Times" charset="0"/>
                          <a:cs typeface="Times" charset="0"/>
                        </a:rPr>
                        <a:t>4</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1200" b="0" dirty="0">
                          <a:effectLst/>
                          <a:latin typeface="Times" charset="0"/>
                          <a:ea typeface="Times" charset="0"/>
                          <a:cs typeface="Times" charset="0"/>
                        </a:rPr>
                        <a:t>x</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a:effectLst/>
                          <a:latin typeface="Times" charset="0"/>
                          <a:ea typeface="Times" charset="0"/>
                          <a:cs typeface="Times" charset="0"/>
                        </a:rPr>
                        <a:t>7</a:t>
                      </a:r>
                      <a:endParaRPr lang="en-U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rtl="0" fontAlgn="base"/>
                      <a:r>
                        <a:rPr lang="en-US" sz="1200" b="0" dirty="0">
                          <a:effectLst/>
                          <a:latin typeface="Times" charset="0"/>
                          <a:ea typeface="Times" charset="0"/>
                          <a:cs typeface="Times" charset="0"/>
                        </a:rPr>
                        <a:t>sort</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latin typeface="Times" charset="0"/>
                          <a:ea typeface="Times" charset="0"/>
                          <a:cs typeface="Times" charset="0"/>
                        </a:rPr>
                        <a:t>1</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1200" b="0" dirty="0">
                          <a:effectLst/>
                          <a:latin typeface="Times" charset="0"/>
                          <a:ea typeface="Times" charset="0"/>
                          <a:cs typeface="Times" charset="0"/>
                        </a:rPr>
                        <a:t>n</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a:effectLst/>
                          <a:latin typeface="Times" charset="0"/>
                          <a:ea typeface="Times" charset="0"/>
                          <a:cs typeface="Times" charset="0"/>
                        </a:rPr>
                        <a:t>3</a:t>
                      </a:r>
                      <a:endParaRPr lang="en-U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905">
                <a:tc>
                  <a:txBody>
                    <a:bodyPr/>
                    <a:lstStyle/>
                    <a:p>
                      <a:pPr algn="ctr" fontAlgn="base"/>
                      <a:r>
                        <a:rPr lang="en-US" sz="1200" b="0" dirty="0">
                          <a:effectLst/>
                          <a:latin typeface="Times" charset="0"/>
                          <a:ea typeface="Times" charset="0"/>
                          <a:cs typeface="Times" charset="0"/>
                        </a:rPr>
                        <a:t>()</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latin typeface="Times" charset="0"/>
                          <a:ea typeface="Times" charset="0"/>
                          <a:cs typeface="Times" charset="0"/>
                        </a:rPr>
                        <a:t>5</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1200" b="0" dirty="0" err="1">
                          <a:effectLst/>
                          <a:latin typeface="Times" charset="0"/>
                          <a:ea typeface="Times" charset="0"/>
                          <a:cs typeface="Times" charset="0"/>
                        </a:rPr>
                        <a:t>i</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a:effectLst/>
                          <a:latin typeface="Times" charset="0"/>
                          <a:ea typeface="Times" charset="0"/>
                          <a:cs typeface="Times" charset="0"/>
                        </a:rPr>
                        <a:t>8</a:t>
                      </a:r>
                      <a:endParaRPr lang="en-U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905">
                <a:tc>
                  <a:txBody>
                    <a:bodyPr/>
                    <a:lstStyle/>
                    <a:p>
                      <a:pPr algn="ctr" fontAlgn="base"/>
                      <a:r>
                        <a:rPr lang="en-US" sz="1200" b="0">
                          <a:effectLst/>
                          <a:latin typeface="Times" charset="0"/>
                          <a:ea typeface="Times" charset="0"/>
                          <a:cs typeface="Times" charset="0"/>
                        </a:rPr>
                        <a:t>,</a:t>
                      </a:r>
                      <a:endParaRPr lang="en-U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latin typeface="Times" charset="0"/>
                          <a:ea typeface="Times" charset="0"/>
                          <a:cs typeface="Times" charset="0"/>
                        </a:rPr>
                        <a:t>4</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hr-HR" sz="1200" b="0" dirty="0">
                          <a:effectLst/>
                          <a:latin typeface="Times" charset="0"/>
                          <a:ea typeface="Times" charset="0"/>
                          <a:cs typeface="Times" charset="0"/>
                        </a:rPr>
                        <a:t>j</a:t>
                      </a:r>
                      <a:endParaRPr lang="hr-HR"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a:effectLst/>
                          <a:latin typeface="Times" charset="0"/>
                          <a:ea typeface="Times" charset="0"/>
                          <a:cs typeface="Times" charset="0"/>
                        </a:rPr>
                        <a:t>7</a:t>
                      </a:r>
                      <a:endParaRPr lang="en-U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905">
                <a:tc>
                  <a:txBody>
                    <a:bodyPr/>
                    <a:lstStyle/>
                    <a:p>
                      <a:pPr algn="ctr" fontAlgn="base"/>
                      <a:r>
                        <a:rPr lang="en-US" sz="1200" b="0">
                          <a:effectLst/>
                          <a:latin typeface="Times" charset="0"/>
                          <a:ea typeface="Times" charset="0"/>
                          <a:cs typeface="Times" charset="0"/>
                        </a:rPr>
                        <a:t>[]</a:t>
                      </a:r>
                      <a:endParaRPr lang="en-U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a:effectLst/>
                          <a:latin typeface="Times" charset="0"/>
                          <a:ea typeface="Times" charset="0"/>
                          <a:cs typeface="Times" charset="0"/>
                        </a:rPr>
                        <a:t>7</a:t>
                      </a:r>
                      <a:endParaRPr lang="en-U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1200" b="0" dirty="0">
                          <a:effectLst/>
                          <a:latin typeface="Times" charset="0"/>
                          <a:ea typeface="Times" charset="0"/>
                          <a:cs typeface="Times" charset="0"/>
                        </a:rPr>
                        <a:t>save</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a:effectLst/>
                          <a:latin typeface="Times" charset="0"/>
                          <a:ea typeface="Times" charset="0"/>
                          <a:cs typeface="Times" charset="0"/>
                        </a:rPr>
                        <a:t>3</a:t>
                      </a:r>
                      <a:endParaRPr lang="en-U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905">
                <a:tc>
                  <a:txBody>
                    <a:bodyPr/>
                    <a:lstStyle/>
                    <a:p>
                      <a:pPr algn="ctr" rtl="0" fontAlgn="base"/>
                      <a:r>
                        <a:rPr lang="en-US" sz="1200" b="0">
                          <a:effectLst/>
                          <a:latin typeface="Times" charset="0"/>
                          <a:ea typeface="Times" charset="0"/>
                          <a:cs typeface="Times" charset="0"/>
                        </a:rPr>
                        <a:t>if</a:t>
                      </a:r>
                      <a:endParaRPr lang="en-U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is-IS" sz="1200" b="0">
                          <a:effectLst/>
                          <a:latin typeface="Times" charset="0"/>
                          <a:ea typeface="Times" charset="0"/>
                          <a:cs typeface="Times" charset="0"/>
                        </a:rPr>
                        <a:t>2</a:t>
                      </a:r>
                      <a:endParaRPr lang="is-I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1200" b="0" dirty="0">
                          <a:effectLst/>
                          <a:latin typeface="Times" charset="0"/>
                          <a:ea typeface="Times" charset="0"/>
                          <a:cs typeface="Times" charset="0"/>
                        </a:rPr>
                        <a:t>im1</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latin typeface="Times" charset="0"/>
                          <a:ea typeface="Times" charset="0"/>
                          <a:cs typeface="Times" charset="0"/>
                        </a:rPr>
                        <a:t>3</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905">
                <a:tc>
                  <a:txBody>
                    <a:bodyPr/>
                    <a:lstStyle/>
                    <a:p>
                      <a:pPr algn="ctr" fontAlgn="base"/>
                      <a:r>
                        <a:rPr lang="en-US" sz="1200" b="0">
                          <a:effectLst/>
                          <a:latin typeface="Times" charset="0"/>
                          <a:ea typeface="Times" charset="0"/>
                          <a:cs typeface="Times" charset="0"/>
                        </a:rPr>
                        <a:t>&lt;</a:t>
                      </a:r>
                      <a:endParaRPr lang="en-U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is-IS" sz="1200" b="0">
                          <a:effectLst/>
                          <a:latin typeface="Times" charset="0"/>
                          <a:ea typeface="Times" charset="0"/>
                          <a:cs typeface="Times" charset="0"/>
                        </a:rPr>
                        <a:t>2</a:t>
                      </a:r>
                      <a:endParaRPr lang="is-I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is-IS" sz="1200" b="0">
                          <a:effectLst/>
                          <a:latin typeface="Times" charset="0"/>
                          <a:ea typeface="Times" charset="0"/>
                          <a:cs typeface="Times" charset="0"/>
                        </a:rPr>
                        <a:t>2</a:t>
                      </a:r>
                      <a:endParaRPr lang="is-I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is-IS" sz="1200" b="0" dirty="0">
                          <a:effectLst/>
                          <a:latin typeface="Times" charset="0"/>
                          <a:ea typeface="Times" charset="0"/>
                          <a:cs typeface="Times" charset="0"/>
                        </a:rPr>
                        <a:t>2</a:t>
                      </a:r>
                      <a:endParaRPr lang="is-I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905">
                <a:tc>
                  <a:txBody>
                    <a:bodyPr/>
                    <a:lstStyle/>
                    <a:p>
                      <a:pPr algn="ctr" fontAlgn="base"/>
                      <a:r>
                        <a:rPr lang="en-US" sz="1200" b="0">
                          <a:effectLst/>
                          <a:latin typeface="Times" charset="0"/>
                          <a:ea typeface="Times" charset="0"/>
                          <a:cs typeface="Times" charset="0"/>
                        </a:rPr>
                        <a:t>;</a:t>
                      </a:r>
                      <a:endParaRPr lang="en-U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cs-CZ" sz="1200" b="0">
                          <a:effectLst/>
                          <a:latin typeface="Times" charset="0"/>
                          <a:ea typeface="Times" charset="0"/>
                          <a:cs typeface="Times" charset="0"/>
                        </a:rPr>
                        <a:t>11</a:t>
                      </a:r>
                      <a:endParaRPr lang="cs-CZ"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a:effectLst/>
                          <a:latin typeface="Times" charset="0"/>
                          <a:ea typeface="Times" charset="0"/>
                          <a:cs typeface="Times" charset="0"/>
                        </a:rPr>
                        <a:t>1</a:t>
                      </a:r>
                      <a:endParaRPr lang="en-U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latin typeface="Times" charset="0"/>
                          <a:ea typeface="Times" charset="0"/>
                          <a:cs typeface="Times" charset="0"/>
                        </a:rPr>
                        <a:t>3</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905">
                <a:tc>
                  <a:txBody>
                    <a:bodyPr/>
                    <a:lstStyle/>
                    <a:p>
                      <a:pPr algn="ctr" rtl="0" fontAlgn="base"/>
                      <a:r>
                        <a:rPr lang="en-US" sz="1200" b="0">
                          <a:effectLst/>
                          <a:latin typeface="Times" charset="0"/>
                          <a:ea typeface="Times" charset="0"/>
                          <a:cs typeface="Times" charset="0"/>
                        </a:rPr>
                        <a:t>for</a:t>
                      </a:r>
                      <a:endParaRPr lang="en-U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is-IS" sz="1200" b="0">
                          <a:effectLst/>
                          <a:latin typeface="Times" charset="0"/>
                          <a:ea typeface="Times" charset="0"/>
                          <a:cs typeface="Times" charset="0"/>
                        </a:rPr>
                        <a:t>2</a:t>
                      </a:r>
                      <a:endParaRPr lang="is-I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a:effectLst/>
                          <a:latin typeface="Times" charset="0"/>
                          <a:ea typeface="Times" charset="0"/>
                          <a:cs typeface="Times" charset="0"/>
                        </a:rPr>
                        <a:t>0</a:t>
                      </a:r>
                      <a:endParaRPr lang="en-U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latin typeface="Times" charset="0"/>
                          <a:ea typeface="Times" charset="0"/>
                          <a:cs typeface="Times" charset="0"/>
                        </a:rPr>
                        <a:t>1</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905">
                <a:tc>
                  <a:txBody>
                    <a:bodyPr/>
                    <a:lstStyle/>
                    <a:p>
                      <a:pPr algn="ctr" fontAlgn="base"/>
                      <a:r>
                        <a:rPr lang="en-US" sz="1200" b="0">
                          <a:effectLst/>
                          <a:latin typeface="Times" charset="0"/>
                          <a:ea typeface="Times" charset="0"/>
                          <a:cs typeface="Times" charset="0"/>
                        </a:rPr>
                        <a:t>=</a:t>
                      </a:r>
                      <a:endParaRPr lang="en-U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a:effectLst/>
                          <a:latin typeface="Times" charset="0"/>
                          <a:ea typeface="Times" charset="0"/>
                          <a:cs typeface="Times" charset="0"/>
                        </a:rPr>
                        <a:t>6</a:t>
                      </a:r>
                      <a:endParaRPr lang="en-U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a:effectLst/>
                          <a:latin typeface="Times" charset="0"/>
                          <a:ea typeface="Times" charset="0"/>
                          <a:cs typeface="Times" charset="0"/>
                        </a:rPr>
                        <a:t>–</a:t>
                      </a:r>
                      <a:endParaRPr lang="en-U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latin typeface="Times" charset="0"/>
                          <a:ea typeface="Times" charset="0"/>
                          <a:cs typeface="Times" charset="0"/>
                        </a:rPr>
                        <a:t>–</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905">
                <a:tc>
                  <a:txBody>
                    <a:bodyPr/>
                    <a:lstStyle/>
                    <a:p>
                      <a:pPr algn="ctr" fontAlgn="base"/>
                      <a:r>
                        <a:rPr lang="en-US" sz="1200" b="0">
                          <a:effectLst/>
                          <a:latin typeface="Times" charset="0"/>
                          <a:ea typeface="Times" charset="0"/>
                          <a:cs typeface="Times" charset="0"/>
                        </a:rPr>
                        <a:t>–</a:t>
                      </a:r>
                      <a:endParaRPr lang="en-U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a:effectLst/>
                          <a:latin typeface="Times" charset="0"/>
                          <a:ea typeface="Times" charset="0"/>
                          <a:cs typeface="Times" charset="0"/>
                        </a:rPr>
                        <a:t>1</a:t>
                      </a:r>
                      <a:endParaRPr lang="en-U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latin typeface="Times" charset="0"/>
                          <a:ea typeface="Times" charset="0"/>
                          <a:cs typeface="Times" charset="0"/>
                        </a:rPr>
                        <a:t>–</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latin typeface="Times" charset="0"/>
                          <a:ea typeface="Times" charset="0"/>
                          <a:cs typeface="Times" charset="0"/>
                        </a:rPr>
                        <a:t>–</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905">
                <a:tc>
                  <a:txBody>
                    <a:bodyPr/>
                    <a:lstStyle/>
                    <a:p>
                      <a:pPr algn="ctr" fontAlgn="base"/>
                      <a:r>
                        <a:rPr lang="en-US" sz="1200" b="0">
                          <a:effectLst/>
                          <a:latin typeface="Times" charset="0"/>
                          <a:ea typeface="Times" charset="0"/>
                          <a:cs typeface="Times" charset="0"/>
                        </a:rPr>
                        <a:t>&lt;=</a:t>
                      </a:r>
                      <a:endParaRPr lang="en-U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is-IS" sz="1200" b="0" dirty="0">
                          <a:effectLst/>
                          <a:latin typeface="Times" charset="0"/>
                          <a:ea typeface="Times" charset="0"/>
                          <a:cs typeface="Times" charset="0"/>
                        </a:rPr>
                        <a:t>2</a:t>
                      </a:r>
                      <a:endParaRPr lang="is-I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latin typeface="Times" charset="0"/>
                          <a:ea typeface="Times" charset="0"/>
                          <a:cs typeface="Times" charset="0"/>
                        </a:rPr>
                        <a:t>–</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latin typeface="Times" charset="0"/>
                          <a:ea typeface="Times" charset="0"/>
                          <a:cs typeface="Times" charset="0"/>
                        </a:rPr>
                        <a:t>–</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905">
                <a:tc>
                  <a:txBody>
                    <a:bodyPr/>
                    <a:lstStyle/>
                    <a:p>
                      <a:pPr algn="ctr" fontAlgn="base"/>
                      <a:r>
                        <a:rPr lang="en-US" sz="1200" b="0">
                          <a:effectLst/>
                          <a:latin typeface="Times" charset="0"/>
                          <a:ea typeface="Times" charset="0"/>
                          <a:cs typeface="Times" charset="0"/>
                        </a:rPr>
                        <a:t>++</a:t>
                      </a:r>
                      <a:endParaRPr lang="en-U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is-IS" sz="1200" b="0">
                          <a:effectLst/>
                          <a:latin typeface="Times" charset="0"/>
                          <a:ea typeface="Times" charset="0"/>
                          <a:cs typeface="Times" charset="0"/>
                        </a:rPr>
                        <a:t>2</a:t>
                      </a:r>
                      <a:endParaRPr lang="is-I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latin typeface="Times" charset="0"/>
                          <a:ea typeface="Times" charset="0"/>
                          <a:cs typeface="Times" charset="0"/>
                        </a:rPr>
                        <a:t>–</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latin typeface="Times" charset="0"/>
                          <a:ea typeface="Times" charset="0"/>
                          <a:cs typeface="Times" charset="0"/>
                        </a:rPr>
                        <a:t>–</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905">
                <a:tc>
                  <a:txBody>
                    <a:bodyPr/>
                    <a:lstStyle/>
                    <a:p>
                      <a:pPr algn="ctr" rtl="0" fontAlgn="base"/>
                      <a:r>
                        <a:rPr lang="en-US" sz="1200" b="0">
                          <a:effectLst/>
                          <a:latin typeface="Times" charset="0"/>
                          <a:ea typeface="Times" charset="0"/>
                          <a:cs typeface="Times" charset="0"/>
                        </a:rPr>
                        <a:t>return</a:t>
                      </a:r>
                      <a:endParaRPr lang="en-U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is-IS" sz="1200" b="0">
                          <a:effectLst/>
                          <a:latin typeface="Times" charset="0"/>
                          <a:ea typeface="Times" charset="0"/>
                          <a:cs typeface="Times" charset="0"/>
                        </a:rPr>
                        <a:t>2</a:t>
                      </a:r>
                      <a:endParaRPr lang="is-I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latin typeface="Times" charset="0"/>
                          <a:ea typeface="Times" charset="0"/>
                          <a:cs typeface="Times" charset="0"/>
                        </a:rPr>
                        <a:t>–</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latin typeface="Times" charset="0"/>
                          <a:ea typeface="Times" charset="0"/>
                          <a:cs typeface="Times" charset="0"/>
                        </a:rPr>
                        <a:t>–</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905">
                <a:tc>
                  <a:txBody>
                    <a:bodyPr/>
                    <a:lstStyle/>
                    <a:p>
                      <a:pPr algn="ctr" fontAlgn="base"/>
                      <a:r>
                        <a:rPr lang="en-US" sz="1200" b="0">
                          <a:effectLst/>
                          <a:latin typeface="Times" charset="0"/>
                          <a:ea typeface="Times" charset="0"/>
                          <a:cs typeface="Times" charset="0"/>
                        </a:rPr>
                        <a:t>{}</a:t>
                      </a:r>
                      <a:endParaRPr lang="en-U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a:effectLst/>
                          <a:latin typeface="Times" charset="0"/>
                          <a:ea typeface="Times" charset="0"/>
                          <a:cs typeface="Times" charset="0"/>
                        </a:rPr>
                        <a:t>3</a:t>
                      </a:r>
                      <a:endParaRPr lang="en-US" sz="1200" b="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latin typeface="Times" charset="0"/>
                          <a:ea typeface="Times" charset="0"/>
                          <a:cs typeface="Times" charset="0"/>
                        </a:rPr>
                        <a:t>–</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200" b="0" dirty="0">
                          <a:effectLst/>
                          <a:latin typeface="Times" charset="0"/>
                          <a:ea typeface="Times" charset="0"/>
                          <a:cs typeface="Times" charset="0"/>
                        </a:rPr>
                        <a:t>–</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16905">
                <a:tc>
                  <a:txBody>
                    <a:bodyPr/>
                    <a:lstStyle/>
                    <a:p>
                      <a:pPr algn="ctr" rtl="0" fontAlgn="base"/>
                      <a:r>
                        <a:rPr lang="en-US" sz="1200" b="0" dirty="0">
                          <a:effectLst/>
                          <a:latin typeface="Times" charset="0"/>
                          <a:ea typeface="Times" charset="0"/>
                          <a:cs typeface="Times" charset="0"/>
                        </a:rPr>
                        <a:t>n1=1</a:t>
                      </a:r>
                      <a:r>
                        <a:rPr lang="en-US" sz="1200" b="0" dirty="0">
                          <a:effectLst/>
                          <a:latin typeface="Times" charset="0"/>
                          <a:ea typeface="Times" charset="0"/>
                          <a:cs typeface="Times" charset="0"/>
                        </a:rPr>
                        <a:t>5</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1200" b="0" dirty="0">
                          <a:effectLst/>
                          <a:latin typeface="Times" charset="0"/>
                          <a:ea typeface="Times" charset="0"/>
                          <a:cs typeface="Times" charset="0"/>
                        </a:rPr>
                        <a:t>N1=5</a:t>
                      </a:r>
                      <a:r>
                        <a:rPr lang="en-US" sz="1200" b="0" dirty="0">
                          <a:effectLst/>
                          <a:latin typeface="Times" charset="0"/>
                          <a:ea typeface="Times" charset="0"/>
                          <a:cs typeface="Times" charset="0"/>
                        </a:rPr>
                        <a:t>4</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1200" b="0" dirty="0">
                          <a:effectLst/>
                          <a:latin typeface="Times" charset="0"/>
                          <a:ea typeface="Times" charset="0"/>
                          <a:cs typeface="Times" charset="0"/>
                        </a:rPr>
                        <a:t>n2=</a:t>
                      </a:r>
                      <a:r>
                        <a:rPr lang="en-US" sz="1200" b="0" dirty="0">
                          <a:effectLst/>
                          <a:latin typeface="Times" charset="0"/>
                          <a:ea typeface="Times" charset="0"/>
                          <a:cs typeface="Times" charset="0"/>
                        </a:rPr>
                        <a:t>9</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r>
                        <a:rPr lang="en-US" sz="1200" b="0" dirty="0">
                          <a:effectLst/>
                          <a:latin typeface="Times" charset="0"/>
                          <a:ea typeface="Times" charset="0"/>
                          <a:cs typeface="Times" charset="0"/>
                        </a:rPr>
                        <a:t>N2=3</a:t>
                      </a:r>
                      <a:r>
                        <a:rPr lang="en-US" sz="1200" b="0" dirty="0">
                          <a:effectLst/>
                          <a:latin typeface="Times" charset="0"/>
                          <a:ea typeface="Times" charset="0"/>
                          <a:cs typeface="Times" charset="0"/>
                        </a:rPr>
                        <a:t>7</a:t>
                      </a:r>
                      <a:endParaRPr lang="en-US" sz="1200" b="0" dirty="0">
                        <a:effectLst/>
                        <a:latin typeface="Times" charset="0"/>
                        <a:ea typeface="Times" charset="0"/>
                        <a:cs typeface="Times" charset="0"/>
                      </a:endParaRPr>
                    </a:p>
                  </a:txBody>
                  <a:tcPr marL="47866" marR="47866" marT="67013" marB="670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81355" y="504516"/>
            <a:ext cx="3816504" cy="2316880"/>
          </a:xfrm>
          <a:prstGeom prst="rect">
            <a:avLst/>
          </a:prstGeom>
        </p:spPr>
      </p:pic>
      <p:graphicFrame>
        <p:nvGraphicFramePr>
          <p:cNvPr id="3" name="Table 2"/>
          <p:cNvGraphicFramePr>
            <a:graphicFrameLocks noGrp="1"/>
          </p:cNvGraphicFramePr>
          <p:nvPr/>
        </p:nvGraphicFramePr>
        <p:xfrm>
          <a:off x="3868611" y="504516"/>
          <a:ext cx="4913373" cy="3961612"/>
        </p:xfrm>
        <a:graphic>
          <a:graphicData uri="http://schemas.openxmlformats.org/drawingml/2006/table">
            <a:tbl>
              <a:tblPr firstRow="1" bandRow="1">
                <a:tableStyleId>{073A0DAA-6AF3-43AB-8588-CEC1D06C72B9}</a:tableStyleId>
              </a:tblPr>
              <a:tblGrid>
                <a:gridCol w="1121093"/>
                <a:gridCol w="957243"/>
                <a:gridCol w="1321361"/>
                <a:gridCol w="1513676"/>
              </a:tblGrid>
              <a:tr h="0">
                <a:tc>
                  <a:txBody>
                    <a:bodyPr/>
                    <a:lstStyle/>
                    <a:p>
                      <a:pPr algn="ctr" rtl="0" fontAlgn="base"/>
                      <a:r>
                        <a:rPr lang="en-US" sz="1200" b="1" dirty="0">
                          <a:solidFill>
                            <a:schemeClr val="tx1"/>
                          </a:solidFill>
                          <a:effectLst/>
                          <a:latin typeface="Times" charset="0"/>
                          <a:ea typeface="Times" charset="0"/>
                          <a:cs typeface="Times" charset="0"/>
                        </a:rPr>
                        <a:t>Operators</a:t>
                      </a:r>
                      <a:endParaRPr lang="en-US" sz="1200" b="1" dirty="0">
                        <a:solidFill>
                          <a:schemeClr val="tx1"/>
                        </a:solidFill>
                        <a:effectLst/>
                        <a:latin typeface="Times" charset="0"/>
                        <a:ea typeface="Times" charset="0"/>
                        <a:cs typeface="Times" charset="0"/>
                      </a:endParaRPr>
                    </a:p>
                  </a:txBody>
                  <a:tcPr marL="14360" marR="14360" marT="47866" marB="47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en-US" sz="1200" b="1" dirty="0">
                          <a:solidFill>
                            <a:schemeClr val="tx1"/>
                          </a:solidFill>
                          <a:effectLst/>
                          <a:latin typeface="Times" charset="0"/>
                          <a:ea typeface="Times" charset="0"/>
                          <a:cs typeface="Times" charset="0"/>
                        </a:rPr>
                        <a:t>Occurrences</a:t>
                      </a:r>
                      <a:endParaRPr lang="en-US" sz="1200" b="1" dirty="0">
                        <a:solidFill>
                          <a:schemeClr val="tx1"/>
                        </a:solidFill>
                        <a:effectLst/>
                        <a:latin typeface="Times" charset="0"/>
                        <a:ea typeface="Times" charset="0"/>
                        <a:cs typeface="Times" charset="0"/>
                      </a:endParaRPr>
                    </a:p>
                  </a:txBody>
                  <a:tcPr marL="47866" marR="47866" marT="47866" marB="47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en-US" sz="1200" b="1" dirty="0">
                          <a:solidFill>
                            <a:schemeClr val="tx1"/>
                          </a:solidFill>
                          <a:effectLst/>
                          <a:latin typeface="Times" charset="0"/>
                          <a:ea typeface="Times" charset="0"/>
                          <a:cs typeface="Times" charset="0"/>
                        </a:rPr>
                        <a:t>Operands</a:t>
                      </a:r>
                      <a:endParaRPr lang="en-US" sz="1200" b="1" dirty="0">
                        <a:solidFill>
                          <a:schemeClr val="tx1"/>
                        </a:solidFill>
                        <a:effectLst/>
                        <a:latin typeface="Times" charset="0"/>
                        <a:ea typeface="Times" charset="0"/>
                        <a:cs typeface="Times" charset="0"/>
                      </a:endParaRPr>
                    </a:p>
                  </a:txBody>
                  <a:tcPr marL="47866" marR="47866" marT="47866" marB="47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en-US" sz="1200" b="1" dirty="0">
                          <a:solidFill>
                            <a:schemeClr val="tx1"/>
                          </a:solidFill>
                          <a:effectLst/>
                          <a:latin typeface="Times" charset="0"/>
                          <a:ea typeface="Times" charset="0"/>
                          <a:cs typeface="Times" charset="0"/>
                        </a:rPr>
                        <a:t>Occurrences</a:t>
                      </a:r>
                      <a:endParaRPr lang="en-US" sz="1200" b="1" dirty="0">
                        <a:solidFill>
                          <a:schemeClr val="tx1"/>
                        </a:solidFill>
                        <a:effectLst/>
                        <a:latin typeface="Times" charset="0"/>
                        <a:ea typeface="Times" charset="0"/>
                        <a:cs typeface="Times" charset="0"/>
                      </a:endParaRPr>
                    </a:p>
                  </a:txBody>
                  <a:tcPr marL="47866" marR="47866" marT="47866" marB="478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a:t>main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a:t>int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c</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avg</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dirty="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r>
                        <a:rPr lang="en-US" dirty="0" err="1"/>
                        <a:t>scanf</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a:t>
                      </a:r>
                      <a:r>
                        <a:rPr lang="en-US" dirty="0" err="1"/>
                        <a:t>d%d%d</a:t>
                      </a:r>
                      <a:r>
                        <a:rPr lang="en-US" dirty="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12090">
                <a:tc>
                  <a:txBody>
                    <a:bodyPr/>
                    <a:lstStyle/>
                    <a:p>
                      <a:r>
                        <a:rPr lang="en-US" dirty="0"/>
                        <a:t>&amp;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“avg = %d”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19380">
                <a:tc>
                  <a:txBody>
                    <a:bodyPr/>
                    <a:lstStyle/>
                    <a:p>
                      <a:r>
                        <a:rPr lang="en-US" dirty="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r>
                        <a:rPr lang="en-US" dirty="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43840">
                <a:tc>
                  <a:txBody>
                    <a:bodyPr/>
                    <a:lstStyle/>
                    <a:p>
                      <a:r>
                        <a:rPr lang="en-US" dirty="0"/>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2880">
                <a:tc>
                  <a:txBody>
                    <a:bodyPr/>
                    <a:lstStyle/>
                    <a:p>
                      <a:r>
                        <a:rPr lang="en-US" dirty="0" err="1"/>
                        <a:t>printf</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4" name="TextBox 3"/>
          <p:cNvSpPr txBox="1"/>
          <p:nvPr/>
        </p:nvSpPr>
        <p:spPr>
          <a:xfrm>
            <a:off x="832338" y="5662246"/>
            <a:ext cx="8193269" cy="523220"/>
          </a:xfrm>
          <a:prstGeom prst="rect">
            <a:avLst/>
          </a:prstGeom>
          <a:noFill/>
        </p:spPr>
        <p:txBody>
          <a:bodyPr wrap="none" rtlCol="0">
            <a:spAutoFit/>
          </a:bodyPr>
          <a:lstStyle/>
          <a:p>
            <a:pPr marL="285750" indent="-285750">
              <a:buFont typeface="Arial" panose="020B0604020202020204" pitchFamily="34" charset="0"/>
              <a:buChar char="•"/>
            </a:pPr>
            <a:r>
              <a:rPr lang="en-US" b="1" dirty="0"/>
              <a:t>Note: All the characters presents in “” with </a:t>
            </a:r>
            <a:r>
              <a:rPr lang="en-US" b="1" dirty="0" err="1"/>
              <a:t>printf</a:t>
            </a:r>
            <a:r>
              <a:rPr lang="en-US" b="1" dirty="0"/>
              <a:t> and </a:t>
            </a:r>
            <a:r>
              <a:rPr lang="en-US" b="1" dirty="0" err="1"/>
              <a:t>scanf</a:t>
            </a:r>
            <a:r>
              <a:rPr lang="en-US" b="1" dirty="0"/>
              <a:t> are counted as single operand.</a:t>
            </a:r>
            <a:endParaRPr lang="en-US" b="1" dirty="0"/>
          </a:p>
          <a:p>
            <a:r>
              <a:rPr lang="en-US" b="1" dirty="0"/>
              <a:t>	 As shown in the above table last two entries in operands.</a:t>
            </a:r>
            <a:endParaRPr 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9"/>
          <p:cNvSpPr txBox="1">
            <a:spLocks noGrp="1"/>
          </p:cNvSpPr>
          <p:nvPr>
            <p:ph type="ctrTitle"/>
          </p:nvPr>
        </p:nvSpPr>
        <p:spPr>
          <a:xfrm>
            <a:off x="685800" y="381000"/>
            <a:ext cx="7772400" cy="17526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002060"/>
              </a:buClr>
              <a:buSzPts val="4200"/>
              <a:buFont typeface="Georgia" panose="02040502050405020303"/>
              <a:buNone/>
            </a:pPr>
            <a:r>
              <a:rPr lang="en-US">
                <a:solidFill>
                  <a:srgbClr val="002060"/>
                </a:solidFill>
              </a:rPr>
              <a:t>McCabe’s Complexity Measures</a:t>
            </a:r>
            <a:endParaRPr>
              <a:solidFill>
                <a:srgbClr val="00206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0"/>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panose="02040502050405020303"/>
              <a:buNone/>
            </a:pPr>
            <a:r>
              <a:rPr lang="en-US"/>
              <a:t>McCabe’s Complexity Measures</a:t>
            </a:r>
            <a:endParaRPr lang="en-US"/>
          </a:p>
        </p:txBody>
      </p:sp>
      <p:sp>
        <p:nvSpPr>
          <p:cNvPr id="309" name="Google Shape;309;p20"/>
          <p:cNvSpPr txBox="1">
            <a:spLocks noGrp="1"/>
          </p:cNvSpPr>
          <p:nvPr>
            <p:ph type="body" idx="1"/>
          </p:nvPr>
        </p:nvSpPr>
        <p:spPr>
          <a:xfrm>
            <a:off x="533400" y="1752600"/>
            <a:ext cx="8229600" cy="37338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700"/>
              <a:buFont typeface="Noto Sans Symbols"/>
              <a:buChar char="▪"/>
            </a:pPr>
            <a:r>
              <a:rPr lang="en-US" sz="2000"/>
              <a:t>A software metric used to measure the complexity of software</a:t>
            </a:r>
            <a:endParaRPr lang="en-US" sz="2000"/>
          </a:p>
          <a:p>
            <a:pPr marL="274320" lvl="0" indent="-274320" algn="l" rtl="0">
              <a:spcBef>
                <a:spcPts val="400"/>
              </a:spcBef>
              <a:spcAft>
                <a:spcPts val="0"/>
              </a:spcAft>
              <a:buSzPts val="1700"/>
              <a:buFont typeface="Noto Sans Symbols"/>
              <a:buChar char="▪"/>
            </a:pPr>
            <a:r>
              <a:rPr lang="en-US" sz="2000"/>
              <a:t>Developed by Thomas McCabe</a:t>
            </a:r>
            <a:endParaRPr lang="en-US" sz="2000"/>
          </a:p>
          <a:p>
            <a:pPr marL="274320" lvl="0" indent="-274320" algn="l" rtl="0">
              <a:spcBef>
                <a:spcPts val="400"/>
              </a:spcBef>
              <a:spcAft>
                <a:spcPts val="0"/>
              </a:spcAft>
              <a:buSzPts val="1700"/>
              <a:buFont typeface="Noto Sans Symbols"/>
              <a:buChar char="▪"/>
            </a:pPr>
            <a:r>
              <a:rPr lang="en-US" sz="2000"/>
              <a:t>Described (informally) as the number of  simple decision </a:t>
            </a:r>
            <a:endParaRPr lang="en-US" sz="2000"/>
          </a:p>
          <a:p>
            <a:pPr marL="274320" lvl="0" indent="-274320" algn="l" rtl="0">
              <a:spcBef>
                <a:spcPts val="400"/>
              </a:spcBef>
              <a:spcAft>
                <a:spcPts val="0"/>
              </a:spcAft>
              <a:buSzPts val="1700"/>
              <a:buFont typeface="Noto Sans Symbols"/>
              <a:buNone/>
            </a:pPr>
            <a:r>
              <a:rPr lang="en-US" sz="2000"/>
              <a:t>	points + 1</a:t>
            </a:r>
            <a:endParaRPr lang="en-US" sz="2000"/>
          </a:p>
          <a:p>
            <a:pPr marL="274320" lvl="0" indent="-274320" algn="l" rtl="0">
              <a:spcBef>
                <a:spcPts val="400"/>
              </a:spcBef>
              <a:spcAft>
                <a:spcPts val="0"/>
              </a:spcAft>
              <a:buSzPts val="1700"/>
              <a:buChar char="⚫"/>
            </a:pPr>
            <a:r>
              <a:rPr lang="en-US" sz="2000"/>
              <a:t>McCabe’s metrics are based on a control flow representation of the program.</a:t>
            </a:r>
            <a:endParaRPr lang="en-US" sz="2000"/>
          </a:p>
          <a:p>
            <a:pPr marL="274320" lvl="0" indent="-274320" algn="l" rtl="0">
              <a:spcBef>
                <a:spcPts val="400"/>
              </a:spcBef>
              <a:spcAft>
                <a:spcPts val="0"/>
              </a:spcAft>
              <a:buSzPts val="1700"/>
              <a:buChar char="⚫"/>
            </a:pPr>
            <a:r>
              <a:rPr lang="en-US" sz="2000"/>
              <a:t>A program graph is used to depict control flow.</a:t>
            </a:r>
            <a:endParaRPr lang="en-US" sz="2000"/>
          </a:p>
          <a:p>
            <a:pPr marL="274320" lvl="0" indent="-274320" algn="l" rtl="0">
              <a:spcBef>
                <a:spcPts val="400"/>
              </a:spcBef>
              <a:spcAft>
                <a:spcPts val="0"/>
              </a:spcAft>
              <a:buSzPts val="1700"/>
              <a:buChar char="⚫"/>
            </a:pPr>
            <a:r>
              <a:rPr lang="en-US" sz="2000"/>
              <a:t>Nodes represent processing tasks (one or more code statements)</a:t>
            </a:r>
            <a:endParaRPr lang="en-US" sz="2000"/>
          </a:p>
          <a:p>
            <a:pPr marL="274320" lvl="0" indent="-274320" algn="l" rtl="0">
              <a:spcBef>
                <a:spcPts val="400"/>
              </a:spcBef>
              <a:spcAft>
                <a:spcPts val="0"/>
              </a:spcAft>
              <a:buSzPts val="1700"/>
              <a:buChar char="⚫"/>
            </a:pPr>
            <a:r>
              <a:rPr lang="en-US" sz="2000"/>
              <a:t>Edges represent control flow between nodes</a:t>
            </a:r>
            <a:endParaRPr lang="en-US"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1"/>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panose="02040502050405020303"/>
              <a:buNone/>
            </a:pPr>
            <a:r>
              <a:rPr lang="en-US"/>
              <a:t>Flow Graph Notation</a:t>
            </a:r>
            <a:endParaRPr lang="en-US"/>
          </a:p>
        </p:txBody>
      </p:sp>
      <p:sp>
        <p:nvSpPr>
          <p:cNvPr id="315" name="Google Shape;315;p21"/>
          <p:cNvSpPr/>
          <p:nvPr/>
        </p:nvSpPr>
        <p:spPr>
          <a:xfrm>
            <a:off x="914400" y="2362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16" name="Google Shape;316;p21"/>
          <p:cNvSpPr/>
          <p:nvPr/>
        </p:nvSpPr>
        <p:spPr>
          <a:xfrm>
            <a:off x="2438400" y="2362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17" name="Google Shape;317;p21"/>
          <p:cNvSpPr/>
          <p:nvPr/>
        </p:nvSpPr>
        <p:spPr>
          <a:xfrm>
            <a:off x="2971800" y="4562475"/>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18" name="Google Shape;318;p21"/>
          <p:cNvSpPr/>
          <p:nvPr/>
        </p:nvSpPr>
        <p:spPr>
          <a:xfrm>
            <a:off x="1981200" y="5248275"/>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19" name="Google Shape;319;p21"/>
          <p:cNvSpPr/>
          <p:nvPr/>
        </p:nvSpPr>
        <p:spPr>
          <a:xfrm>
            <a:off x="1981200" y="4029075"/>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20" name="Google Shape;320;p21"/>
          <p:cNvSpPr/>
          <p:nvPr/>
        </p:nvSpPr>
        <p:spPr>
          <a:xfrm>
            <a:off x="914400" y="4562475"/>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21" name="Google Shape;321;p21"/>
          <p:cNvSpPr/>
          <p:nvPr/>
        </p:nvSpPr>
        <p:spPr>
          <a:xfrm>
            <a:off x="5029200" y="4495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22" name="Google Shape;322;p21"/>
          <p:cNvSpPr/>
          <p:nvPr/>
        </p:nvSpPr>
        <p:spPr>
          <a:xfrm>
            <a:off x="6248400" y="4495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23" name="Google Shape;323;p21"/>
          <p:cNvSpPr/>
          <p:nvPr/>
        </p:nvSpPr>
        <p:spPr>
          <a:xfrm>
            <a:off x="7467600" y="4495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24" name="Google Shape;324;p21"/>
          <p:cNvSpPr/>
          <p:nvPr/>
        </p:nvSpPr>
        <p:spPr>
          <a:xfrm>
            <a:off x="7467600" y="2362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25" name="Google Shape;325;p21"/>
          <p:cNvSpPr/>
          <p:nvPr/>
        </p:nvSpPr>
        <p:spPr>
          <a:xfrm>
            <a:off x="6172200" y="2362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26" name="Google Shape;326;p21"/>
          <p:cNvSpPr/>
          <p:nvPr/>
        </p:nvSpPr>
        <p:spPr>
          <a:xfrm>
            <a:off x="4953000" y="2362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27" name="Google Shape;327;p21"/>
          <p:cNvCxnSpPr>
            <a:stCxn id="325" idx="0"/>
            <a:endCxn id="326" idx="0"/>
          </p:cNvCxnSpPr>
          <p:nvPr/>
        </p:nvCxnSpPr>
        <p:spPr>
          <a:xfrm rot="5400000">
            <a:off x="5790900" y="1752900"/>
            <a:ext cx="600" cy="1219200"/>
          </a:xfrm>
          <a:prstGeom prst="curvedConnector3">
            <a:avLst>
              <a:gd name="adj1" fmla="val -38112013"/>
            </a:avLst>
          </a:prstGeom>
          <a:noFill/>
          <a:ln w="19050" cap="flat" cmpd="sng">
            <a:solidFill>
              <a:schemeClr val="dk1"/>
            </a:solidFill>
            <a:prstDash val="solid"/>
            <a:round/>
            <a:headEnd type="none" w="med" len="med"/>
            <a:tailEnd type="triangle" w="med" len="med"/>
          </a:ln>
        </p:spPr>
      </p:cxnSp>
      <p:cxnSp>
        <p:nvCxnSpPr>
          <p:cNvPr id="328" name="Google Shape;328;p21"/>
          <p:cNvCxnSpPr>
            <a:stCxn id="326" idx="4"/>
            <a:endCxn id="324" idx="4"/>
          </p:cNvCxnSpPr>
          <p:nvPr/>
        </p:nvCxnSpPr>
        <p:spPr>
          <a:xfrm rot="-5400000" flipH="1">
            <a:off x="6438600" y="1562400"/>
            <a:ext cx="600" cy="2514600"/>
          </a:xfrm>
          <a:prstGeom prst="curvedConnector3">
            <a:avLst>
              <a:gd name="adj1" fmla="val 38112013"/>
            </a:avLst>
          </a:prstGeom>
          <a:noFill/>
          <a:ln w="19050" cap="flat" cmpd="sng">
            <a:solidFill>
              <a:schemeClr val="dk1"/>
            </a:solidFill>
            <a:prstDash val="solid"/>
            <a:round/>
            <a:headEnd type="none" w="med" len="med"/>
            <a:tailEnd type="triangle" w="med" len="med"/>
          </a:ln>
        </p:spPr>
      </p:cxnSp>
      <p:cxnSp>
        <p:nvCxnSpPr>
          <p:cNvPr id="329" name="Google Shape;329;p21"/>
          <p:cNvCxnSpPr>
            <a:stCxn id="315" idx="6"/>
            <a:endCxn id="316" idx="2"/>
          </p:cNvCxnSpPr>
          <p:nvPr/>
        </p:nvCxnSpPr>
        <p:spPr>
          <a:xfrm>
            <a:off x="1371600" y="2590800"/>
            <a:ext cx="1066800" cy="0"/>
          </a:xfrm>
          <a:prstGeom prst="straightConnector1">
            <a:avLst/>
          </a:prstGeom>
          <a:noFill/>
          <a:ln w="19050" cap="flat" cmpd="sng">
            <a:solidFill>
              <a:schemeClr val="dk1"/>
            </a:solidFill>
            <a:prstDash val="solid"/>
            <a:round/>
            <a:headEnd type="none" w="med" len="med"/>
            <a:tailEnd type="triangle" w="med" len="med"/>
          </a:ln>
        </p:spPr>
      </p:cxnSp>
      <p:cxnSp>
        <p:nvCxnSpPr>
          <p:cNvPr id="330" name="Google Shape;330;p21"/>
          <p:cNvCxnSpPr>
            <a:stCxn id="326" idx="6"/>
            <a:endCxn id="325" idx="2"/>
          </p:cNvCxnSpPr>
          <p:nvPr/>
        </p:nvCxnSpPr>
        <p:spPr>
          <a:xfrm>
            <a:off x="5410200" y="2590800"/>
            <a:ext cx="762000" cy="0"/>
          </a:xfrm>
          <a:prstGeom prst="straightConnector1">
            <a:avLst/>
          </a:prstGeom>
          <a:noFill/>
          <a:ln w="19050" cap="flat" cmpd="sng">
            <a:solidFill>
              <a:schemeClr val="dk1"/>
            </a:solidFill>
            <a:prstDash val="solid"/>
            <a:round/>
            <a:headEnd type="none" w="med" len="med"/>
            <a:tailEnd type="triangle" w="med" len="med"/>
          </a:ln>
        </p:spPr>
      </p:cxnSp>
      <p:cxnSp>
        <p:nvCxnSpPr>
          <p:cNvPr id="331" name="Google Shape;331;p21"/>
          <p:cNvCxnSpPr>
            <a:stCxn id="320" idx="7"/>
            <a:endCxn id="319" idx="2"/>
          </p:cNvCxnSpPr>
          <p:nvPr/>
        </p:nvCxnSpPr>
        <p:spPr>
          <a:xfrm rot="10800000" flipH="1">
            <a:off x="1304645" y="4257730"/>
            <a:ext cx="676500" cy="371700"/>
          </a:xfrm>
          <a:prstGeom prst="straightConnector1">
            <a:avLst/>
          </a:prstGeom>
          <a:noFill/>
          <a:ln w="19050" cap="flat" cmpd="sng">
            <a:solidFill>
              <a:schemeClr val="dk1"/>
            </a:solidFill>
            <a:prstDash val="solid"/>
            <a:round/>
            <a:headEnd type="none" w="med" len="med"/>
            <a:tailEnd type="triangle" w="med" len="med"/>
          </a:ln>
        </p:spPr>
      </p:cxnSp>
      <p:cxnSp>
        <p:nvCxnSpPr>
          <p:cNvPr id="332" name="Google Shape;332;p21"/>
          <p:cNvCxnSpPr>
            <a:stCxn id="320" idx="5"/>
            <a:endCxn id="318" idx="2"/>
          </p:cNvCxnSpPr>
          <p:nvPr/>
        </p:nvCxnSpPr>
        <p:spPr>
          <a:xfrm>
            <a:off x="1304645" y="4952720"/>
            <a:ext cx="676500" cy="524100"/>
          </a:xfrm>
          <a:prstGeom prst="straightConnector1">
            <a:avLst/>
          </a:prstGeom>
          <a:noFill/>
          <a:ln w="19050" cap="flat" cmpd="sng">
            <a:solidFill>
              <a:schemeClr val="dk1"/>
            </a:solidFill>
            <a:prstDash val="solid"/>
            <a:round/>
            <a:headEnd type="none" w="med" len="med"/>
            <a:tailEnd type="triangle" w="med" len="med"/>
          </a:ln>
        </p:spPr>
      </p:cxnSp>
      <p:cxnSp>
        <p:nvCxnSpPr>
          <p:cNvPr id="333" name="Google Shape;333;p21"/>
          <p:cNvCxnSpPr>
            <a:stCxn id="319" idx="6"/>
            <a:endCxn id="317" idx="1"/>
          </p:cNvCxnSpPr>
          <p:nvPr/>
        </p:nvCxnSpPr>
        <p:spPr>
          <a:xfrm>
            <a:off x="2438400" y="4257675"/>
            <a:ext cx="600300" cy="371700"/>
          </a:xfrm>
          <a:prstGeom prst="straightConnector1">
            <a:avLst/>
          </a:prstGeom>
          <a:noFill/>
          <a:ln w="19050" cap="flat" cmpd="sng">
            <a:solidFill>
              <a:schemeClr val="dk1"/>
            </a:solidFill>
            <a:prstDash val="solid"/>
            <a:round/>
            <a:headEnd type="none" w="med" len="med"/>
            <a:tailEnd type="triangle" w="med" len="med"/>
          </a:ln>
        </p:spPr>
      </p:cxnSp>
      <p:cxnSp>
        <p:nvCxnSpPr>
          <p:cNvPr id="334" name="Google Shape;334;p21"/>
          <p:cNvCxnSpPr>
            <a:stCxn id="318" idx="6"/>
            <a:endCxn id="317" idx="3"/>
          </p:cNvCxnSpPr>
          <p:nvPr/>
        </p:nvCxnSpPr>
        <p:spPr>
          <a:xfrm rot="10800000" flipH="1">
            <a:off x="2438400" y="4952775"/>
            <a:ext cx="600300" cy="524100"/>
          </a:xfrm>
          <a:prstGeom prst="straightConnector1">
            <a:avLst/>
          </a:prstGeom>
          <a:noFill/>
          <a:ln w="19050" cap="flat" cmpd="sng">
            <a:solidFill>
              <a:schemeClr val="dk1"/>
            </a:solidFill>
            <a:prstDash val="solid"/>
            <a:round/>
            <a:headEnd type="none" w="med" len="med"/>
            <a:tailEnd type="triangle" w="med" len="med"/>
          </a:ln>
        </p:spPr>
      </p:cxnSp>
      <p:cxnSp>
        <p:nvCxnSpPr>
          <p:cNvPr id="335" name="Google Shape;335;p21"/>
          <p:cNvCxnSpPr>
            <a:stCxn id="321" idx="6"/>
            <a:endCxn id="322" idx="2"/>
          </p:cNvCxnSpPr>
          <p:nvPr/>
        </p:nvCxnSpPr>
        <p:spPr>
          <a:xfrm>
            <a:off x="5486400" y="4724400"/>
            <a:ext cx="762000" cy="0"/>
          </a:xfrm>
          <a:prstGeom prst="straightConnector1">
            <a:avLst/>
          </a:prstGeom>
          <a:noFill/>
          <a:ln w="19050" cap="flat" cmpd="sng">
            <a:solidFill>
              <a:schemeClr val="dk1"/>
            </a:solidFill>
            <a:prstDash val="solid"/>
            <a:round/>
            <a:headEnd type="none" w="med" len="med"/>
            <a:tailEnd type="triangle" w="med" len="med"/>
          </a:ln>
        </p:spPr>
      </p:cxnSp>
      <p:cxnSp>
        <p:nvCxnSpPr>
          <p:cNvPr id="336" name="Google Shape;336;p21"/>
          <p:cNvCxnSpPr>
            <a:stCxn id="322" idx="6"/>
            <a:endCxn id="323" idx="2"/>
          </p:cNvCxnSpPr>
          <p:nvPr/>
        </p:nvCxnSpPr>
        <p:spPr>
          <a:xfrm>
            <a:off x="6705600" y="4724400"/>
            <a:ext cx="762000" cy="0"/>
          </a:xfrm>
          <a:prstGeom prst="straightConnector1">
            <a:avLst/>
          </a:prstGeom>
          <a:noFill/>
          <a:ln w="19050" cap="flat" cmpd="sng">
            <a:solidFill>
              <a:schemeClr val="dk1"/>
            </a:solidFill>
            <a:prstDash val="solid"/>
            <a:round/>
            <a:headEnd type="none" w="med" len="med"/>
            <a:tailEnd type="triangle" w="med" len="med"/>
          </a:ln>
        </p:spPr>
      </p:cxnSp>
      <p:cxnSp>
        <p:nvCxnSpPr>
          <p:cNvPr id="337" name="Google Shape;337;p21"/>
          <p:cNvCxnSpPr>
            <a:stCxn id="322" idx="0"/>
            <a:endCxn id="321" idx="0"/>
          </p:cNvCxnSpPr>
          <p:nvPr/>
        </p:nvCxnSpPr>
        <p:spPr>
          <a:xfrm rot="5400000">
            <a:off x="5867100" y="3886500"/>
            <a:ext cx="600" cy="1219200"/>
          </a:xfrm>
          <a:prstGeom prst="curvedConnector3">
            <a:avLst>
              <a:gd name="adj1" fmla="val -38112013"/>
            </a:avLst>
          </a:prstGeom>
          <a:noFill/>
          <a:ln w="19050" cap="flat" cmpd="sng">
            <a:solidFill>
              <a:schemeClr val="dk1"/>
            </a:solidFill>
            <a:prstDash val="solid"/>
            <a:round/>
            <a:headEnd type="none" w="med" len="med"/>
            <a:tailEnd type="triangle" w="med" len="med"/>
          </a:ln>
        </p:spPr>
      </p:cxnSp>
      <p:sp>
        <p:nvSpPr>
          <p:cNvPr id="338" name="Google Shape;338;p21"/>
          <p:cNvSpPr txBox="1"/>
          <p:nvPr/>
        </p:nvSpPr>
        <p:spPr>
          <a:xfrm>
            <a:off x="1431925" y="1865313"/>
            <a:ext cx="12128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Sequence</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39" name="Google Shape;339;p21"/>
          <p:cNvSpPr txBox="1"/>
          <p:nvPr/>
        </p:nvSpPr>
        <p:spPr>
          <a:xfrm>
            <a:off x="1447800" y="3571875"/>
            <a:ext cx="13271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If-then-else</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40" name="Google Shape;340;p21"/>
          <p:cNvSpPr txBox="1"/>
          <p:nvPr/>
        </p:nvSpPr>
        <p:spPr>
          <a:xfrm>
            <a:off x="5867400" y="1524000"/>
            <a:ext cx="7556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While</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41" name="Google Shape;341;p21"/>
          <p:cNvSpPr txBox="1"/>
          <p:nvPr/>
        </p:nvSpPr>
        <p:spPr>
          <a:xfrm>
            <a:off x="6019800" y="3657600"/>
            <a:ext cx="641350" cy="366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Until</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2"/>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panose="02040502050405020303"/>
              <a:buNone/>
            </a:pPr>
            <a:r>
              <a:rPr lang="en-US"/>
              <a:t>Steps to calculate complexity</a:t>
            </a:r>
            <a:endParaRPr lang="en-US"/>
          </a:p>
        </p:txBody>
      </p:sp>
      <p:sp>
        <p:nvSpPr>
          <p:cNvPr id="347" name="Google Shape;347;p22"/>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1870"/>
              <a:buChar char="⚫"/>
            </a:pPr>
            <a:r>
              <a:rPr lang="en-US" sz="2200">
                <a:latin typeface="Times New Roman" panose="02020603050405020304"/>
                <a:ea typeface="Times New Roman" panose="02020603050405020304"/>
                <a:cs typeface="Times New Roman" panose="02020603050405020304"/>
                <a:sym typeface="Times New Roman" panose="02020603050405020304"/>
              </a:rPr>
              <a:t>Draw the control flow graph of the code</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274320" lvl="0" indent="-274320" algn="l" rtl="0">
              <a:lnSpc>
                <a:spcPct val="90000"/>
              </a:lnSpc>
              <a:spcBef>
                <a:spcPts val="440"/>
              </a:spcBef>
              <a:spcAft>
                <a:spcPts val="0"/>
              </a:spcAft>
              <a:buSzPts val="1870"/>
              <a:buChar char="⚫"/>
            </a:pPr>
            <a:r>
              <a:rPr lang="en-US" sz="2200">
                <a:latin typeface="Times New Roman" panose="02020603050405020304"/>
                <a:ea typeface="Times New Roman" panose="02020603050405020304"/>
                <a:cs typeface="Times New Roman" panose="02020603050405020304"/>
                <a:sym typeface="Times New Roman" panose="02020603050405020304"/>
              </a:rPr>
              <a:t>Count the number of edges = E</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274320" lvl="0" indent="-274320" algn="l" rtl="0">
              <a:lnSpc>
                <a:spcPct val="90000"/>
              </a:lnSpc>
              <a:spcBef>
                <a:spcPts val="440"/>
              </a:spcBef>
              <a:spcAft>
                <a:spcPts val="0"/>
              </a:spcAft>
              <a:buSzPts val="1870"/>
              <a:buChar char="⚫"/>
            </a:pPr>
            <a:r>
              <a:rPr lang="en-US" sz="2200">
                <a:latin typeface="Times New Roman" panose="02020603050405020304"/>
                <a:ea typeface="Times New Roman" panose="02020603050405020304"/>
                <a:cs typeface="Times New Roman" panose="02020603050405020304"/>
                <a:sym typeface="Times New Roman" panose="02020603050405020304"/>
              </a:rPr>
              <a:t>Count the number of nodes = N</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274320" lvl="0" indent="-274320" algn="l" rtl="0">
              <a:lnSpc>
                <a:spcPct val="90000"/>
              </a:lnSpc>
              <a:spcBef>
                <a:spcPts val="440"/>
              </a:spcBef>
              <a:spcAft>
                <a:spcPts val="0"/>
              </a:spcAft>
              <a:buSzPts val="1870"/>
              <a:buChar char="⚫"/>
            </a:pPr>
            <a:r>
              <a:rPr lang="en-US" sz="2200">
                <a:latin typeface="Times New Roman" panose="02020603050405020304"/>
                <a:ea typeface="Times New Roman" panose="02020603050405020304"/>
                <a:cs typeface="Times New Roman" panose="02020603050405020304"/>
                <a:sym typeface="Times New Roman" panose="02020603050405020304"/>
              </a:rPr>
              <a:t>Count the number of connected </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274320" lvl="0" indent="-274320" algn="l" rtl="0">
              <a:lnSpc>
                <a:spcPct val="90000"/>
              </a:lnSpc>
              <a:spcBef>
                <a:spcPts val="440"/>
              </a:spcBef>
              <a:spcAft>
                <a:spcPts val="0"/>
              </a:spcAft>
              <a:buSzPts val="1870"/>
              <a:buFont typeface="Times New Roman" panose="02020603050405020304"/>
              <a:buNone/>
            </a:pPr>
            <a:r>
              <a:rPr lang="en-US" sz="2200">
                <a:latin typeface="Times New Roman" panose="02020603050405020304"/>
                <a:ea typeface="Times New Roman" panose="02020603050405020304"/>
                <a:cs typeface="Times New Roman" panose="02020603050405020304"/>
                <a:sym typeface="Times New Roman" panose="02020603050405020304"/>
              </a:rPr>
              <a:t>	components = P</a:t>
            </a:r>
            <a:endParaRPr lang="en-US" sz="2200">
              <a:latin typeface="Times New Roman" panose="02020603050405020304"/>
              <a:ea typeface="Times New Roman" panose="02020603050405020304"/>
              <a:cs typeface="Times New Roman" panose="02020603050405020304"/>
              <a:sym typeface="Times New Roman" panose="02020603050405020304"/>
            </a:endParaRPr>
          </a:p>
          <a:p>
            <a:pPr marL="274320" lvl="0" indent="-274320" algn="l" rtl="0">
              <a:lnSpc>
                <a:spcPct val="90000"/>
              </a:lnSpc>
              <a:spcBef>
                <a:spcPts val="440"/>
              </a:spcBef>
              <a:spcAft>
                <a:spcPts val="0"/>
              </a:spcAft>
              <a:buSzPts val="1870"/>
              <a:buChar char="⚫"/>
            </a:pPr>
            <a:r>
              <a:rPr lang="en-US" sz="2200" b="1">
                <a:latin typeface="Times New Roman" panose="02020603050405020304"/>
                <a:ea typeface="Times New Roman" panose="02020603050405020304"/>
                <a:cs typeface="Times New Roman" panose="02020603050405020304"/>
                <a:sym typeface="Times New Roman" panose="02020603050405020304"/>
              </a:rPr>
              <a:t>Complexity = E – N + 2P</a:t>
            </a:r>
            <a:endParaRPr lang="en-US" sz="2200" b="1">
              <a:latin typeface="Times New Roman" panose="02020603050405020304"/>
              <a:ea typeface="Times New Roman" panose="02020603050405020304"/>
              <a:cs typeface="Times New Roman" panose="02020603050405020304"/>
              <a:sym typeface="Times New Roman" panose="02020603050405020304"/>
            </a:endParaRPr>
          </a:p>
          <a:p>
            <a:pPr marL="274320" lvl="0" indent="-155575" algn="l" rtl="0">
              <a:lnSpc>
                <a:spcPct val="90000"/>
              </a:lnSpc>
              <a:spcBef>
                <a:spcPts val="440"/>
              </a:spcBef>
              <a:spcAft>
                <a:spcPts val="0"/>
              </a:spcAft>
              <a:buSzPts val="1870"/>
              <a:buNone/>
            </a:pPr>
            <a:endParaRPr sz="22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3"/>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panose="02040502050405020303"/>
              <a:buNone/>
            </a:pPr>
            <a:r>
              <a:rPr lang="en-US"/>
              <a:t>Example Flow Graph</a:t>
            </a:r>
            <a:endParaRPr lang="en-US"/>
          </a:p>
        </p:txBody>
      </p:sp>
      <p:sp>
        <p:nvSpPr>
          <p:cNvPr id="353" name="Google Shape;353;p23"/>
          <p:cNvSpPr/>
          <p:nvPr/>
        </p:nvSpPr>
        <p:spPr>
          <a:xfrm>
            <a:off x="4038600" y="1447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1</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54" name="Google Shape;354;p23"/>
          <p:cNvSpPr/>
          <p:nvPr/>
        </p:nvSpPr>
        <p:spPr>
          <a:xfrm>
            <a:off x="4038600" y="3124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3</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55" name="Google Shape;355;p23"/>
          <p:cNvSpPr/>
          <p:nvPr/>
        </p:nvSpPr>
        <p:spPr>
          <a:xfrm>
            <a:off x="4800600" y="40386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5</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56" name="Google Shape;356;p23"/>
          <p:cNvSpPr/>
          <p:nvPr/>
        </p:nvSpPr>
        <p:spPr>
          <a:xfrm>
            <a:off x="3352800" y="40386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4</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57" name="Google Shape;357;p23"/>
          <p:cNvSpPr/>
          <p:nvPr/>
        </p:nvSpPr>
        <p:spPr>
          <a:xfrm>
            <a:off x="4038600" y="49530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6</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58" name="Google Shape;358;p23"/>
          <p:cNvSpPr/>
          <p:nvPr/>
        </p:nvSpPr>
        <p:spPr>
          <a:xfrm>
            <a:off x="1524000" y="40386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7</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59" name="Google Shape;359;p23"/>
          <p:cNvSpPr/>
          <p:nvPr/>
        </p:nvSpPr>
        <p:spPr>
          <a:xfrm>
            <a:off x="4038600" y="2209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2</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60" name="Google Shape;360;p23"/>
          <p:cNvCxnSpPr>
            <a:stCxn id="353" idx="4"/>
            <a:endCxn id="359" idx="0"/>
          </p:cNvCxnSpPr>
          <p:nvPr/>
        </p:nvCxnSpPr>
        <p:spPr>
          <a:xfrm>
            <a:off x="4267200" y="1905000"/>
            <a:ext cx="0" cy="304800"/>
          </a:xfrm>
          <a:prstGeom prst="straightConnector1">
            <a:avLst/>
          </a:prstGeom>
          <a:noFill/>
          <a:ln w="9525" cap="flat" cmpd="sng">
            <a:solidFill>
              <a:schemeClr val="dk1"/>
            </a:solidFill>
            <a:prstDash val="solid"/>
            <a:round/>
            <a:headEnd type="none" w="med" len="med"/>
            <a:tailEnd type="triangle" w="med" len="med"/>
          </a:ln>
        </p:spPr>
      </p:cxnSp>
      <p:cxnSp>
        <p:nvCxnSpPr>
          <p:cNvPr id="361" name="Google Shape;361;p23"/>
          <p:cNvCxnSpPr>
            <a:stCxn id="359" idx="4"/>
            <a:endCxn id="354" idx="0"/>
          </p:cNvCxnSpPr>
          <p:nvPr/>
        </p:nvCxnSpPr>
        <p:spPr>
          <a:xfrm>
            <a:off x="4267200" y="2667000"/>
            <a:ext cx="0" cy="457200"/>
          </a:xfrm>
          <a:prstGeom prst="straightConnector1">
            <a:avLst/>
          </a:prstGeom>
          <a:noFill/>
          <a:ln w="9525" cap="flat" cmpd="sng">
            <a:solidFill>
              <a:schemeClr val="dk1"/>
            </a:solidFill>
            <a:prstDash val="solid"/>
            <a:round/>
            <a:headEnd type="none" w="med" len="med"/>
            <a:tailEnd type="triangle" w="med" len="med"/>
          </a:ln>
        </p:spPr>
      </p:cxnSp>
      <p:cxnSp>
        <p:nvCxnSpPr>
          <p:cNvPr id="362" name="Google Shape;362;p23"/>
          <p:cNvCxnSpPr>
            <a:stCxn id="354" idx="3"/>
            <a:endCxn id="356" idx="7"/>
          </p:cNvCxnSpPr>
          <p:nvPr/>
        </p:nvCxnSpPr>
        <p:spPr>
          <a:xfrm flipH="1">
            <a:off x="3743155" y="3514445"/>
            <a:ext cx="362400" cy="591000"/>
          </a:xfrm>
          <a:prstGeom prst="straightConnector1">
            <a:avLst/>
          </a:prstGeom>
          <a:noFill/>
          <a:ln w="9525" cap="flat" cmpd="sng">
            <a:solidFill>
              <a:schemeClr val="dk1"/>
            </a:solidFill>
            <a:prstDash val="solid"/>
            <a:round/>
            <a:headEnd type="none" w="med" len="med"/>
            <a:tailEnd type="triangle" w="med" len="med"/>
          </a:ln>
        </p:spPr>
      </p:cxnSp>
      <p:cxnSp>
        <p:nvCxnSpPr>
          <p:cNvPr id="363" name="Google Shape;363;p23"/>
          <p:cNvCxnSpPr>
            <a:stCxn id="354" idx="5"/>
            <a:endCxn id="355" idx="1"/>
          </p:cNvCxnSpPr>
          <p:nvPr/>
        </p:nvCxnSpPr>
        <p:spPr>
          <a:xfrm>
            <a:off x="4428845" y="3514445"/>
            <a:ext cx="438600" cy="591000"/>
          </a:xfrm>
          <a:prstGeom prst="straightConnector1">
            <a:avLst/>
          </a:prstGeom>
          <a:noFill/>
          <a:ln w="9525" cap="flat" cmpd="sng">
            <a:solidFill>
              <a:schemeClr val="dk1"/>
            </a:solidFill>
            <a:prstDash val="solid"/>
            <a:round/>
            <a:headEnd type="none" w="med" len="med"/>
            <a:tailEnd type="triangle" w="med" len="med"/>
          </a:ln>
        </p:spPr>
      </p:cxnSp>
      <p:cxnSp>
        <p:nvCxnSpPr>
          <p:cNvPr id="364" name="Google Shape;364;p23"/>
          <p:cNvCxnSpPr>
            <a:stCxn id="356" idx="6"/>
            <a:endCxn id="355" idx="2"/>
          </p:cNvCxnSpPr>
          <p:nvPr/>
        </p:nvCxnSpPr>
        <p:spPr>
          <a:xfrm>
            <a:off x="3810000" y="4267200"/>
            <a:ext cx="990600" cy="0"/>
          </a:xfrm>
          <a:prstGeom prst="straightConnector1">
            <a:avLst/>
          </a:prstGeom>
          <a:noFill/>
          <a:ln w="9525" cap="flat" cmpd="sng">
            <a:solidFill>
              <a:schemeClr val="dk1"/>
            </a:solidFill>
            <a:prstDash val="solid"/>
            <a:round/>
            <a:headEnd type="none" w="med" len="med"/>
            <a:tailEnd type="triangle" w="med" len="med"/>
          </a:ln>
        </p:spPr>
      </p:cxnSp>
      <p:cxnSp>
        <p:nvCxnSpPr>
          <p:cNvPr id="365" name="Google Shape;365;p23"/>
          <p:cNvCxnSpPr>
            <a:stCxn id="355" idx="6"/>
            <a:endCxn id="359" idx="6"/>
          </p:cNvCxnSpPr>
          <p:nvPr/>
        </p:nvCxnSpPr>
        <p:spPr>
          <a:xfrm rot="10800000">
            <a:off x="4495800" y="2438400"/>
            <a:ext cx="762000" cy="1828800"/>
          </a:xfrm>
          <a:prstGeom prst="curvedConnector3">
            <a:avLst>
              <a:gd name="adj1" fmla="val -30000"/>
            </a:avLst>
          </a:prstGeom>
          <a:noFill/>
          <a:ln w="9525" cap="flat" cmpd="sng">
            <a:solidFill>
              <a:schemeClr val="dk1"/>
            </a:solidFill>
            <a:prstDash val="solid"/>
            <a:round/>
            <a:headEnd type="none" w="med" len="med"/>
            <a:tailEnd type="triangle" w="med" len="med"/>
          </a:ln>
        </p:spPr>
      </p:cxnSp>
      <p:cxnSp>
        <p:nvCxnSpPr>
          <p:cNvPr id="366" name="Google Shape;366;p23"/>
          <p:cNvCxnSpPr>
            <a:stCxn id="359" idx="2"/>
            <a:endCxn id="357" idx="2"/>
          </p:cNvCxnSpPr>
          <p:nvPr/>
        </p:nvCxnSpPr>
        <p:spPr>
          <a:xfrm>
            <a:off x="4038600" y="2438400"/>
            <a:ext cx="600" cy="2743200"/>
          </a:xfrm>
          <a:prstGeom prst="curvedConnector3">
            <a:avLst>
              <a:gd name="adj1" fmla="val -161182037"/>
            </a:avLst>
          </a:prstGeom>
          <a:noFill/>
          <a:ln w="9525" cap="flat" cmpd="sng">
            <a:solidFill>
              <a:schemeClr val="dk1"/>
            </a:solidFill>
            <a:prstDash val="solid"/>
            <a:round/>
            <a:headEnd type="none" w="med" len="med"/>
            <a:tailEnd type="triangle" w="med" len="med"/>
          </a:ln>
        </p:spPr>
      </p:cxnSp>
      <p:cxnSp>
        <p:nvCxnSpPr>
          <p:cNvPr id="367" name="Google Shape;367;p23"/>
          <p:cNvCxnSpPr>
            <a:stCxn id="357" idx="6"/>
            <a:endCxn id="353" idx="6"/>
          </p:cNvCxnSpPr>
          <p:nvPr/>
        </p:nvCxnSpPr>
        <p:spPr>
          <a:xfrm rot="10800000" flipH="1">
            <a:off x="4495800" y="1676400"/>
            <a:ext cx="600" cy="3505200"/>
          </a:xfrm>
          <a:prstGeom prst="curvedConnector3">
            <a:avLst>
              <a:gd name="adj1" fmla="val 268372085"/>
            </a:avLst>
          </a:prstGeom>
          <a:noFill/>
          <a:ln w="9525" cap="flat" cmpd="sng">
            <a:solidFill>
              <a:schemeClr val="dk1"/>
            </a:solidFill>
            <a:prstDash val="solid"/>
            <a:round/>
            <a:headEnd type="none" w="med" len="med"/>
            <a:tailEnd type="triangle" w="med" len="med"/>
          </a:ln>
        </p:spPr>
      </p:cxnSp>
      <p:cxnSp>
        <p:nvCxnSpPr>
          <p:cNvPr id="368" name="Google Shape;368;p23"/>
          <p:cNvCxnSpPr>
            <a:stCxn id="353" idx="2"/>
            <a:endCxn id="358" idx="0"/>
          </p:cNvCxnSpPr>
          <p:nvPr/>
        </p:nvCxnSpPr>
        <p:spPr>
          <a:xfrm flipH="1">
            <a:off x="1752600" y="1676400"/>
            <a:ext cx="2286000" cy="2362200"/>
          </a:xfrm>
          <a:prstGeom prst="curvedConnector2">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4"/>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panose="02040502050405020303"/>
              <a:buNone/>
            </a:pPr>
            <a:r>
              <a:rPr lang="en-US"/>
              <a:t>Computing V(G)</a:t>
            </a:r>
            <a:endParaRPr lang="en-US"/>
          </a:p>
        </p:txBody>
      </p:sp>
      <p:sp>
        <p:nvSpPr>
          <p:cNvPr id="374" name="Google Shape;374;p24"/>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870"/>
              <a:buChar char="⚫"/>
            </a:pPr>
            <a:r>
              <a:rPr lang="en-US" sz="2200"/>
              <a:t>V(G) = 9 – 7 + 2 = 4</a:t>
            </a:r>
            <a:endParaRPr lang="en-US" sz="2200"/>
          </a:p>
          <a:p>
            <a:pPr marL="274320" lvl="0" indent="-274320" algn="l" rtl="0">
              <a:spcBef>
                <a:spcPts val="440"/>
              </a:spcBef>
              <a:spcAft>
                <a:spcPts val="0"/>
              </a:spcAft>
              <a:buSzPts val="1870"/>
              <a:buChar char="⚫"/>
            </a:pPr>
            <a:r>
              <a:rPr lang="en-US" sz="2200"/>
              <a:t>V(G) = 3 + 1 = 4</a:t>
            </a:r>
            <a:endParaRPr lang="en-US" sz="2200"/>
          </a:p>
          <a:p>
            <a:pPr marL="274320" lvl="0" indent="-274320" algn="l" rtl="0">
              <a:spcBef>
                <a:spcPts val="440"/>
              </a:spcBef>
              <a:spcAft>
                <a:spcPts val="0"/>
              </a:spcAft>
              <a:buSzPts val="1870"/>
              <a:buChar char="⚫"/>
            </a:pPr>
            <a:r>
              <a:rPr lang="en-US" sz="2200"/>
              <a:t>Basis Set</a:t>
            </a:r>
            <a:endParaRPr lang="en-US" sz="2200"/>
          </a:p>
          <a:p>
            <a:pPr marL="548640" lvl="1" indent="-274320" algn="l" rtl="0">
              <a:spcBef>
                <a:spcPts val="440"/>
              </a:spcBef>
              <a:spcAft>
                <a:spcPts val="0"/>
              </a:spcAft>
              <a:buSzPts val="1540"/>
              <a:buChar char="⚪"/>
            </a:pPr>
            <a:r>
              <a:rPr lang="en-US" sz="2200"/>
              <a:t>1, 7</a:t>
            </a:r>
            <a:endParaRPr lang="en-US" sz="2200"/>
          </a:p>
          <a:p>
            <a:pPr marL="548640" lvl="1" indent="-274320" algn="l" rtl="0">
              <a:spcBef>
                <a:spcPts val="440"/>
              </a:spcBef>
              <a:spcAft>
                <a:spcPts val="0"/>
              </a:spcAft>
              <a:buSzPts val="1540"/>
              <a:buChar char="⚪"/>
            </a:pPr>
            <a:r>
              <a:rPr lang="en-US" sz="2200"/>
              <a:t>1, 2, 6, 1, 7</a:t>
            </a:r>
            <a:endParaRPr lang="en-US" sz="2200"/>
          </a:p>
          <a:p>
            <a:pPr marL="548640" lvl="1" indent="-274320" algn="l" rtl="0">
              <a:spcBef>
                <a:spcPts val="440"/>
              </a:spcBef>
              <a:spcAft>
                <a:spcPts val="0"/>
              </a:spcAft>
              <a:buSzPts val="1540"/>
              <a:buChar char="⚪"/>
            </a:pPr>
            <a:r>
              <a:rPr lang="en-US" sz="2200"/>
              <a:t>1, 2, 3, 4, 5, 2, 6, 1, 7 </a:t>
            </a:r>
            <a:endParaRPr lang="en-US" sz="2200"/>
          </a:p>
          <a:p>
            <a:pPr marL="548640" lvl="1" indent="-274320" algn="l" rtl="0">
              <a:spcBef>
                <a:spcPts val="440"/>
              </a:spcBef>
              <a:spcAft>
                <a:spcPts val="0"/>
              </a:spcAft>
              <a:buSzPts val="1540"/>
              <a:buChar char="⚪"/>
            </a:pPr>
            <a:r>
              <a:rPr lang="en-US" sz="2200"/>
              <a:t>1, 2, 3, 5, 2, 6, 1, 7</a:t>
            </a:r>
            <a:endParaRPr lang="en-US" sz="2200"/>
          </a:p>
          <a:p>
            <a:pPr marL="274320" lvl="0" indent="-155575" algn="l" rtl="0">
              <a:spcBef>
                <a:spcPts val="440"/>
              </a:spcBef>
              <a:spcAft>
                <a:spcPts val="0"/>
              </a:spcAft>
              <a:buSzPts val="1870"/>
              <a:buNone/>
            </a:pPr>
            <a:endParaRPr sz="2200"/>
          </a:p>
        </p:txBody>
      </p:sp>
      <p:sp>
        <p:nvSpPr>
          <p:cNvPr id="375" name="Google Shape;375;p24"/>
          <p:cNvSpPr/>
          <p:nvPr/>
        </p:nvSpPr>
        <p:spPr>
          <a:xfrm>
            <a:off x="4572000" y="1524000"/>
            <a:ext cx="2627313" cy="341313"/>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None/>
            </a:pP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Complexity = E – N + 2P</a:t>
            </a:r>
            <a:endPar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5"/>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panose="02040502050405020303"/>
              <a:buNone/>
            </a:pPr>
            <a:r>
              <a:rPr lang="en-US"/>
              <a:t>Another Example</a:t>
            </a:r>
            <a:endParaRPr lang="en-US"/>
          </a:p>
        </p:txBody>
      </p:sp>
      <p:sp>
        <p:nvSpPr>
          <p:cNvPr id="381" name="Google Shape;381;p25"/>
          <p:cNvSpPr/>
          <p:nvPr/>
        </p:nvSpPr>
        <p:spPr>
          <a:xfrm>
            <a:off x="4191000" y="15240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1</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82" name="Google Shape;382;p25"/>
          <p:cNvSpPr/>
          <p:nvPr/>
        </p:nvSpPr>
        <p:spPr>
          <a:xfrm>
            <a:off x="3276600" y="36576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6</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83" name="Google Shape;383;p25"/>
          <p:cNvSpPr/>
          <p:nvPr/>
        </p:nvSpPr>
        <p:spPr>
          <a:xfrm>
            <a:off x="2514600" y="4267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7</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84" name="Google Shape;384;p25"/>
          <p:cNvSpPr/>
          <p:nvPr/>
        </p:nvSpPr>
        <p:spPr>
          <a:xfrm>
            <a:off x="2514600" y="28956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4</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85" name="Google Shape;385;p25"/>
          <p:cNvSpPr/>
          <p:nvPr/>
        </p:nvSpPr>
        <p:spPr>
          <a:xfrm>
            <a:off x="1600200" y="35814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5</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86" name="Google Shape;386;p25"/>
          <p:cNvSpPr/>
          <p:nvPr/>
        </p:nvSpPr>
        <p:spPr>
          <a:xfrm>
            <a:off x="4114800" y="48768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8</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87" name="Google Shape;387;p25"/>
          <p:cNvSpPr/>
          <p:nvPr/>
        </p:nvSpPr>
        <p:spPr>
          <a:xfrm>
            <a:off x="6248400" y="31242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3</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88" name="Google Shape;388;p25"/>
          <p:cNvSpPr/>
          <p:nvPr/>
        </p:nvSpPr>
        <p:spPr>
          <a:xfrm>
            <a:off x="1447800" y="20574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9</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389" name="Google Shape;389;p25"/>
          <p:cNvSpPr/>
          <p:nvPr/>
        </p:nvSpPr>
        <p:spPr>
          <a:xfrm>
            <a:off x="4191000" y="2514600"/>
            <a:ext cx="457200" cy="4572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2</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cxnSp>
        <p:nvCxnSpPr>
          <p:cNvPr id="390" name="Google Shape;390;p25"/>
          <p:cNvCxnSpPr>
            <a:stCxn id="381" idx="4"/>
            <a:endCxn id="389" idx="0"/>
          </p:cNvCxnSpPr>
          <p:nvPr/>
        </p:nvCxnSpPr>
        <p:spPr>
          <a:xfrm>
            <a:off x="4419600" y="1981200"/>
            <a:ext cx="0" cy="533400"/>
          </a:xfrm>
          <a:prstGeom prst="straightConnector1">
            <a:avLst/>
          </a:prstGeom>
          <a:noFill/>
          <a:ln w="9525" cap="flat" cmpd="sng">
            <a:solidFill>
              <a:schemeClr val="dk1"/>
            </a:solidFill>
            <a:prstDash val="solid"/>
            <a:round/>
            <a:headEnd type="none" w="med" len="med"/>
            <a:tailEnd type="triangle" w="med" len="med"/>
          </a:ln>
        </p:spPr>
      </p:cxnSp>
      <p:cxnSp>
        <p:nvCxnSpPr>
          <p:cNvPr id="391" name="Google Shape;391;p25"/>
          <p:cNvCxnSpPr>
            <a:stCxn id="389" idx="6"/>
            <a:endCxn id="387" idx="2"/>
          </p:cNvCxnSpPr>
          <p:nvPr/>
        </p:nvCxnSpPr>
        <p:spPr>
          <a:xfrm>
            <a:off x="4648200" y="2743200"/>
            <a:ext cx="1600200" cy="609600"/>
          </a:xfrm>
          <a:prstGeom prst="straightConnector1">
            <a:avLst/>
          </a:prstGeom>
          <a:noFill/>
          <a:ln w="9525" cap="flat" cmpd="sng">
            <a:solidFill>
              <a:schemeClr val="dk1"/>
            </a:solidFill>
            <a:prstDash val="solid"/>
            <a:round/>
            <a:headEnd type="none" w="med" len="med"/>
            <a:tailEnd type="triangle" w="med" len="med"/>
          </a:ln>
        </p:spPr>
      </p:cxnSp>
      <p:cxnSp>
        <p:nvCxnSpPr>
          <p:cNvPr id="392" name="Google Shape;392;p25"/>
          <p:cNvCxnSpPr>
            <a:stCxn id="389" idx="2"/>
            <a:endCxn id="384" idx="7"/>
          </p:cNvCxnSpPr>
          <p:nvPr/>
        </p:nvCxnSpPr>
        <p:spPr>
          <a:xfrm flipH="1">
            <a:off x="2904900" y="2743200"/>
            <a:ext cx="1286100" cy="219300"/>
          </a:xfrm>
          <a:prstGeom prst="straightConnector1">
            <a:avLst/>
          </a:prstGeom>
          <a:noFill/>
          <a:ln w="9525" cap="flat" cmpd="sng">
            <a:solidFill>
              <a:schemeClr val="dk1"/>
            </a:solidFill>
            <a:prstDash val="solid"/>
            <a:round/>
            <a:headEnd type="none" w="med" len="med"/>
            <a:tailEnd type="triangle" w="med" len="med"/>
          </a:ln>
        </p:spPr>
      </p:cxnSp>
      <p:cxnSp>
        <p:nvCxnSpPr>
          <p:cNvPr id="393" name="Google Shape;393;p25"/>
          <p:cNvCxnSpPr>
            <a:stCxn id="387" idx="4"/>
            <a:endCxn id="386" idx="7"/>
          </p:cNvCxnSpPr>
          <p:nvPr/>
        </p:nvCxnSpPr>
        <p:spPr>
          <a:xfrm flipH="1">
            <a:off x="4505100" y="3581400"/>
            <a:ext cx="1971900" cy="1362300"/>
          </a:xfrm>
          <a:prstGeom prst="straightConnector1">
            <a:avLst/>
          </a:prstGeom>
          <a:noFill/>
          <a:ln w="9525" cap="flat" cmpd="sng">
            <a:solidFill>
              <a:schemeClr val="dk1"/>
            </a:solidFill>
            <a:prstDash val="solid"/>
            <a:round/>
            <a:headEnd type="none" w="med" len="med"/>
            <a:tailEnd type="triangle" w="med" len="med"/>
          </a:ln>
        </p:spPr>
      </p:cxnSp>
      <p:cxnSp>
        <p:nvCxnSpPr>
          <p:cNvPr id="394" name="Google Shape;394;p25"/>
          <p:cNvCxnSpPr>
            <a:stCxn id="383" idx="5"/>
            <a:endCxn id="386" idx="2"/>
          </p:cNvCxnSpPr>
          <p:nvPr/>
        </p:nvCxnSpPr>
        <p:spPr>
          <a:xfrm>
            <a:off x="2904845" y="4657445"/>
            <a:ext cx="1209900" cy="447900"/>
          </a:xfrm>
          <a:prstGeom prst="straightConnector1">
            <a:avLst/>
          </a:prstGeom>
          <a:noFill/>
          <a:ln w="9525" cap="flat" cmpd="sng">
            <a:solidFill>
              <a:schemeClr val="dk1"/>
            </a:solidFill>
            <a:prstDash val="solid"/>
            <a:round/>
            <a:headEnd type="none" w="med" len="med"/>
            <a:tailEnd type="triangle" w="med" len="med"/>
          </a:ln>
        </p:spPr>
      </p:cxnSp>
      <p:cxnSp>
        <p:nvCxnSpPr>
          <p:cNvPr id="395" name="Google Shape;395;p25"/>
          <p:cNvCxnSpPr>
            <a:stCxn id="384" idx="3"/>
            <a:endCxn id="385" idx="7"/>
          </p:cNvCxnSpPr>
          <p:nvPr/>
        </p:nvCxnSpPr>
        <p:spPr>
          <a:xfrm flipH="1">
            <a:off x="1990555" y="3285845"/>
            <a:ext cx="591000" cy="362400"/>
          </a:xfrm>
          <a:prstGeom prst="straightConnector1">
            <a:avLst/>
          </a:prstGeom>
          <a:noFill/>
          <a:ln w="9525" cap="flat" cmpd="sng">
            <a:solidFill>
              <a:schemeClr val="dk1"/>
            </a:solidFill>
            <a:prstDash val="solid"/>
            <a:round/>
            <a:headEnd type="none" w="med" len="med"/>
            <a:tailEnd type="triangle" w="med" len="med"/>
          </a:ln>
        </p:spPr>
      </p:cxnSp>
      <p:cxnSp>
        <p:nvCxnSpPr>
          <p:cNvPr id="396" name="Google Shape;396;p25"/>
          <p:cNvCxnSpPr>
            <a:stCxn id="385" idx="5"/>
            <a:endCxn id="383" idx="1"/>
          </p:cNvCxnSpPr>
          <p:nvPr/>
        </p:nvCxnSpPr>
        <p:spPr>
          <a:xfrm>
            <a:off x="1990445" y="3971645"/>
            <a:ext cx="591000" cy="362400"/>
          </a:xfrm>
          <a:prstGeom prst="straightConnector1">
            <a:avLst/>
          </a:prstGeom>
          <a:noFill/>
          <a:ln w="9525" cap="flat" cmpd="sng">
            <a:solidFill>
              <a:schemeClr val="dk1"/>
            </a:solidFill>
            <a:prstDash val="solid"/>
            <a:round/>
            <a:headEnd type="none" w="med" len="med"/>
            <a:tailEnd type="triangle" w="med" len="med"/>
          </a:ln>
        </p:spPr>
      </p:cxnSp>
      <p:cxnSp>
        <p:nvCxnSpPr>
          <p:cNvPr id="397" name="Google Shape;397;p25"/>
          <p:cNvCxnSpPr>
            <a:stCxn id="384" idx="5"/>
            <a:endCxn id="382" idx="1"/>
          </p:cNvCxnSpPr>
          <p:nvPr/>
        </p:nvCxnSpPr>
        <p:spPr>
          <a:xfrm>
            <a:off x="2904845" y="3285845"/>
            <a:ext cx="438600" cy="438600"/>
          </a:xfrm>
          <a:prstGeom prst="straightConnector1">
            <a:avLst/>
          </a:prstGeom>
          <a:noFill/>
          <a:ln w="9525" cap="flat" cmpd="sng">
            <a:solidFill>
              <a:schemeClr val="dk1"/>
            </a:solidFill>
            <a:prstDash val="solid"/>
            <a:round/>
            <a:headEnd type="none" w="med" len="med"/>
            <a:tailEnd type="triangle" w="med" len="med"/>
          </a:ln>
        </p:spPr>
      </p:cxnSp>
      <p:cxnSp>
        <p:nvCxnSpPr>
          <p:cNvPr id="398" name="Google Shape;398;p25"/>
          <p:cNvCxnSpPr>
            <a:stCxn id="382" idx="3"/>
            <a:endCxn id="383" idx="7"/>
          </p:cNvCxnSpPr>
          <p:nvPr/>
        </p:nvCxnSpPr>
        <p:spPr>
          <a:xfrm flipH="1">
            <a:off x="2904955" y="4047845"/>
            <a:ext cx="438600" cy="286200"/>
          </a:xfrm>
          <a:prstGeom prst="straightConnector1">
            <a:avLst/>
          </a:prstGeom>
          <a:noFill/>
          <a:ln w="9525" cap="flat" cmpd="sng">
            <a:solidFill>
              <a:schemeClr val="dk1"/>
            </a:solidFill>
            <a:prstDash val="solid"/>
            <a:round/>
            <a:headEnd type="none" w="med" len="med"/>
            <a:tailEnd type="triangle" w="med" len="med"/>
          </a:ln>
        </p:spPr>
      </p:cxnSp>
      <p:cxnSp>
        <p:nvCxnSpPr>
          <p:cNvPr id="399" name="Google Shape;399;p25"/>
          <p:cNvCxnSpPr>
            <a:stCxn id="381" idx="2"/>
            <a:endCxn id="388" idx="6"/>
          </p:cNvCxnSpPr>
          <p:nvPr/>
        </p:nvCxnSpPr>
        <p:spPr>
          <a:xfrm flipH="1">
            <a:off x="1905000" y="1752600"/>
            <a:ext cx="2286000" cy="533400"/>
          </a:xfrm>
          <a:prstGeom prst="straightConnector1">
            <a:avLst/>
          </a:prstGeom>
          <a:noFill/>
          <a:ln w="9525" cap="flat" cmpd="sng">
            <a:solidFill>
              <a:schemeClr val="dk1"/>
            </a:solidFill>
            <a:prstDash val="solid"/>
            <a:round/>
            <a:headEnd type="none" w="med" len="med"/>
            <a:tailEnd type="triangle" w="med" len="med"/>
          </a:ln>
        </p:spPr>
      </p:cxnSp>
      <p:cxnSp>
        <p:nvCxnSpPr>
          <p:cNvPr id="400" name="Google Shape;400;p25"/>
          <p:cNvCxnSpPr>
            <a:stCxn id="386" idx="6"/>
            <a:endCxn id="381" idx="6"/>
          </p:cNvCxnSpPr>
          <p:nvPr/>
        </p:nvCxnSpPr>
        <p:spPr>
          <a:xfrm rot="10800000" flipH="1">
            <a:off x="4572000" y="1752600"/>
            <a:ext cx="76200" cy="3352800"/>
          </a:xfrm>
          <a:prstGeom prst="curvedConnector3">
            <a:avLst>
              <a:gd name="adj1" fmla="val 3347917"/>
            </a:avLst>
          </a:prstGeom>
          <a:noFill/>
          <a:ln w="9525" cap="flat" cmpd="sng">
            <a:solidFill>
              <a:schemeClr val="dk1"/>
            </a:solidFill>
            <a:prstDash val="solid"/>
            <a:round/>
            <a:headEnd type="none" w="med" len="med"/>
            <a:tailEnd type="triangle" w="med" len="med"/>
          </a:ln>
        </p:spPr>
      </p:cxnSp>
      <p:sp>
        <p:nvSpPr>
          <p:cNvPr id="401" name="Google Shape;401;p25"/>
          <p:cNvSpPr txBox="1"/>
          <p:nvPr/>
        </p:nvSpPr>
        <p:spPr>
          <a:xfrm>
            <a:off x="5775325" y="5218113"/>
            <a:ext cx="1619250" cy="3667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panose="020B0604020202020204"/>
                <a:ea typeface="Arial" panose="020B0604020202020204"/>
                <a:cs typeface="Arial" panose="020B0604020202020204"/>
                <a:sym typeface="Arial" panose="020B0604020202020204"/>
              </a:rPr>
              <a:t>What is V(G)?</a:t>
            </a:r>
            <a:endParaRPr lang="en-US"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
          <p:cNvSpPr txBox="1">
            <a:spLocks noGrp="1"/>
          </p:cNvSpPr>
          <p:nvPr>
            <p:ph type="title"/>
          </p:nvPr>
        </p:nvSpPr>
        <p:spPr>
          <a:xfrm>
            <a:off x="301752" y="365792"/>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3600"/>
              <a:buFont typeface="Georgia" panose="02040502050405020303"/>
              <a:buNone/>
            </a:pPr>
            <a:r>
              <a:rPr lang="en-US" sz="3600">
                <a:solidFill>
                  <a:schemeClr val="dk2"/>
                </a:solidFill>
                <a:latin typeface="Georgia" panose="02040502050405020303"/>
                <a:ea typeface="Georgia" panose="02040502050405020303"/>
                <a:cs typeface="Georgia" panose="02040502050405020303"/>
                <a:sym typeface="Georgia" panose="02040502050405020303"/>
              </a:rPr>
              <a:t>Halstead’s Metrics</a:t>
            </a:r>
            <a:endParaRPr lang="en-US" sz="3600">
              <a:solidFill>
                <a:schemeClr val="dk2"/>
              </a:solidFill>
              <a:latin typeface="Georgia" panose="02040502050405020303"/>
              <a:ea typeface="Georgia" panose="02040502050405020303"/>
              <a:cs typeface="Georgia" panose="02040502050405020303"/>
              <a:sym typeface="Georgia" panose="02040502050405020303"/>
            </a:endParaRPr>
          </a:p>
        </p:txBody>
      </p:sp>
      <p:sp>
        <p:nvSpPr>
          <p:cNvPr id="190" name="Google Shape;190;p3"/>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040"/>
              <a:buNone/>
            </a:pPr>
            <a:r>
              <a:rPr lang="en-US" sz="2400" b="1"/>
              <a:t>Token Count</a:t>
            </a:r>
            <a:endParaRPr lang="en-US" sz="2400" b="1"/>
          </a:p>
          <a:p>
            <a:pPr marL="0" lvl="0" indent="0" algn="l" rtl="0">
              <a:spcBef>
                <a:spcPts val="480"/>
              </a:spcBef>
              <a:spcAft>
                <a:spcPts val="0"/>
              </a:spcAft>
              <a:buSzPts val="2040"/>
              <a:buNone/>
            </a:pPr>
            <a:r>
              <a:rPr lang="en-US" sz="2400"/>
              <a:t>The </a:t>
            </a:r>
            <a:r>
              <a:rPr lang="en-US" sz="2400">
                <a:solidFill>
                  <a:srgbClr val="FF0000"/>
                </a:solidFill>
              </a:rPr>
              <a:t>size of the vocabulary </a:t>
            </a:r>
            <a:r>
              <a:rPr lang="en-US" sz="2400"/>
              <a:t>of a program, which consists of the number of unique tokens used to build a program is defined as:</a:t>
            </a:r>
            <a:endParaRPr lang="en-US" sz="2400"/>
          </a:p>
          <a:p>
            <a:pPr marL="0" lvl="0" indent="0" algn="l" rtl="0">
              <a:spcBef>
                <a:spcPts val="480"/>
              </a:spcBef>
              <a:spcAft>
                <a:spcPts val="0"/>
              </a:spcAft>
              <a:buSzPts val="2040"/>
              <a:buNone/>
            </a:pPr>
            <a:endParaRPr sz="2400"/>
          </a:p>
          <a:p>
            <a:pPr marL="274320" lvl="0" indent="-128270" algn="l" rtl="0">
              <a:spcBef>
                <a:spcPts val="540"/>
              </a:spcBef>
              <a:spcAft>
                <a:spcPts val="0"/>
              </a:spcAft>
              <a:buSzPts val="2295"/>
              <a:buNone/>
            </a:pPr>
          </a:p>
        </p:txBody>
      </p:sp>
      <p:sp>
        <p:nvSpPr>
          <p:cNvPr id="191" name="Google Shape;191;p3"/>
          <p:cNvSpPr txBox="1"/>
          <p:nvPr/>
        </p:nvSpPr>
        <p:spPr>
          <a:xfrm>
            <a:off x="304800" y="3933056"/>
            <a:ext cx="1143000" cy="334963"/>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200">
                <a:solidFill>
                  <a:srgbClr val="003366"/>
                </a:solidFill>
                <a:latin typeface="Arial" panose="020B0604020202020204"/>
                <a:ea typeface="Arial" panose="020B0604020202020204"/>
                <a:cs typeface="Arial" panose="020B0604020202020204"/>
                <a:sym typeface="Arial" panose="020B0604020202020204"/>
              </a:rPr>
              <a:t>where</a:t>
            </a:r>
            <a:endParaRPr lang="en-US" sz="2200">
              <a:solidFill>
                <a:srgbClr val="003366"/>
              </a:solidFill>
              <a:latin typeface="Arial" panose="020B0604020202020204"/>
              <a:ea typeface="Arial" panose="020B0604020202020204"/>
              <a:cs typeface="Arial" panose="020B0604020202020204"/>
              <a:sym typeface="Arial" panose="020B0604020202020204"/>
            </a:endParaRPr>
          </a:p>
        </p:txBody>
      </p:sp>
      <p:sp>
        <p:nvSpPr>
          <p:cNvPr id="192" name="Google Shape;192;p3"/>
          <p:cNvSpPr txBox="1"/>
          <p:nvPr/>
        </p:nvSpPr>
        <p:spPr>
          <a:xfrm>
            <a:off x="1547664" y="3068960"/>
            <a:ext cx="4295775" cy="2200275"/>
          </a:xfrm>
          <a:prstGeom prst="rect">
            <a:avLst/>
          </a:prstGeom>
          <a:noFill/>
          <a:ln>
            <a:noFill/>
          </a:ln>
        </p:spPr>
        <p:txBody>
          <a:bodyPr spcFirstLastPara="1" wrap="square" lIns="0" tIns="0" rIns="0" bIns="0" anchor="t" anchorCtr="0">
            <a:spAutoFit/>
          </a:bodyPr>
          <a:lstStyle/>
          <a:p>
            <a:pPr marL="228600" marR="0" lvl="2" indent="0" algn="just" rtl="0">
              <a:spcBef>
                <a:spcPts val="0"/>
              </a:spcBef>
              <a:spcAft>
                <a:spcPts val="0"/>
              </a:spcAft>
              <a:buNone/>
            </a:pPr>
            <a:r>
              <a:rPr lang="en-US" sz="2200" b="0" i="0" u="none" strike="noStrike" cap="none" dirty="0">
                <a:solidFill>
                  <a:srgbClr val="FF0000"/>
                </a:solidFill>
                <a:latin typeface="Arial" panose="020B0604020202020204"/>
                <a:ea typeface="Arial" panose="020B0604020202020204"/>
                <a:cs typeface="Arial" panose="020B0604020202020204"/>
                <a:sym typeface="Arial" panose="020B0604020202020204"/>
              </a:rPr>
              <a:t>η = η</a:t>
            </a:r>
            <a:r>
              <a:rPr lang="en-US" sz="2200" b="0" i="0" u="none" strike="noStrike" cap="none" baseline="-25000" dirty="0">
                <a:solidFill>
                  <a:srgbClr val="FF0000"/>
                </a:solidFill>
                <a:latin typeface="Arial" panose="020B0604020202020204"/>
                <a:ea typeface="Arial" panose="020B0604020202020204"/>
                <a:cs typeface="Arial" panose="020B0604020202020204"/>
                <a:sym typeface="Arial" panose="020B0604020202020204"/>
              </a:rPr>
              <a:t>1</a:t>
            </a:r>
            <a:r>
              <a:rPr lang="en-US" sz="2200" b="0" i="0" u="none" strike="noStrike" cap="none" dirty="0">
                <a:solidFill>
                  <a:srgbClr val="FF0000"/>
                </a:solidFill>
                <a:latin typeface="Arial" panose="020B0604020202020204"/>
                <a:ea typeface="Arial" panose="020B0604020202020204"/>
                <a:cs typeface="Arial" panose="020B0604020202020204"/>
                <a:sym typeface="Arial" panose="020B0604020202020204"/>
              </a:rPr>
              <a:t>+ η</a:t>
            </a:r>
            <a:r>
              <a:rPr lang="en-US" sz="2200" b="0" i="0" u="none" strike="noStrike" cap="none" baseline="-25000" dirty="0">
                <a:solidFill>
                  <a:srgbClr val="FF0000"/>
                </a:solidFill>
                <a:latin typeface="Arial" panose="020B0604020202020204"/>
                <a:ea typeface="Arial" panose="020B0604020202020204"/>
                <a:cs typeface="Arial" panose="020B0604020202020204"/>
                <a:sym typeface="Arial" panose="020B0604020202020204"/>
              </a:rPr>
              <a:t>2</a:t>
            </a:r>
            <a:endParaRPr dirty="0"/>
          </a:p>
          <a:p>
            <a:pPr marL="228600" marR="0" lvl="2" indent="0" algn="just" rtl="0">
              <a:spcBef>
                <a:spcPts val="1100"/>
              </a:spcBef>
              <a:spcAft>
                <a:spcPts val="0"/>
              </a:spcAft>
              <a:buNone/>
            </a:pPr>
            <a:endParaRPr sz="2200" b="0" i="0" u="none" strike="noStrike" cap="none" baseline="-25000" dirty="0">
              <a:solidFill>
                <a:srgbClr val="003366"/>
              </a:solidFill>
              <a:latin typeface="Arial" panose="020B0604020202020204"/>
              <a:ea typeface="Arial" panose="020B0604020202020204"/>
              <a:cs typeface="Arial" panose="020B0604020202020204"/>
              <a:sym typeface="Arial" panose="020B0604020202020204"/>
            </a:endParaRPr>
          </a:p>
          <a:p>
            <a:pPr marL="228600" marR="0" lvl="2" indent="0" algn="just" rtl="0">
              <a:spcBef>
                <a:spcPts val="1100"/>
              </a:spcBef>
              <a:spcAft>
                <a:spcPts val="0"/>
              </a:spcAft>
              <a:buNone/>
            </a:pPr>
            <a:r>
              <a:rPr lang="en-US" sz="2200" b="0" i="0" u="none" strike="noStrike" cap="none" dirty="0">
                <a:solidFill>
                  <a:srgbClr val="003366"/>
                </a:solidFill>
                <a:latin typeface="Arial" panose="020B0604020202020204"/>
                <a:ea typeface="Arial" panose="020B0604020202020204"/>
                <a:cs typeface="Arial" panose="020B0604020202020204"/>
                <a:sym typeface="Arial" panose="020B0604020202020204"/>
              </a:rPr>
              <a:t>η  : vocabulary of a program</a:t>
            </a:r>
            <a:endParaRPr dirty="0"/>
          </a:p>
          <a:p>
            <a:pPr marL="228600" marR="0" lvl="2" indent="0" algn="just" rtl="0">
              <a:spcBef>
                <a:spcPts val="1100"/>
              </a:spcBef>
              <a:spcAft>
                <a:spcPts val="0"/>
              </a:spcAft>
              <a:buNone/>
            </a:pPr>
            <a:r>
              <a:rPr lang="en-US" sz="2200" b="0" i="0" u="none" strike="noStrike" cap="none" dirty="0">
                <a:solidFill>
                  <a:srgbClr val="003366"/>
                </a:solidFill>
                <a:latin typeface="Arial" panose="020B0604020202020204"/>
                <a:ea typeface="Arial" panose="020B0604020202020204"/>
                <a:cs typeface="Arial" panose="020B0604020202020204"/>
                <a:sym typeface="Arial" panose="020B0604020202020204"/>
              </a:rPr>
              <a:t>η</a:t>
            </a:r>
            <a:r>
              <a:rPr lang="en-US" sz="2200" b="0" i="0" u="none" strike="noStrike" cap="none" baseline="-25000" dirty="0">
                <a:solidFill>
                  <a:srgbClr val="003366"/>
                </a:solidFill>
                <a:latin typeface="Arial" panose="020B0604020202020204"/>
                <a:ea typeface="Arial" panose="020B0604020202020204"/>
                <a:cs typeface="Arial" panose="020B0604020202020204"/>
                <a:sym typeface="Arial" panose="020B0604020202020204"/>
              </a:rPr>
              <a:t>1</a:t>
            </a:r>
            <a:r>
              <a:rPr lang="en-US" sz="2200" b="0" i="0" u="none" strike="noStrike" cap="none" dirty="0">
                <a:solidFill>
                  <a:srgbClr val="003366"/>
                </a:solidFill>
                <a:latin typeface="Arial" panose="020B0604020202020204"/>
                <a:ea typeface="Arial" panose="020B0604020202020204"/>
                <a:cs typeface="Arial" panose="020B0604020202020204"/>
                <a:sym typeface="Arial" panose="020B0604020202020204"/>
              </a:rPr>
              <a:t> : number of unique operators</a:t>
            </a:r>
            <a:endParaRPr dirty="0"/>
          </a:p>
          <a:p>
            <a:pPr marL="228600" marR="0" lvl="2" indent="0" algn="just" rtl="0">
              <a:spcBef>
                <a:spcPts val="1100"/>
              </a:spcBef>
              <a:spcAft>
                <a:spcPts val="0"/>
              </a:spcAft>
              <a:buNone/>
            </a:pPr>
            <a:r>
              <a:rPr lang="en-US" sz="2200" b="0" i="0" u="none" strike="noStrike" cap="none" dirty="0">
                <a:solidFill>
                  <a:srgbClr val="003366"/>
                </a:solidFill>
                <a:latin typeface="Arial" panose="020B0604020202020204"/>
                <a:ea typeface="Arial" panose="020B0604020202020204"/>
                <a:cs typeface="Arial" panose="020B0604020202020204"/>
                <a:sym typeface="Arial" panose="020B0604020202020204"/>
              </a:rPr>
              <a:t>η</a:t>
            </a:r>
            <a:r>
              <a:rPr lang="en-US" sz="2200" b="0" i="0" u="none" strike="noStrike" cap="none" baseline="-25000" dirty="0">
                <a:solidFill>
                  <a:srgbClr val="003366"/>
                </a:solidFill>
                <a:latin typeface="Arial" panose="020B0604020202020204"/>
                <a:ea typeface="Arial" panose="020B0604020202020204"/>
                <a:cs typeface="Arial" panose="020B0604020202020204"/>
                <a:sym typeface="Arial" panose="020B0604020202020204"/>
              </a:rPr>
              <a:t>2</a:t>
            </a:r>
            <a:r>
              <a:rPr lang="en-US" sz="2200" b="0" i="0" u="none" strike="noStrike" cap="none" dirty="0">
                <a:solidFill>
                  <a:srgbClr val="003366"/>
                </a:solidFill>
                <a:latin typeface="Arial" panose="020B0604020202020204"/>
                <a:ea typeface="Arial" panose="020B0604020202020204"/>
                <a:cs typeface="Arial" panose="020B0604020202020204"/>
                <a:sym typeface="Arial" panose="020B0604020202020204"/>
              </a:rPr>
              <a:t> : number of unique operands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406" name="Google Shape;406;p26"/>
          <p:cNvPicPr preferRelativeResize="0"/>
          <p:nvPr/>
        </p:nvPicPr>
        <p:blipFill rotWithShape="1">
          <a:blip r:embed="rId1"/>
          <a:srcRect/>
          <a:stretch>
            <a:fillRect/>
          </a:stretch>
        </p:blipFill>
        <p:spPr>
          <a:xfrm>
            <a:off x="-36512" y="1428328"/>
            <a:ext cx="6335713" cy="4953000"/>
          </a:xfrm>
          <a:prstGeom prst="rect">
            <a:avLst/>
          </a:prstGeom>
          <a:noFill/>
          <a:ln>
            <a:noFill/>
          </a:ln>
        </p:spPr>
      </p:pic>
      <p:pic>
        <p:nvPicPr>
          <p:cNvPr id="407" name="Google Shape;407;p26"/>
          <p:cNvPicPr preferRelativeResize="0"/>
          <p:nvPr/>
        </p:nvPicPr>
        <p:blipFill rotWithShape="1">
          <a:blip r:embed="rId2"/>
          <a:srcRect/>
          <a:stretch>
            <a:fillRect/>
          </a:stretch>
        </p:blipFill>
        <p:spPr>
          <a:xfrm>
            <a:off x="4070920" y="333946"/>
            <a:ext cx="5181600" cy="3167062"/>
          </a:xfrm>
          <a:prstGeom prst="rect">
            <a:avLst/>
          </a:prstGeom>
          <a:noFill/>
          <a:ln>
            <a:noFill/>
          </a:ln>
        </p:spPr>
      </p:pic>
      <p:sp>
        <p:nvSpPr>
          <p:cNvPr id="408" name="Google Shape;408;p26"/>
          <p:cNvSpPr/>
          <p:nvPr/>
        </p:nvSpPr>
        <p:spPr>
          <a:xfrm>
            <a:off x="6238222" y="4581128"/>
            <a:ext cx="2294218" cy="718787"/>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None/>
            </a:pPr>
            <a:r>
              <a:rPr lang="en-US" sz="1800" b="1">
                <a:solidFill>
                  <a:schemeClr val="dk1"/>
                </a:solidFill>
                <a:latin typeface="Garamond" panose="02020404030301010803"/>
                <a:ea typeface="Garamond" panose="02020404030301010803"/>
                <a:cs typeface="Garamond" panose="02020404030301010803"/>
                <a:sym typeface="Garamond" panose="02020404030301010803"/>
              </a:rPr>
              <a:t>Draw the flow graph</a:t>
            </a:r>
            <a:endParaRPr lang="en-US" sz="1800" b="1">
              <a:solidFill>
                <a:schemeClr val="dk1"/>
              </a:solidFill>
              <a:latin typeface="Garamond" panose="02020404030301010803"/>
              <a:ea typeface="Garamond" panose="02020404030301010803"/>
              <a:cs typeface="Garamond" panose="02020404030301010803"/>
              <a:sym typeface="Garamond" panose="02020404030301010803"/>
            </a:endParaRPr>
          </a:p>
          <a:p>
            <a:pPr marL="0" marR="0" lvl="0" indent="0" algn="l" rtl="0">
              <a:lnSpc>
                <a:spcPct val="93000"/>
              </a:lnSpc>
              <a:spcBef>
                <a:spcPts val="720"/>
              </a:spcBef>
              <a:spcAft>
                <a:spcPts val="0"/>
              </a:spcAft>
              <a:buNone/>
            </a:pPr>
            <a:r>
              <a:rPr lang="en-US" sz="1800" b="1">
                <a:solidFill>
                  <a:schemeClr val="dk1"/>
                </a:solidFill>
                <a:latin typeface="Garamond" panose="02020404030301010803"/>
                <a:ea typeface="Garamond" panose="02020404030301010803"/>
                <a:cs typeface="Garamond" panose="02020404030301010803"/>
                <a:sym typeface="Garamond" panose="02020404030301010803"/>
              </a:rPr>
              <a:t>Compute  complexity</a:t>
            </a:r>
            <a:endParaRPr lang="en-US" sz="1800" b="1">
              <a:solidFill>
                <a:schemeClr val="dk1"/>
              </a:solidFill>
              <a:latin typeface="Garamond" panose="02020404030301010803"/>
              <a:ea typeface="Garamond" panose="02020404030301010803"/>
              <a:cs typeface="Garamond" panose="02020404030301010803"/>
              <a:sym typeface="Garamond" panose="02020404030301010803"/>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3" name="Google Shape;413;p27"/>
          <p:cNvPicPr preferRelativeResize="0"/>
          <p:nvPr/>
        </p:nvPicPr>
        <p:blipFill rotWithShape="1">
          <a:blip r:embed="rId1"/>
          <a:srcRect/>
          <a:stretch>
            <a:fillRect/>
          </a:stretch>
        </p:blipFill>
        <p:spPr>
          <a:xfrm>
            <a:off x="2133600" y="0"/>
            <a:ext cx="5038725" cy="6858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28"/>
          <p:cNvSpPr txBox="1">
            <a:spLocks noGrp="1"/>
          </p:cNvSpPr>
          <p:nvPr>
            <p:ph type="title"/>
          </p:nvPr>
        </p:nvSpPr>
        <p:spPr>
          <a:xfrm>
            <a:off x="301752" y="332656"/>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300"/>
              <a:buFont typeface="Georgia" panose="02040502050405020303"/>
              <a:buNone/>
            </a:pPr>
            <a:r>
              <a:rPr lang="en-US"/>
              <a:t>Meaning</a:t>
            </a:r>
            <a:endParaRPr lang="en-US"/>
          </a:p>
        </p:txBody>
      </p:sp>
      <p:sp>
        <p:nvSpPr>
          <p:cNvPr id="419" name="Google Shape;419;p28"/>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1870"/>
              <a:buChar char="⚫"/>
            </a:pPr>
            <a:r>
              <a:rPr lang="en-US" sz="2200"/>
              <a:t>V(G) is the number of (enclosed) regions/areas of the planar graph</a:t>
            </a:r>
            <a:endParaRPr lang="en-US" sz="2200"/>
          </a:p>
          <a:p>
            <a:pPr marL="274320" lvl="0" indent="-155575" algn="l" rtl="0">
              <a:lnSpc>
                <a:spcPct val="90000"/>
              </a:lnSpc>
              <a:spcBef>
                <a:spcPts val="440"/>
              </a:spcBef>
              <a:spcAft>
                <a:spcPts val="0"/>
              </a:spcAft>
              <a:buSzPts val="1870"/>
              <a:buNone/>
            </a:pPr>
            <a:endParaRPr sz="2200"/>
          </a:p>
          <a:p>
            <a:pPr marL="274320" lvl="0" indent="-274320" algn="l" rtl="0">
              <a:lnSpc>
                <a:spcPct val="90000"/>
              </a:lnSpc>
              <a:spcBef>
                <a:spcPts val="440"/>
              </a:spcBef>
              <a:spcAft>
                <a:spcPts val="0"/>
              </a:spcAft>
              <a:buSzPts val="1870"/>
              <a:buChar char="⚫"/>
            </a:pPr>
            <a:r>
              <a:rPr lang="en-US" sz="2200"/>
              <a:t>Number of regions increases with the number of decision paths and loops</a:t>
            </a:r>
            <a:endParaRPr lang="en-US" sz="2200"/>
          </a:p>
          <a:p>
            <a:pPr marL="274320" lvl="0" indent="-155575" algn="l" rtl="0">
              <a:lnSpc>
                <a:spcPct val="90000"/>
              </a:lnSpc>
              <a:spcBef>
                <a:spcPts val="440"/>
              </a:spcBef>
              <a:spcAft>
                <a:spcPts val="0"/>
              </a:spcAft>
              <a:buSzPts val="1870"/>
              <a:buNone/>
            </a:pPr>
            <a:endParaRPr sz="2200"/>
          </a:p>
          <a:p>
            <a:pPr marL="274320" lvl="0" indent="-274320" algn="l" rtl="0">
              <a:lnSpc>
                <a:spcPct val="90000"/>
              </a:lnSpc>
              <a:spcBef>
                <a:spcPts val="440"/>
              </a:spcBef>
              <a:spcAft>
                <a:spcPts val="0"/>
              </a:spcAft>
              <a:buSzPts val="1870"/>
              <a:buChar char="⚫"/>
            </a:pPr>
            <a:r>
              <a:rPr lang="en-US" sz="2200"/>
              <a:t>A quantitative measure of testing difficulty and an indication of ultimate reliability</a:t>
            </a:r>
            <a:endParaRPr lang="en-US" sz="2200"/>
          </a:p>
          <a:p>
            <a:pPr marL="274320" lvl="0" indent="-155575" algn="l" rtl="0">
              <a:lnSpc>
                <a:spcPct val="90000"/>
              </a:lnSpc>
              <a:spcBef>
                <a:spcPts val="440"/>
              </a:spcBef>
              <a:spcAft>
                <a:spcPts val="0"/>
              </a:spcAft>
              <a:buSzPts val="1870"/>
              <a:buNone/>
            </a:pPr>
            <a:endParaRPr sz="2200"/>
          </a:p>
          <a:p>
            <a:pPr marL="274320" lvl="0" indent="-274320" algn="l" rtl="0">
              <a:lnSpc>
                <a:spcPct val="90000"/>
              </a:lnSpc>
              <a:spcBef>
                <a:spcPts val="440"/>
              </a:spcBef>
              <a:spcAft>
                <a:spcPts val="0"/>
              </a:spcAft>
              <a:buSzPts val="1870"/>
              <a:buChar char="⚫"/>
            </a:pPr>
            <a:r>
              <a:rPr lang="en-US" sz="2200"/>
              <a:t>Experimental data shows value of V(G) should be no more then 10 - testing is very difficult above this value</a:t>
            </a:r>
            <a:endParaRPr lang="en-US" sz="2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4"/>
          <p:cNvSpPr txBox="1">
            <a:spLocks noGrp="1"/>
          </p:cNvSpPr>
          <p:nvPr>
            <p:ph type="title"/>
          </p:nvPr>
        </p:nvSpPr>
        <p:spPr>
          <a:xfrm>
            <a:off x="301752" y="365792"/>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600"/>
              <a:buFont typeface="Arial" panose="020B0604020202020204"/>
              <a:buNone/>
            </a:pPr>
            <a:r>
              <a:rPr lang="en-US" sz="3600">
                <a:latin typeface="Arial" panose="020B0604020202020204"/>
                <a:ea typeface="Arial" panose="020B0604020202020204"/>
                <a:cs typeface="Arial" panose="020B0604020202020204"/>
                <a:sym typeface="Arial" panose="020B0604020202020204"/>
              </a:rPr>
              <a:t>Halstead’s Metrics</a:t>
            </a:r>
            <a:endParaRPr lang="en-US" sz="3600">
              <a:latin typeface="Arial" panose="020B0604020202020204"/>
              <a:ea typeface="Arial" panose="020B0604020202020204"/>
              <a:cs typeface="Arial" panose="020B0604020202020204"/>
              <a:sym typeface="Arial" panose="020B0604020202020204"/>
            </a:endParaRPr>
          </a:p>
        </p:txBody>
      </p:sp>
      <p:sp>
        <p:nvSpPr>
          <p:cNvPr id="198" name="Google Shape;198;p4"/>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2380"/>
              <a:buChar char="⚫"/>
            </a:pPr>
            <a:r>
              <a:rPr lang="en-US" sz="2800"/>
              <a:t>The </a:t>
            </a:r>
            <a:r>
              <a:rPr lang="en-US" sz="2800">
                <a:solidFill>
                  <a:srgbClr val="FF0000"/>
                </a:solidFill>
              </a:rPr>
              <a:t>Size of the program </a:t>
            </a:r>
            <a:r>
              <a:rPr lang="en-US" sz="2800"/>
              <a:t>in the terms of the total number of tokens used is </a:t>
            </a:r>
            <a:endParaRPr lang="en-US" sz="2800"/>
          </a:p>
          <a:p>
            <a:pPr marL="274320" lvl="0" indent="-128270" algn="l" rtl="0">
              <a:spcBef>
                <a:spcPts val="540"/>
              </a:spcBef>
              <a:spcAft>
                <a:spcPts val="0"/>
              </a:spcAft>
              <a:buSzPts val="2295"/>
              <a:buNone/>
            </a:pPr>
          </a:p>
        </p:txBody>
      </p:sp>
      <p:sp>
        <p:nvSpPr>
          <p:cNvPr id="199" name="Google Shape;199;p4"/>
          <p:cNvSpPr txBox="1"/>
          <p:nvPr/>
        </p:nvSpPr>
        <p:spPr>
          <a:xfrm>
            <a:off x="1682849" y="2852936"/>
            <a:ext cx="4905375" cy="2200275"/>
          </a:xfrm>
          <a:prstGeom prst="rect">
            <a:avLst/>
          </a:prstGeom>
          <a:noFill/>
          <a:ln>
            <a:noFill/>
          </a:ln>
        </p:spPr>
        <p:txBody>
          <a:bodyPr spcFirstLastPara="1" wrap="square" lIns="0" tIns="0" rIns="0" bIns="0" anchor="t" anchorCtr="0">
            <a:spAutoFit/>
          </a:bodyPr>
          <a:lstStyle/>
          <a:p>
            <a:pPr marL="228600" marR="0" lvl="2" indent="0" algn="just" rtl="0">
              <a:spcBef>
                <a:spcPts val="0"/>
              </a:spcBef>
              <a:spcAft>
                <a:spcPts val="0"/>
              </a:spcAft>
              <a:buNone/>
            </a:pPr>
            <a:r>
              <a:rPr lang="en-US" sz="2200" b="0" i="0" u="none" strike="noStrike" cap="none" dirty="0">
                <a:solidFill>
                  <a:srgbClr val="FF0000"/>
                </a:solidFill>
                <a:latin typeface="Arial" panose="020B0604020202020204"/>
                <a:ea typeface="Arial" panose="020B0604020202020204"/>
                <a:cs typeface="Arial" panose="020B0604020202020204"/>
                <a:sym typeface="Arial" panose="020B0604020202020204"/>
              </a:rPr>
              <a:t>N = N</a:t>
            </a:r>
            <a:r>
              <a:rPr lang="en-US" sz="2200" b="0" i="0" u="none" strike="noStrike" cap="none" baseline="-25000" dirty="0">
                <a:solidFill>
                  <a:srgbClr val="FF0000"/>
                </a:solidFill>
                <a:latin typeface="Arial" panose="020B0604020202020204"/>
                <a:ea typeface="Arial" panose="020B0604020202020204"/>
                <a:cs typeface="Arial" panose="020B0604020202020204"/>
                <a:sym typeface="Arial" panose="020B0604020202020204"/>
              </a:rPr>
              <a:t>1</a:t>
            </a:r>
            <a:r>
              <a:rPr lang="en-US" sz="2200" b="0" i="0" u="none" strike="noStrike" cap="none" dirty="0">
                <a:solidFill>
                  <a:srgbClr val="FF0000"/>
                </a:solidFill>
                <a:latin typeface="Arial" panose="020B0604020202020204"/>
                <a:ea typeface="Arial" panose="020B0604020202020204"/>
                <a:cs typeface="Arial" panose="020B0604020202020204"/>
                <a:sym typeface="Arial" panose="020B0604020202020204"/>
              </a:rPr>
              <a:t>+N</a:t>
            </a:r>
            <a:r>
              <a:rPr lang="en-US" sz="2200" b="0" i="0" u="none" strike="noStrike" cap="none" baseline="-25000" dirty="0">
                <a:solidFill>
                  <a:srgbClr val="FF0000"/>
                </a:solidFill>
                <a:latin typeface="Arial" panose="020B0604020202020204"/>
                <a:ea typeface="Arial" panose="020B0604020202020204"/>
                <a:cs typeface="Arial" panose="020B0604020202020204"/>
                <a:sym typeface="Arial" panose="020B0604020202020204"/>
              </a:rPr>
              <a:t>2</a:t>
            </a:r>
            <a:endParaRPr dirty="0"/>
          </a:p>
          <a:p>
            <a:pPr marL="228600" marR="0" lvl="2" indent="0" algn="just" rtl="0">
              <a:spcBef>
                <a:spcPts val="1100"/>
              </a:spcBef>
              <a:spcAft>
                <a:spcPts val="0"/>
              </a:spcAft>
              <a:buNone/>
            </a:pPr>
            <a:endParaRPr sz="2200" b="0" i="0" u="none" strike="noStrike" cap="none" baseline="-25000" dirty="0">
              <a:solidFill>
                <a:schemeClr val="dk1"/>
              </a:solidFill>
              <a:latin typeface="Arial" panose="020B0604020202020204"/>
              <a:ea typeface="Arial" panose="020B0604020202020204"/>
              <a:cs typeface="Arial" panose="020B0604020202020204"/>
              <a:sym typeface="Arial" panose="020B0604020202020204"/>
            </a:endParaRPr>
          </a:p>
          <a:p>
            <a:pPr marL="228600" marR="0" lvl="2" indent="0" algn="just" rtl="0">
              <a:spcBef>
                <a:spcPts val="1100"/>
              </a:spcBef>
              <a:spcAft>
                <a:spcPts val="0"/>
              </a:spcAft>
              <a:buNone/>
            </a:pPr>
            <a:r>
              <a:rPr lang="en-US" sz="2200" b="0" i="0" u="none" strike="noStrike" cap="none" dirty="0">
                <a:solidFill>
                  <a:schemeClr val="dk1"/>
                </a:solidFill>
                <a:latin typeface="Arial" panose="020B0604020202020204"/>
                <a:ea typeface="Arial" panose="020B0604020202020204"/>
                <a:cs typeface="Arial" panose="020B0604020202020204"/>
                <a:sym typeface="Arial" panose="020B0604020202020204"/>
              </a:rPr>
              <a:t>N  : program length</a:t>
            </a:r>
            <a:endParaRPr dirty="0"/>
          </a:p>
          <a:p>
            <a:pPr marL="228600" marR="0" lvl="2" indent="0" algn="just" rtl="0">
              <a:spcBef>
                <a:spcPts val="1100"/>
              </a:spcBef>
              <a:spcAft>
                <a:spcPts val="0"/>
              </a:spcAft>
              <a:buNone/>
            </a:pPr>
            <a:r>
              <a:rPr lang="en-US" sz="2200" b="0" i="0" u="none" strike="noStrike" cap="none" dirty="0">
                <a:solidFill>
                  <a:schemeClr val="dk1"/>
                </a:solidFill>
                <a:latin typeface="Arial" panose="020B0604020202020204"/>
                <a:ea typeface="Arial" panose="020B0604020202020204"/>
                <a:cs typeface="Arial" panose="020B0604020202020204"/>
                <a:sym typeface="Arial" panose="020B0604020202020204"/>
              </a:rPr>
              <a:t>N</a:t>
            </a:r>
            <a:r>
              <a:rPr lang="en-US" sz="2200" b="0" i="0" u="none" strike="noStrike" cap="none" baseline="-25000" dirty="0">
                <a:solidFill>
                  <a:schemeClr val="dk1"/>
                </a:solidFill>
                <a:latin typeface="Arial" panose="020B0604020202020204"/>
                <a:ea typeface="Arial" panose="020B0604020202020204"/>
                <a:cs typeface="Arial" panose="020B0604020202020204"/>
                <a:sym typeface="Arial" panose="020B0604020202020204"/>
              </a:rPr>
              <a:t>1</a:t>
            </a:r>
            <a:r>
              <a:rPr lang="en-US" sz="2200" b="0" i="0" u="none" strike="noStrike" cap="none" dirty="0">
                <a:solidFill>
                  <a:schemeClr val="dk1"/>
                </a:solidFill>
                <a:latin typeface="Arial" panose="020B0604020202020204"/>
                <a:ea typeface="Arial" panose="020B0604020202020204"/>
                <a:cs typeface="Arial" panose="020B0604020202020204"/>
                <a:sym typeface="Arial" panose="020B0604020202020204"/>
              </a:rPr>
              <a:t> : total occurrences of operators</a:t>
            </a:r>
            <a:endParaRPr dirty="0"/>
          </a:p>
          <a:p>
            <a:pPr marL="228600" marR="0" lvl="2" indent="0" algn="just" rtl="0">
              <a:spcBef>
                <a:spcPts val="1100"/>
              </a:spcBef>
              <a:spcAft>
                <a:spcPts val="0"/>
              </a:spcAft>
              <a:buNone/>
            </a:pPr>
            <a:r>
              <a:rPr lang="en-US" sz="2200" b="0" i="0" u="none" strike="noStrike" cap="none" dirty="0">
                <a:solidFill>
                  <a:schemeClr val="dk1"/>
                </a:solidFill>
                <a:latin typeface="Arial" panose="020B0604020202020204"/>
                <a:ea typeface="Arial" panose="020B0604020202020204"/>
                <a:cs typeface="Arial" panose="020B0604020202020204"/>
                <a:sym typeface="Arial" panose="020B0604020202020204"/>
              </a:rPr>
              <a:t>N</a:t>
            </a:r>
            <a:r>
              <a:rPr lang="en-US" sz="2200" b="0" i="0" u="none" strike="noStrike" cap="none" baseline="-25000" dirty="0">
                <a:solidFill>
                  <a:schemeClr val="dk1"/>
                </a:solidFill>
                <a:latin typeface="Arial" panose="020B0604020202020204"/>
                <a:ea typeface="Arial" panose="020B0604020202020204"/>
                <a:cs typeface="Arial" panose="020B0604020202020204"/>
                <a:sym typeface="Arial" panose="020B0604020202020204"/>
              </a:rPr>
              <a:t>2</a:t>
            </a:r>
            <a:r>
              <a:rPr lang="en-US" sz="2200" b="0" i="0" u="none" strike="noStrike" cap="none" dirty="0">
                <a:solidFill>
                  <a:schemeClr val="dk1"/>
                </a:solidFill>
                <a:latin typeface="Arial" panose="020B0604020202020204"/>
                <a:ea typeface="Arial" panose="020B0604020202020204"/>
                <a:cs typeface="Arial" panose="020B0604020202020204"/>
                <a:sym typeface="Arial" panose="020B0604020202020204"/>
              </a:rPr>
              <a:t> : total occurrences of operands</a:t>
            </a:r>
            <a:endParaRPr dirty="0"/>
          </a:p>
        </p:txBody>
      </p:sp>
      <p:sp>
        <p:nvSpPr>
          <p:cNvPr id="200" name="Google Shape;200;p4"/>
          <p:cNvSpPr txBox="1"/>
          <p:nvPr/>
        </p:nvSpPr>
        <p:spPr>
          <a:xfrm>
            <a:off x="304800" y="3717032"/>
            <a:ext cx="1143000" cy="33813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200">
                <a:solidFill>
                  <a:schemeClr val="dk1"/>
                </a:solidFill>
                <a:latin typeface="Arial" panose="020B0604020202020204"/>
                <a:ea typeface="Arial" panose="020B0604020202020204"/>
                <a:cs typeface="Arial" panose="020B0604020202020204"/>
                <a:sym typeface="Arial" panose="020B0604020202020204"/>
              </a:rPr>
              <a:t>where</a:t>
            </a:r>
            <a:endParaRPr lang="en-US" sz="22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5"/>
          <p:cNvSpPr txBox="1">
            <a:spLocks noGrp="1"/>
          </p:cNvSpPr>
          <p:nvPr>
            <p:ph type="title"/>
          </p:nvPr>
        </p:nvSpPr>
        <p:spPr>
          <a:xfrm>
            <a:off x="301752" y="293784"/>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600"/>
              <a:buFont typeface="Arial" panose="020B0604020202020204"/>
              <a:buNone/>
            </a:pPr>
            <a:r>
              <a:rPr lang="en-US" sz="3600">
                <a:latin typeface="Arial" panose="020B0604020202020204"/>
                <a:ea typeface="Arial" panose="020B0604020202020204"/>
                <a:cs typeface="Arial" panose="020B0604020202020204"/>
                <a:sym typeface="Arial" panose="020B0604020202020204"/>
              </a:rPr>
              <a:t>Halstead’s Metrics</a:t>
            </a:r>
            <a:endParaRPr lang="en-US" sz="3600">
              <a:latin typeface="Arial" panose="020B0604020202020204"/>
              <a:ea typeface="Arial" panose="020B0604020202020204"/>
              <a:cs typeface="Arial" panose="020B0604020202020204"/>
              <a:sym typeface="Arial" panose="020B0604020202020204"/>
            </a:endParaRPr>
          </a:p>
        </p:txBody>
      </p:sp>
      <p:sp>
        <p:nvSpPr>
          <p:cNvPr id="206" name="Google Shape;206;p5"/>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040"/>
              <a:buNone/>
            </a:pPr>
            <a:r>
              <a:rPr lang="en-US" sz="2400">
                <a:solidFill>
                  <a:srgbClr val="FF0000"/>
                </a:solidFill>
              </a:rPr>
              <a:t>Counting rules for C language</a:t>
            </a:r>
            <a:endParaRPr lang="en-US" sz="2400">
              <a:solidFill>
                <a:srgbClr val="FF0000"/>
              </a:solidFill>
            </a:endParaRPr>
          </a:p>
          <a:p>
            <a:pPr marL="514350" lvl="0" indent="-514350" algn="l" rtl="0">
              <a:spcBef>
                <a:spcPts val="480"/>
              </a:spcBef>
              <a:spcAft>
                <a:spcPts val="0"/>
              </a:spcAft>
              <a:buSzPts val="2040"/>
              <a:buFont typeface="Georgia" panose="02040502050405020303"/>
              <a:buAutoNum type="arabicPeriod"/>
            </a:pPr>
            <a:r>
              <a:rPr lang="en-US" sz="2400"/>
              <a:t>Comments are not considered.</a:t>
            </a:r>
            <a:endParaRPr lang="en-US" sz="2400"/>
          </a:p>
          <a:p>
            <a:pPr marL="514350" lvl="0" indent="-514350" algn="l" rtl="0">
              <a:spcBef>
                <a:spcPts val="480"/>
              </a:spcBef>
              <a:spcAft>
                <a:spcPts val="0"/>
              </a:spcAft>
              <a:buSzPts val="2040"/>
              <a:buFont typeface="Georgia" panose="02040502050405020303"/>
              <a:buAutoNum type="arabicPeriod"/>
            </a:pPr>
            <a:r>
              <a:rPr lang="en-US" sz="2400"/>
              <a:t>Function declarations are not considered.</a:t>
            </a:r>
            <a:endParaRPr lang="en-US" sz="2400"/>
          </a:p>
          <a:p>
            <a:pPr marL="514350" lvl="0" indent="-514350" algn="l" rtl="0">
              <a:spcBef>
                <a:spcPts val="480"/>
              </a:spcBef>
              <a:spcAft>
                <a:spcPts val="0"/>
              </a:spcAft>
              <a:buSzPts val="2040"/>
              <a:buFont typeface="Georgia" panose="02040502050405020303"/>
              <a:buAutoNum type="arabicPeriod"/>
            </a:pPr>
            <a:r>
              <a:rPr lang="en-US" sz="2400"/>
              <a:t>All the variables and constants are considered operands.</a:t>
            </a:r>
            <a:endParaRPr lang="en-US" sz="2400"/>
          </a:p>
          <a:p>
            <a:pPr marL="514350" lvl="0" indent="-514350" algn="l" rtl="0">
              <a:spcBef>
                <a:spcPts val="480"/>
              </a:spcBef>
              <a:spcAft>
                <a:spcPts val="0"/>
              </a:spcAft>
              <a:buSzPts val="2040"/>
              <a:buFont typeface="Georgia" panose="02040502050405020303"/>
              <a:buAutoNum type="arabicPeriod"/>
            </a:pPr>
            <a:r>
              <a:rPr lang="en-US" sz="2400"/>
              <a:t>Global variables used in different modules of the same program are counted as multiple occurrences of the same variable.</a:t>
            </a:r>
            <a:endParaRPr lang="en-US" sz="2400"/>
          </a:p>
          <a:p>
            <a:pPr marL="514350" lvl="0" indent="-514350" algn="l" rtl="0">
              <a:spcBef>
                <a:spcPts val="480"/>
              </a:spcBef>
              <a:spcAft>
                <a:spcPts val="0"/>
              </a:spcAft>
              <a:buSzPts val="2040"/>
              <a:buFont typeface="Georgia" panose="02040502050405020303"/>
              <a:buAutoNum type="arabicPeriod"/>
            </a:pPr>
            <a:r>
              <a:rPr lang="en-US" sz="2400"/>
              <a:t>Local variables with the same name in different functions are counted as unique operands.</a:t>
            </a:r>
            <a:endParaRPr lang="en-US" sz="2400"/>
          </a:p>
          <a:p>
            <a:pPr marL="514350" lvl="0" indent="-384810" algn="l" rtl="0">
              <a:spcBef>
                <a:spcPts val="480"/>
              </a:spcBef>
              <a:spcAft>
                <a:spcPts val="0"/>
              </a:spcAft>
              <a:buSzPts val="2040"/>
              <a:buFont typeface="Georgia" panose="02040502050405020303"/>
              <a:buNone/>
            </a:pPr>
            <a:endParaRPr sz="2400"/>
          </a:p>
          <a:p>
            <a:pPr marL="0" lvl="0" indent="0" algn="l" rtl="0">
              <a:spcBef>
                <a:spcPts val="480"/>
              </a:spcBef>
              <a:spcAft>
                <a:spcPts val="0"/>
              </a:spcAft>
              <a:buSzPts val="2040"/>
              <a:buNone/>
            </a:pP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6"/>
          <p:cNvSpPr txBox="1">
            <a:spLocks noGrp="1"/>
          </p:cNvSpPr>
          <p:nvPr>
            <p:ph type="title"/>
          </p:nvPr>
        </p:nvSpPr>
        <p:spPr>
          <a:xfrm>
            <a:off x="301752" y="293784"/>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600"/>
              <a:buFont typeface="Arial" panose="020B0604020202020204"/>
              <a:buNone/>
            </a:pPr>
            <a:r>
              <a:rPr lang="en-US" sz="3600">
                <a:latin typeface="Arial" panose="020B0604020202020204"/>
                <a:ea typeface="Arial" panose="020B0604020202020204"/>
                <a:cs typeface="Arial" panose="020B0604020202020204"/>
                <a:sym typeface="Arial" panose="020B0604020202020204"/>
              </a:rPr>
              <a:t>Halstead’s Metrics</a:t>
            </a:r>
            <a:endParaRPr lang="en-US" sz="3600">
              <a:latin typeface="Arial" panose="020B0604020202020204"/>
              <a:ea typeface="Arial" panose="020B0604020202020204"/>
              <a:cs typeface="Arial" panose="020B0604020202020204"/>
              <a:sym typeface="Arial" panose="020B0604020202020204"/>
            </a:endParaRPr>
          </a:p>
        </p:txBody>
      </p:sp>
      <p:sp>
        <p:nvSpPr>
          <p:cNvPr id="212" name="Google Shape;212;p6"/>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040"/>
              <a:buNone/>
            </a:pPr>
            <a:r>
              <a:rPr lang="en-US" sz="2400">
                <a:solidFill>
                  <a:srgbClr val="FF0000"/>
                </a:solidFill>
              </a:rPr>
              <a:t>Counting rules for C language</a:t>
            </a:r>
            <a:endParaRPr lang="en-US" sz="2400">
              <a:solidFill>
                <a:srgbClr val="FF0000"/>
              </a:solidFill>
            </a:endParaRPr>
          </a:p>
          <a:p>
            <a:pPr marL="514350" lvl="0" indent="-514350" algn="l" rtl="0">
              <a:spcBef>
                <a:spcPts val="480"/>
              </a:spcBef>
              <a:spcAft>
                <a:spcPts val="0"/>
              </a:spcAft>
              <a:buSzPts val="2040"/>
              <a:buFont typeface="Georgia" panose="02040502050405020303"/>
              <a:buAutoNum type="arabicPeriod" startAt="6"/>
            </a:pPr>
            <a:r>
              <a:rPr lang="en-US" sz="2400"/>
              <a:t>Functions calls are considered as operators. Function name in a function call statement is considered as an operator, and the arguments of the function call are considered as operands.</a:t>
            </a:r>
            <a:endParaRPr lang="en-US" sz="2400"/>
          </a:p>
          <a:p>
            <a:pPr marL="514350" lvl="0" indent="-514350" algn="l" rtl="0">
              <a:spcBef>
                <a:spcPts val="480"/>
              </a:spcBef>
              <a:spcAft>
                <a:spcPts val="0"/>
              </a:spcAft>
              <a:buSzPts val="2040"/>
              <a:buFont typeface="Georgia" panose="02040502050405020303"/>
              <a:buAutoNum type="arabicPeriod" startAt="6"/>
            </a:pPr>
            <a:r>
              <a:rPr lang="en-US" sz="2400">
                <a:solidFill>
                  <a:srgbClr val="0000FF"/>
                </a:solidFill>
              </a:rPr>
              <a:t>All looping statements e.g., do {…} while ( ), while ( ) {…}, for ( ) {…}, all control statements e.g., if ( ) {…}, if ( ) {…} else {…}, etc. are considered as operators.</a:t>
            </a:r>
            <a:endParaRPr lang="en-US" sz="2400">
              <a:solidFill>
                <a:srgbClr val="0000FF"/>
              </a:solidFill>
            </a:endParaRPr>
          </a:p>
          <a:p>
            <a:pPr marL="514350" lvl="0" indent="-514350" algn="l" rtl="0">
              <a:spcBef>
                <a:spcPts val="480"/>
              </a:spcBef>
              <a:spcAft>
                <a:spcPts val="0"/>
              </a:spcAft>
              <a:buSzPts val="2040"/>
              <a:buFont typeface="Georgia" panose="02040502050405020303"/>
              <a:buAutoNum type="arabicPeriod" startAt="6"/>
            </a:pPr>
            <a:r>
              <a:rPr lang="en-US" sz="2400"/>
              <a:t>In control construct switch ( ) {case:…}, switch as well as all the case statements are considered as operators.</a:t>
            </a:r>
            <a:endParaRPr lang="en-US" sz="2400"/>
          </a:p>
          <a:p>
            <a:pPr marL="514350" lvl="0" indent="-384810" algn="l" rtl="0">
              <a:spcBef>
                <a:spcPts val="480"/>
              </a:spcBef>
              <a:spcAft>
                <a:spcPts val="0"/>
              </a:spcAft>
              <a:buSzPts val="2040"/>
              <a:buFont typeface="Georgia" panose="02040502050405020303"/>
              <a:buNone/>
            </a:pPr>
            <a:endParaRPr sz="2400"/>
          </a:p>
          <a:p>
            <a:pPr marL="0" lvl="0" indent="0" algn="l" rtl="0">
              <a:spcBef>
                <a:spcPts val="480"/>
              </a:spcBef>
              <a:spcAft>
                <a:spcPts val="0"/>
              </a:spcAft>
              <a:buSzPts val="2040"/>
              <a:buNone/>
            </a:pP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7"/>
          <p:cNvSpPr txBox="1">
            <a:spLocks noGrp="1"/>
          </p:cNvSpPr>
          <p:nvPr>
            <p:ph type="title"/>
          </p:nvPr>
        </p:nvSpPr>
        <p:spPr>
          <a:xfrm>
            <a:off x="301752" y="293784"/>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600"/>
              <a:buFont typeface="Arial" panose="020B0604020202020204"/>
              <a:buNone/>
            </a:pPr>
            <a:r>
              <a:rPr lang="en-US" sz="3600">
                <a:latin typeface="Arial" panose="020B0604020202020204"/>
                <a:ea typeface="Arial" panose="020B0604020202020204"/>
                <a:cs typeface="Arial" panose="020B0604020202020204"/>
                <a:sym typeface="Arial" panose="020B0604020202020204"/>
              </a:rPr>
              <a:t>Halstead’s Metrics</a:t>
            </a:r>
            <a:endParaRPr lang="en-US" sz="3600">
              <a:latin typeface="Arial" panose="020B0604020202020204"/>
              <a:ea typeface="Arial" panose="020B0604020202020204"/>
              <a:cs typeface="Arial" panose="020B0604020202020204"/>
              <a:sym typeface="Arial" panose="020B0604020202020204"/>
            </a:endParaRPr>
          </a:p>
        </p:txBody>
      </p:sp>
      <p:sp>
        <p:nvSpPr>
          <p:cNvPr id="218" name="Google Shape;218;p7"/>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ct val="85000"/>
              <a:buNone/>
            </a:pPr>
            <a:r>
              <a:rPr lang="en-US" sz="2400">
                <a:solidFill>
                  <a:srgbClr val="FF0000"/>
                </a:solidFill>
              </a:rPr>
              <a:t>Counting rules for C language</a:t>
            </a:r>
            <a:endParaRPr lang="en-US" sz="2400">
              <a:solidFill>
                <a:srgbClr val="FF0000"/>
              </a:solidFill>
            </a:endParaRPr>
          </a:p>
          <a:p>
            <a:pPr marL="457200" lvl="0" indent="-457200" algn="l" rtl="0">
              <a:spcBef>
                <a:spcPts val="445"/>
              </a:spcBef>
              <a:spcAft>
                <a:spcPts val="0"/>
              </a:spcAft>
              <a:buSzPct val="85000"/>
              <a:buFont typeface="Georgia" panose="02040502050405020303"/>
              <a:buAutoNum type="arabicPeriod" startAt="9"/>
            </a:pPr>
            <a:r>
              <a:rPr lang="en-US" sz="2400"/>
              <a:t>The reserve words like return, default, continue, break, sizeof, etc., are considered as operators.</a:t>
            </a:r>
            <a:endParaRPr lang="en-US" sz="2400"/>
          </a:p>
          <a:p>
            <a:pPr marL="457200" lvl="0" indent="-457200" algn="l" rtl="0">
              <a:spcBef>
                <a:spcPts val="445"/>
              </a:spcBef>
              <a:spcAft>
                <a:spcPts val="0"/>
              </a:spcAft>
              <a:buSzPct val="85000"/>
              <a:buFont typeface="Georgia" panose="02040502050405020303"/>
              <a:buAutoNum type="arabicPeriod" startAt="9"/>
            </a:pPr>
            <a:r>
              <a:rPr lang="en-US" sz="2400"/>
              <a:t>All the brackets, commas, and terminators are considered as operators. A pair of parentheses, as well as a block begin block end pair, are considered as single operators. A sequence (statement termination) operator ’;’ is considered as a single operator.</a:t>
            </a:r>
            <a:endParaRPr lang="en-US" sz="2400"/>
          </a:p>
          <a:p>
            <a:pPr marL="457200" lvl="0" indent="-457200" algn="l" rtl="0">
              <a:spcBef>
                <a:spcPts val="445"/>
              </a:spcBef>
              <a:spcAft>
                <a:spcPts val="0"/>
              </a:spcAft>
              <a:buSzPct val="85000"/>
              <a:buFont typeface="Georgia" panose="02040502050405020303"/>
              <a:buAutoNum type="arabicPeriod" startAt="9"/>
            </a:pPr>
            <a:r>
              <a:rPr lang="en-US" sz="2400"/>
              <a:t>GOTO is counted as an operator and the label is counted as an operand.</a:t>
            </a:r>
            <a:endParaRPr lang="en-US" sz="2400"/>
          </a:p>
          <a:p>
            <a:pPr marL="457200" lvl="0" indent="-457200" algn="l" rtl="0">
              <a:spcBef>
                <a:spcPts val="445"/>
              </a:spcBef>
              <a:spcAft>
                <a:spcPts val="0"/>
              </a:spcAft>
              <a:buSzPct val="85000"/>
              <a:buFont typeface="Georgia" panose="02040502050405020303"/>
              <a:buAutoNum type="arabicPeriod" startAt="9"/>
            </a:pPr>
            <a:r>
              <a:rPr lang="en-US" sz="2400"/>
              <a:t>Assignment, arithmetic, and logical operators are usually counted as operators. The unary and binary occurrence of “+” and “-” are dealt separately. </a:t>
            </a:r>
            <a:endParaRPr lang="en-US" sz="2400"/>
          </a:p>
          <a:p>
            <a:pPr marL="457200" lvl="0" indent="-337185" algn="l" rtl="0">
              <a:spcBef>
                <a:spcPts val="445"/>
              </a:spcBef>
              <a:spcAft>
                <a:spcPts val="0"/>
              </a:spcAft>
              <a:buSzPct val="85000"/>
              <a:buFont typeface="Georgia" panose="02040502050405020303"/>
              <a:buNone/>
            </a:pPr>
            <a:endParaRPr sz="2400"/>
          </a:p>
          <a:p>
            <a:pPr marL="457200" lvl="0" indent="-337185" algn="l" rtl="0">
              <a:spcBef>
                <a:spcPts val="445"/>
              </a:spcBef>
              <a:spcAft>
                <a:spcPts val="0"/>
              </a:spcAft>
              <a:buSzPct val="85000"/>
              <a:buFont typeface="Georgia" panose="02040502050405020303"/>
              <a:buNone/>
            </a:pPr>
            <a:endParaRPr sz="2400"/>
          </a:p>
          <a:p>
            <a:pPr marL="457200" lvl="0" indent="-337185" algn="l" rtl="0">
              <a:spcBef>
                <a:spcPts val="445"/>
              </a:spcBef>
              <a:spcAft>
                <a:spcPts val="0"/>
              </a:spcAft>
              <a:buSzPct val="85000"/>
              <a:buFont typeface="Georgia" panose="02040502050405020303"/>
              <a:buNone/>
            </a:pPr>
            <a:endParaRPr sz="2400"/>
          </a:p>
          <a:p>
            <a:pPr marL="457200" lvl="0" indent="-337185" algn="l" rtl="0">
              <a:spcBef>
                <a:spcPts val="445"/>
              </a:spcBef>
              <a:spcAft>
                <a:spcPts val="0"/>
              </a:spcAft>
              <a:buSzPct val="85000"/>
              <a:buFont typeface="Georgia" panose="02040502050405020303"/>
              <a:buNone/>
            </a:pPr>
            <a:endParaRPr sz="2400"/>
          </a:p>
          <a:p>
            <a:pPr marL="457200" lvl="0" indent="-337185" algn="l" rtl="0">
              <a:spcBef>
                <a:spcPts val="445"/>
              </a:spcBef>
              <a:spcAft>
                <a:spcPts val="0"/>
              </a:spcAft>
              <a:buSzPct val="85000"/>
              <a:buFont typeface="Georgia" panose="02040502050405020303"/>
              <a:buNone/>
            </a:pPr>
            <a:endParaRPr sz="2400"/>
          </a:p>
          <a:p>
            <a:pPr marL="457200" lvl="0" indent="-337185" algn="l" rtl="0">
              <a:spcBef>
                <a:spcPts val="445"/>
              </a:spcBef>
              <a:spcAft>
                <a:spcPts val="0"/>
              </a:spcAft>
              <a:buSzPct val="85000"/>
              <a:buFont typeface="Georgia" panose="02040502050405020303"/>
              <a:buNone/>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8"/>
          <p:cNvSpPr txBox="1">
            <a:spLocks noGrp="1"/>
          </p:cNvSpPr>
          <p:nvPr>
            <p:ph type="title"/>
          </p:nvPr>
        </p:nvSpPr>
        <p:spPr>
          <a:xfrm>
            <a:off x="301752" y="293784"/>
            <a:ext cx="8534400" cy="75895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rgbClr val="7A9798"/>
              </a:buClr>
              <a:buSzPts val="3600"/>
              <a:buFont typeface="Arial" panose="020B0604020202020204"/>
              <a:buNone/>
            </a:pPr>
            <a:r>
              <a:rPr lang="en-US" sz="3600">
                <a:latin typeface="Arial" panose="020B0604020202020204"/>
                <a:ea typeface="Arial" panose="020B0604020202020204"/>
                <a:cs typeface="Arial" panose="020B0604020202020204"/>
                <a:sym typeface="Arial" panose="020B0604020202020204"/>
              </a:rPr>
              <a:t>Halstead’s Metrics</a:t>
            </a:r>
            <a:endParaRPr lang="en-US" sz="3600">
              <a:latin typeface="Arial" panose="020B0604020202020204"/>
              <a:ea typeface="Arial" panose="020B0604020202020204"/>
              <a:cs typeface="Arial" panose="020B0604020202020204"/>
              <a:sym typeface="Arial" panose="020B0604020202020204"/>
            </a:endParaRPr>
          </a:p>
        </p:txBody>
      </p:sp>
      <p:sp>
        <p:nvSpPr>
          <p:cNvPr id="224" name="Google Shape;224;p8"/>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040"/>
              <a:buNone/>
            </a:pPr>
            <a:r>
              <a:rPr lang="en-US" sz="2400">
                <a:solidFill>
                  <a:srgbClr val="FF0000"/>
                </a:solidFill>
              </a:rPr>
              <a:t>Counting rules for C language</a:t>
            </a:r>
            <a:endParaRPr lang="en-US" sz="2400">
              <a:solidFill>
                <a:srgbClr val="FF0000"/>
              </a:solidFill>
            </a:endParaRPr>
          </a:p>
          <a:p>
            <a:pPr marL="457200" lvl="0" indent="-457200" algn="l" rtl="0">
              <a:spcBef>
                <a:spcPts val="480"/>
              </a:spcBef>
              <a:spcAft>
                <a:spcPts val="0"/>
              </a:spcAft>
              <a:buSzPts val="2040"/>
              <a:buFont typeface="Georgia" panose="02040502050405020303"/>
              <a:buAutoNum type="arabicPeriod" startAt="13"/>
            </a:pPr>
            <a:r>
              <a:rPr lang="en-US" sz="2400"/>
              <a:t>In the array variables such as “array-name [index]” “array-name” and “index” are considered as operands and [ ] is considered as operator.</a:t>
            </a:r>
            <a:endParaRPr lang="en-US" sz="2400"/>
          </a:p>
          <a:p>
            <a:pPr marL="457200" lvl="0" indent="-457200" algn="l" rtl="0">
              <a:spcBef>
                <a:spcPts val="480"/>
              </a:spcBef>
              <a:spcAft>
                <a:spcPts val="0"/>
              </a:spcAft>
              <a:buSzPts val="2040"/>
              <a:buFont typeface="Georgia" panose="02040502050405020303"/>
              <a:buAutoNum type="arabicPeriod" startAt="13"/>
            </a:pPr>
            <a:r>
              <a:rPr lang="en-US" sz="2400"/>
              <a:t>In the structure variables such as “struct-name, member-name” or “struct-name -&gt; member-name”, struct-name, member-name are taken as operands and ‘.’, ‘-&gt;’ are taken as operators. Same names of member elements in different structure variables are counted as unique operands.</a:t>
            </a:r>
            <a:endParaRPr lang="en-US" sz="2400"/>
          </a:p>
          <a:p>
            <a:pPr marL="457200" lvl="0" indent="-457200" algn="l" rtl="0">
              <a:spcBef>
                <a:spcPts val="480"/>
              </a:spcBef>
              <a:spcAft>
                <a:spcPts val="0"/>
              </a:spcAft>
              <a:buSzPts val="2040"/>
              <a:buFont typeface="Georgia" panose="02040502050405020303"/>
              <a:buAutoNum type="arabicPeriod" startAt="13"/>
            </a:pPr>
            <a:r>
              <a:rPr lang="en-US" sz="2400"/>
              <a:t>All the hash directive are ignored.</a:t>
            </a:r>
            <a:endParaRPr lang="en-US" sz="2400"/>
          </a:p>
          <a:p>
            <a:pPr marL="457200" lvl="0" indent="-327660" algn="l" rtl="0">
              <a:spcBef>
                <a:spcPts val="480"/>
              </a:spcBef>
              <a:spcAft>
                <a:spcPts val="0"/>
              </a:spcAft>
              <a:buSzPts val="2040"/>
              <a:buFont typeface="Georgia" panose="02040502050405020303"/>
              <a:buNone/>
            </a:pPr>
            <a:endParaRPr sz="2400"/>
          </a:p>
          <a:p>
            <a:pPr marL="457200" lvl="0" indent="-327660" algn="l" rtl="0">
              <a:spcBef>
                <a:spcPts val="480"/>
              </a:spcBef>
              <a:spcAft>
                <a:spcPts val="0"/>
              </a:spcAft>
              <a:buSzPts val="2040"/>
              <a:buFont typeface="Georgia" panose="02040502050405020303"/>
              <a:buNone/>
            </a:pPr>
            <a:endParaRPr sz="2400"/>
          </a:p>
          <a:p>
            <a:pPr marL="457200" lvl="0" indent="-327660" algn="l" rtl="0">
              <a:spcBef>
                <a:spcPts val="480"/>
              </a:spcBef>
              <a:spcAft>
                <a:spcPts val="0"/>
              </a:spcAft>
              <a:buSzPts val="2040"/>
              <a:buFont typeface="Georgia" panose="02040502050405020303"/>
              <a:buNone/>
            </a:pPr>
            <a:endParaRPr sz="2400"/>
          </a:p>
          <a:p>
            <a:pPr marL="457200" lvl="0" indent="-327660" algn="l" rtl="0">
              <a:spcBef>
                <a:spcPts val="480"/>
              </a:spcBef>
              <a:spcAft>
                <a:spcPts val="0"/>
              </a:spcAft>
              <a:buSzPts val="2040"/>
              <a:buFont typeface="Georgia" panose="02040502050405020303"/>
              <a:buNone/>
            </a:pPr>
            <a:endParaRPr sz="2400"/>
          </a:p>
          <a:p>
            <a:pPr marL="457200" lvl="0" indent="-327660" algn="l" rtl="0">
              <a:spcBef>
                <a:spcPts val="480"/>
              </a:spcBef>
              <a:spcAft>
                <a:spcPts val="0"/>
              </a:spcAft>
              <a:buSzPts val="2040"/>
              <a:buFont typeface="Georgia" panose="02040502050405020303"/>
              <a:buNone/>
            </a:pPr>
            <a:endParaRPr sz="2400"/>
          </a:p>
          <a:p>
            <a:pPr marL="457200" lvl="0" indent="-327660" algn="l" rtl="0">
              <a:spcBef>
                <a:spcPts val="480"/>
              </a:spcBef>
              <a:spcAft>
                <a:spcPts val="0"/>
              </a:spcAft>
              <a:buSzPts val="2040"/>
              <a:buFont typeface="Georgia" panose="02040502050405020303"/>
              <a:buNone/>
            </a:pPr>
            <a:endParaRPr sz="2400"/>
          </a:p>
          <a:p>
            <a:pPr marL="457200" lvl="0" indent="-327660" algn="l" rtl="0">
              <a:spcBef>
                <a:spcPts val="480"/>
              </a:spcBef>
              <a:spcAft>
                <a:spcPts val="0"/>
              </a:spcAft>
              <a:buSzPts val="2040"/>
              <a:buFont typeface="Georgia" panose="02040502050405020303"/>
              <a:buNone/>
            </a:pPr>
            <a:endParaRPr sz="2400"/>
          </a:p>
          <a:p>
            <a:pPr marL="457200" lvl="0" indent="-327660" algn="l" rtl="0">
              <a:spcBef>
                <a:spcPts val="480"/>
              </a:spcBef>
              <a:spcAft>
                <a:spcPts val="0"/>
              </a:spcAft>
              <a:buSzPts val="2040"/>
              <a:buFont typeface="Georgia" panose="02040502050405020303"/>
              <a:buNone/>
            </a:pPr>
            <a:endParaRPr sz="2400"/>
          </a:p>
          <a:p>
            <a:pPr marL="457200" lvl="0" indent="-327660" algn="l" rtl="0">
              <a:spcBef>
                <a:spcPts val="480"/>
              </a:spcBef>
              <a:spcAft>
                <a:spcPts val="0"/>
              </a:spcAft>
              <a:buSzPts val="2040"/>
              <a:buFont typeface="Georgia" panose="02040502050405020303"/>
              <a:buNone/>
            </a:pPr>
            <a:endParaRPr sz="2400"/>
          </a:p>
          <a:p>
            <a:pPr marL="457200" lvl="0" indent="-327660" algn="l" rtl="0">
              <a:spcBef>
                <a:spcPts val="480"/>
              </a:spcBef>
              <a:spcAft>
                <a:spcPts val="0"/>
              </a:spcAft>
              <a:buSzPts val="2040"/>
              <a:buFont typeface="Georgia" panose="02040502050405020303"/>
              <a:buNone/>
            </a:pP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9"/>
          <p:cNvSpPr txBox="1">
            <a:spLocks noGrp="1"/>
          </p:cNvSpPr>
          <p:nvPr>
            <p:ph type="title"/>
          </p:nvPr>
        </p:nvSpPr>
        <p:spPr>
          <a:xfrm>
            <a:off x="301752" y="228600"/>
            <a:ext cx="8534400" cy="758952"/>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rgbClr val="7A9798"/>
              </a:buClr>
              <a:buSzPct val="100000"/>
              <a:buFont typeface="Georgia" panose="02040502050405020303"/>
              <a:buNone/>
            </a:pPr>
            <a:r>
              <a:rPr lang="en-US" sz="3200"/>
              <a:t>Operators and Operands for the ANSI C language</a:t>
            </a:r>
            <a:endParaRPr lang="en-US" sz="3200"/>
          </a:p>
        </p:txBody>
      </p:sp>
      <p:sp>
        <p:nvSpPr>
          <p:cNvPr id="230" name="Google Shape;230;p9"/>
          <p:cNvSpPr txBox="1">
            <a:spLocks noGrp="1"/>
          </p:cNvSpPr>
          <p:nvPr>
            <p:ph type="body" idx="1"/>
          </p:nvPr>
        </p:nvSpPr>
        <p:spPr>
          <a:xfrm>
            <a:off x="301752" y="1527048"/>
            <a:ext cx="8503920" cy="45720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700"/>
              <a:buChar char="⚫"/>
            </a:pPr>
            <a:r>
              <a:rPr lang="en-US" sz="2000"/>
              <a:t>The following is a suggested list of operators for the ANSI C language:</a:t>
            </a:r>
            <a:endParaRPr lang="en-US" sz="2000"/>
          </a:p>
          <a:p>
            <a:pPr marL="548640" lvl="1" indent="-274320" algn="l" rtl="0">
              <a:spcBef>
                <a:spcPts val="320"/>
              </a:spcBef>
              <a:spcAft>
                <a:spcPts val="0"/>
              </a:spcAft>
              <a:buSzPts val="1120"/>
              <a:buFont typeface="Georgia" panose="02040502050405020303"/>
              <a:buNone/>
            </a:pPr>
            <a:r>
              <a:rPr lang="en-US" sz="1600"/>
              <a:t>( [ . , -&gt; * + - ~ ! ++ -- * / % + - &lt;&lt; &gt;&gt; &lt; &gt; &lt;= &gt;= != == &amp; ^ | &amp;&amp; || = *= /= %= += -= &lt;&lt;= &gt;&gt;= &amp;= ^= |= : ? { ;</a:t>
            </a:r>
            <a:endParaRPr lang="en-US" sz="1600"/>
          </a:p>
          <a:p>
            <a:pPr marL="548640" lvl="1" indent="-274320" algn="l" rtl="0">
              <a:spcBef>
                <a:spcPts val="320"/>
              </a:spcBef>
              <a:spcAft>
                <a:spcPts val="0"/>
              </a:spcAft>
              <a:buSzPts val="1120"/>
              <a:buFont typeface="Georgia" panose="02040502050405020303"/>
              <a:buNone/>
            </a:pPr>
            <a:r>
              <a:rPr lang="en-US" sz="1600"/>
              <a:t>CASE DEFAULT IF ELSE SWITCH WHILE DO FOR GOTO</a:t>
            </a:r>
            <a:endParaRPr lang="en-US" sz="1600"/>
          </a:p>
          <a:p>
            <a:pPr marL="548640" lvl="1" indent="-274320" algn="l" rtl="0">
              <a:spcBef>
                <a:spcPts val="320"/>
              </a:spcBef>
              <a:spcAft>
                <a:spcPts val="0"/>
              </a:spcAft>
              <a:buSzPts val="1120"/>
              <a:buFont typeface="Georgia" panose="02040502050405020303"/>
              <a:buNone/>
            </a:pPr>
            <a:r>
              <a:rPr lang="en-US" sz="1600"/>
              <a:t>CONTINUE BREAK RETURN and a function name in a function call</a:t>
            </a:r>
            <a:endParaRPr lang="en-US" sz="1600"/>
          </a:p>
          <a:p>
            <a:pPr marL="274320" lvl="0" indent="-274320" algn="l" rtl="0">
              <a:spcBef>
                <a:spcPts val="400"/>
              </a:spcBef>
              <a:spcAft>
                <a:spcPts val="0"/>
              </a:spcAft>
              <a:buSzPts val="1700"/>
              <a:buFont typeface="Georgia" panose="02040502050405020303"/>
              <a:buNone/>
            </a:pPr>
            <a:endParaRPr sz="2000"/>
          </a:p>
          <a:p>
            <a:pPr marL="274320" lvl="0" indent="-274320" algn="l" rtl="0">
              <a:spcBef>
                <a:spcPts val="400"/>
              </a:spcBef>
              <a:spcAft>
                <a:spcPts val="0"/>
              </a:spcAft>
              <a:buSzPts val="1700"/>
              <a:buChar char="⚫"/>
            </a:pPr>
            <a:r>
              <a:rPr lang="en-US" sz="2000"/>
              <a:t>Operands are those variables and constants which are being used with operators in expressions. Note that variable names appearing in declarations are not considered as operands.</a:t>
            </a:r>
            <a:endParaRPr lang="en-US" sz="2000"/>
          </a:p>
        </p:txBody>
      </p:sp>
    </p:spTree>
  </p:cSld>
  <p:clrMapOvr>
    <a:masterClrMapping/>
  </p:clrMapOvr>
</p:sld>
</file>

<file path=ppt/theme/theme1.xml><?xml version="1.0" encoding="utf-8"?>
<a:theme xmlns:a="http://schemas.openxmlformats.org/drawingml/2006/main" name="Civic">
  <a:themeElements>
    <a:clrScheme name="Civic">
      <a:dk1>
        <a:srgbClr val="000000"/>
      </a:dk1>
      <a:lt1>
        <a:srgbClr val="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7519</Words>
  <Application>WPS Presentation</Application>
  <PresentationFormat>On-screen Show (4:3)</PresentationFormat>
  <Paragraphs>560</Paragraphs>
  <Slides>32</Slides>
  <Notes>28</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32</vt:i4>
      </vt:variant>
    </vt:vector>
  </HeadingPairs>
  <TitlesOfParts>
    <vt:vector size="49" baseType="lpstr">
      <vt:lpstr>Arial</vt:lpstr>
      <vt:lpstr>SimSun</vt:lpstr>
      <vt:lpstr>Wingdings</vt:lpstr>
      <vt:lpstr>Arial</vt:lpstr>
      <vt:lpstr>Georgia</vt:lpstr>
      <vt:lpstr>Noto Sans Symbols</vt:lpstr>
      <vt:lpstr>AMGDT</vt:lpstr>
      <vt:lpstr>Libre Baskerville</vt:lpstr>
      <vt:lpstr>Calibri</vt:lpstr>
      <vt:lpstr>Cambria</vt:lpstr>
      <vt:lpstr>Microsoft YaHei</vt:lpstr>
      <vt:lpstr>Arial Unicode MS</vt:lpstr>
      <vt:lpstr>Times</vt:lpstr>
      <vt:lpstr>Times New Roman</vt:lpstr>
      <vt:lpstr>Times New Roman</vt:lpstr>
      <vt:lpstr>Garamond</vt:lpstr>
      <vt:lpstr>Civic</vt:lpstr>
      <vt:lpstr> SOFTWARE ENGINEERING</vt:lpstr>
      <vt:lpstr>PowerPoint 演示文稿</vt:lpstr>
      <vt:lpstr>Halstead’s Metrics</vt:lpstr>
      <vt:lpstr>Halstead’s Metrics</vt:lpstr>
      <vt:lpstr>Halstead’s Metrics</vt:lpstr>
      <vt:lpstr>Halstead’s Metrics</vt:lpstr>
      <vt:lpstr>Halstead’s Metrics</vt:lpstr>
      <vt:lpstr>Halstead’s Metrics</vt:lpstr>
      <vt:lpstr>Operators and Operands for the ANSI C language</vt:lpstr>
      <vt:lpstr>Examples</vt:lpstr>
      <vt:lpstr>Halstead’s Metrics</vt:lpstr>
      <vt:lpstr>Halstead’s Metrics</vt:lpstr>
      <vt:lpstr>Halstead’s Metrics</vt:lpstr>
      <vt:lpstr>Halstead’s Metrics</vt:lpstr>
      <vt:lpstr>Halstead’s Metrics</vt:lpstr>
      <vt:lpstr>Halstead’s Metrics</vt:lpstr>
      <vt:lpstr>Exercise</vt:lpstr>
      <vt:lpstr>Sol</vt:lpstr>
      <vt:lpstr>Sol</vt:lpstr>
      <vt:lpstr>PowerPoint 演示文稿</vt:lpstr>
      <vt:lpstr>PowerPoint 演示文稿</vt:lpstr>
      <vt:lpstr>PowerPoint 演示文稿</vt:lpstr>
      <vt:lpstr>McCabe’s Complexity Measures</vt:lpstr>
      <vt:lpstr>McCabe’s Complexity Measures</vt:lpstr>
      <vt:lpstr>Flow Graph Notation</vt:lpstr>
      <vt:lpstr>Steps to calculate complexity</vt:lpstr>
      <vt:lpstr>Example Flow Graph</vt:lpstr>
      <vt:lpstr>Computing V(G)</vt:lpstr>
      <vt:lpstr>Another Example</vt:lpstr>
      <vt:lpstr>PowerPoint 演示文稿</vt:lpstr>
      <vt:lpstr>PowerPoint 演示文稿</vt:lpstr>
      <vt:lpstr>Meaning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SOFTWARE ENGINEERING</dc:title>
  <dc:creator>Raju Pal</dc:creator>
  <cp:lastModifiedBy>user</cp:lastModifiedBy>
  <cp:revision>15</cp:revision>
  <dcterms:created xsi:type="dcterms:W3CDTF">2013-02-23T13:31:00Z</dcterms:created>
  <dcterms:modified xsi:type="dcterms:W3CDTF">2024-05-11T02:36:27Z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569CBAFC78234F98B89B4A5F7AB52714</vt:lpwstr>
  </property>
  <property fmtid="{D5CDD505-2E9C-101B-9397-08002B2CF9AE}" pid="3" name="KSOProductBuildVer">
    <vt:lpwstr>1033-11.2.0.11537</vt:lpwstr>
  </property>
</Properties>
</file>