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6" r:id="rId3"/>
    <p:sldId id="257" r:id="rId4"/>
    <p:sldId id="258" r:id="rId5"/>
    <p:sldId id="259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784"/>
    <p:restoredTop sz="93856"/>
  </p:normalViewPr>
  <p:slideViewPr>
    <p:cSldViewPr snapToGrid="0" snapToObjects="1">
      <p:cViewPr varScale="1">
        <p:scale>
          <a:sx n="86" d="100"/>
          <a:sy n="86" d="100"/>
        </p:scale>
        <p:origin x="-80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88E76-5ED2-B442-8D95-D904A4B8A03A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793D6-5D76-A346-ACE1-50B463180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417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7191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720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720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627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43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236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641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09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2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82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81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242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A035-CC4A-1648-AAB6-25CF07374CB6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2639-58C2-EC48-B950-1D4FC36EF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792B5C0-E098-4CBF-B0E6-90B2321C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82" y="1266454"/>
            <a:ext cx="6423181" cy="38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979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94053" y="1894901"/>
            <a:ext cx="472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n1=12, N1=27</a:t>
            </a:r>
          </a:p>
          <a:p>
            <a:r>
              <a:rPr lang="en-US" dirty="0" smtClean="0"/>
              <a:t>n2= 7, N2=15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355600"/>
            <a:ext cx="71501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484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289422"/>
              </p:ext>
            </p:extLst>
          </p:nvPr>
        </p:nvGraphicFramePr>
        <p:xfrm>
          <a:off x="2155370" y="78380"/>
          <a:ext cx="6582832" cy="6709582"/>
        </p:xfrm>
        <a:graphic>
          <a:graphicData uri="http://schemas.openxmlformats.org/drawingml/2006/table">
            <a:tbl>
              <a:tblPr/>
              <a:tblGrid>
                <a:gridCol w="16457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7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37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Operators</a:t>
                      </a:r>
                    </a:p>
                  </a:txBody>
                  <a:tcPr marL="19146" marR="19146" marT="63821" marB="63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Occurrences</a:t>
                      </a:r>
                    </a:p>
                  </a:txBody>
                  <a:tcPr marL="63821" marR="63821" marT="63821" marB="63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Operands</a:t>
                      </a:r>
                    </a:p>
                  </a:txBody>
                  <a:tcPr marL="63821" marR="63821" marT="63821" marB="63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Occurrences</a:t>
                      </a:r>
                    </a:p>
                  </a:txBody>
                  <a:tcPr marL="63821" marR="63821" marT="63821" marB="638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int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4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sort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()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5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x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,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4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n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[]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8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if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s-I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hr-HR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j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&lt;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s-I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save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;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cs-CZ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11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im1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for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s-I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s-I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s-I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=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6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&lt;=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s-I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++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s-I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return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is-I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{}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–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413788">
                <a:tc>
                  <a:txBody>
                    <a:bodyPr/>
                    <a:lstStyle/>
                    <a:p>
                      <a:pPr algn="ctr" rtl="0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n1=14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N1=53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mr-IN" sz="1600" b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n2=10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mr-IN" sz="1600" b="0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N2=38</a:t>
                      </a:r>
                    </a:p>
                  </a:txBody>
                  <a:tcPr marL="63821" marR="63821" marT="89350" marB="89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4674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920" y="718457"/>
            <a:ext cx="74980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Therefore,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N = 91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n = 24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V = 417.23 bits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N^ = 86.51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n2* = 3 (x: array holding integer to be sorted. This is used both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as input and output)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V* = 11.6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L = 0.027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D = 37.03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L^ = 0.038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/>
            </a:r>
            <a:br>
              <a:rPr lang="en-US" sz="2200" dirty="0">
                <a:latin typeface="Times" charset="0"/>
                <a:ea typeface="Times" charset="0"/>
                <a:cs typeface="Times" charset="0"/>
              </a:rPr>
            </a:br>
            <a:r>
              <a:rPr lang="en-US" sz="2200" dirty="0">
                <a:effectLst/>
                <a:latin typeface="Times" charset="0"/>
                <a:ea typeface="Times" charset="0"/>
                <a:cs typeface="Times" charset="0"/>
              </a:rPr>
              <a:t>T = 610 seconds</a:t>
            </a:r>
            <a:endParaRPr lang="en-US" sz="22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708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1825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7A9798"/>
              </a:buClr>
              <a:buSzPts val="3300"/>
            </a:pPr>
            <a:r>
              <a:rPr lang="en-US"/>
              <a:t>Exercise</a:t>
            </a:r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body" idx="1"/>
          </p:nvPr>
        </p:nvSpPr>
        <p:spPr>
          <a:xfrm>
            <a:off x="1528354" y="1201783"/>
            <a:ext cx="8682446" cy="54276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74320" indent="-274320">
              <a:spcBef>
                <a:spcPts val="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void sort( 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int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 *a, 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int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 n ) 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{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int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, j, t;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if ( n &lt;2 ) 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return;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for( 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=0 ; 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 &lt; n-1; 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++) 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{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for( j=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+ 1 ; j &lt; n ; 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j++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)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 {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if ( a[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] &gt; a[ j] )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{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t = a[ 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] ;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a[ </a:t>
            </a:r>
            <a:r>
              <a:rPr lang="en-US" sz="2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] =a[ j] ;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a[ j] = t;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  <a:p>
            <a:pPr marL="274320" indent="-274320">
              <a:spcBef>
                <a:spcPts val="360"/>
              </a:spcBef>
              <a:buSzPts val="1530"/>
              <a:buNone/>
            </a:pPr>
            <a:r>
              <a:rPr lang="en-US" sz="2200" dirty="0">
                <a:latin typeface="Times" charset="0"/>
                <a:ea typeface="Times" charset="0"/>
                <a:cs typeface="Times" charset="0"/>
              </a:rPr>
              <a:t>}}}}</a:t>
            </a:r>
            <a:endParaRPr sz="22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18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AB626E-822A-4DED-BD16-39301F17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25" y="572551"/>
            <a:ext cx="4324103" cy="3078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053926-E1AD-417F-934E-0814B7909F21}"/>
              </a:ext>
            </a:extLst>
          </p:cNvPr>
          <p:cNvSpPr txBox="1"/>
          <p:nvPr/>
        </p:nvSpPr>
        <p:spPr>
          <a:xfrm>
            <a:off x="1971304" y="4892634"/>
            <a:ext cx="2513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Operator= 18, Count= 51</a:t>
            </a:r>
          </a:p>
          <a:p>
            <a:r>
              <a:rPr lang="en-US" dirty="0"/>
              <a:t>Operand = 8,  Count=32 </a:t>
            </a:r>
          </a:p>
        </p:txBody>
      </p:sp>
    </p:spTree>
    <p:extLst>
      <p:ext uri="{BB962C8B-B14F-4D97-AF65-F5344CB8AC3E}">
        <p14:creationId xmlns:p14="http://schemas.microsoft.com/office/powerpoint/2010/main" xmlns="" val="18744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174</Words>
  <Application>Microsoft Office PowerPoint</Application>
  <PresentationFormat>Custom</PresentationFormat>
  <Paragraphs>85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Exercise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ashish.kumar</cp:lastModifiedBy>
  <cp:revision>7</cp:revision>
  <dcterms:created xsi:type="dcterms:W3CDTF">2024-04-08T23:12:04Z</dcterms:created>
  <dcterms:modified xsi:type="dcterms:W3CDTF">2024-04-09T04:23:29Z</dcterms:modified>
</cp:coreProperties>
</file>