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482" r:id="rId4"/>
    <p:sldId id="301" r:id="rId5"/>
    <p:sldId id="302" r:id="rId6"/>
    <p:sldId id="484" r:id="rId7"/>
    <p:sldId id="260" r:id="rId8"/>
    <p:sldId id="261" r:id="rId10"/>
    <p:sldId id="262" r:id="rId11"/>
    <p:sldId id="263" r:id="rId12"/>
    <p:sldId id="264" r:id="rId13"/>
    <p:sldId id="266" r:id="rId14"/>
    <p:sldId id="489" r:id="rId15"/>
    <p:sldId id="490" r:id="rId16"/>
    <p:sldId id="492" r:id="rId17"/>
    <p:sldId id="491" r:id="rId18"/>
    <p:sldId id="33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02A8DC-250D-4094-B0F6-41CBC2FD380F}" type="doc">
      <dgm:prSet loTypeId="urn:microsoft.com/office/officeart/2005/8/layout/hierarchy1" loCatId="hierarchy" qsTypeId="urn:microsoft.com/office/officeart/2005/8/quickstyle/simple3" qsCatId="simple" csTypeId="urn:microsoft.com/office/officeart/2005/8/colors/colorful3" csCatId="colorful" phldr="1"/>
      <dgm:spPr/>
      <dgm:t>
        <a:bodyPr/>
        <a:lstStyle/>
        <a:p>
          <a:endParaRPr lang="en-IN"/>
        </a:p>
      </dgm:t>
    </dgm:pt>
    <dgm:pt modelId="{5397CFAA-552E-4FCB-A4AB-4EBBFDB09884}">
      <dgm:prSet/>
      <dgm:spPr/>
      <dgm:t>
        <a:bodyPr/>
        <a:lstStyle/>
        <a:p>
          <a:pPr rtl="0"/>
          <a:r>
            <a:rPr lang="en-US" b="0" dirty="0"/>
            <a:t>CONCURRENCY CONTROL PROTOCOLS</a:t>
          </a:r>
        </a:p>
      </dgm:t>
    </dgm:pt>
    <dgm:pt modelId="{3ADF81DE-D421-4A11-9C12-0E1C54A5CEF7}" cxnId="{9AC32FF1-4A54-49CD-9918-4F2A62DFCA8C}" type="parTrans">
      <dgm:prSet/>
      <dgm:spPr/>
      <dgm:t>
        <a:bodyPr/>
        <a:lstStyle/>
        <a:p>
          <a:endParaRPr lang="en-IN" b="0"/>
        </a:p>
      </dgm:t>
    </dgm:pt>
    <dgm:pt modelId="{EED3AAFE-6D3C-4EE4-8DFE-EF0F436FA595}" cxnId="{9AC32FF1-4A54-49CD-9918-4F2A62DFCA8C}" type="sibTrans">
      <dgm:prSet/>
      <dgm:spPr/>
      <dgm:t>
        <a:bodyPr/>
        <a:lstStyle/>
        <a:p>
          <a:endParaRPr lang="en-IN" b="0"/>
        </a:p>
      </dgm:t>
    </dgm:pt>
    <dgm:pt modelId="{478C98D6-7C0E-4593-8FF8-D82FC4204D7C}">
      <dgm:prSet/>
      <dgm:spPr/>
      <dgm:t>
        <a:bodyPr/>
        <a:lstStyle/>
        <a:p>
          <a:pPr rtl="0"/>
          <a:r>
            <a:rPr lang="en-US" b="0" dirty="0"/>
            <a:t>Lock-Based Protocols </a:t>
          </a:r>
        </a:p>
      </dgm:t>
    </dgm:pt>
    <dgm:pt modelId="{D914BB5E-6C20-4304-A1BC-026E9DBFDE22}" cxnId="{D0839033-F4DE-414A-A0A6-6843AF8865C7}" type="parTrans">
      <dgm:prSet/>
      <dgm:spPr/>
      <dgm:t>
        <a:bodyPr/>
        <a:lstStyle/>
        <a:p>
          <a:endParaRPr lang="en-IN" b="0"/>
        </a:p>
      </dgm:t>
    </dgm:pt>
    <dgm:pt modelId="{FA74B716-F0B9-4CFA-9A02-78868CB7CDF9}" cxnId="{D0839033-F4DE-414A-A0A6-6843AF8865C7}" type="sibTrans">
      <dgm:prSet/>
      <dgm:spPr/>
      <dgm:t>
        <a:bodyPr/>
        <a:lstStyle/>
        <a:p>
          <a:endParaRPr lang="en-IN" b="0"/>
        </a:p>
      </dgm:t>
    </dgm:pt>
    <dgm:pt modelId="{0BC00D80-6D20-4C58-9131-752695CA4D29}">
      <dgm:prSet/>
      <dgm:spPr/>
      <dgm:t>
        <a:bodyPr/>
        <a:lstStyle/>
        <a:p>
          <a:pPr rtl="0"/>
          <a:r>
            <a:rPr lang="en-US" b="0" dirty="0"/>
            <a:t>Binary Lock</a:t>
          </a:r>
          <a:endParaRPr lang="en-IN" b="0" dirty="0"/>
        </a:p>
      </dgm:t>
    </dgm:pt>
    <dgm:pt modelId="{0F902299-BB4F-4E7E-B236-52AFBC9996F7}" cxnId="{0B0ED28E-184A-413A-9992-728421F70187}" type="parTrans">
      <dgm:prSet/>
      <dgm:spPr/>
      <dgm:t>
        <a:bodyPr/>
        <a:lstStyle/>
        <a:p>
          <a:endParaRPr lang="en-IN" b="0"/>
        </a:p>
      </dgm:t>
    </dgm:pt>
    <dgm:pt modelId="{057E64D9-55B2-4AC0-9CCD-1FBA60291D1D}" cxnId="{0B0ED28E-184A-413A-9992-728421F70187}" type="sibTrans">
      <dgm:prSet/>
      <dgm:spPr/>
      <dgm:t>
        <a:bodyPr/>
        <a:lstStyle/>
        <a:p>
          <a:endParaRPr lang="en-IN" b="0"/>
        </a:p>
      </dgm:t>
    </dgm:pt>
    <dgm:pt modelId="{D80EE2F0-B4EC-48B1-975F-65C3CA3B7F89}">
      <dgm:prSet/>
      <dgm:spPr/>
      <dgm:t>
        <a:bodyPr/>
        <a:lstStyle/>
        <a:p>
          <a:pPr rtl="0"/>
          <a:r>
            <a:rPr lang="en-US" b="0" dirty="0"/>
            <a:t>Shared/Exclusive Lock</a:t>
          </a:r>
          <a:endParaRPr lang="en-IN" b="0" dirty="0"/>
        </a:p>
      </dgm:t>
    </dgm:pt>
    <dgm:pt modelId="{D3DAE85D-20CF-4386-A851-51F19BB26445}" cxnId="{C0F57699-5993-447F-A7BB-1F9550AB19B4}" type="parTrans">
      <dgm:prSet/>
      <dgm:spPr/>
      <dgm:t>
        <a:bodyPr/>
        <a:lstStyle/>
        <a:p>
          <a:endParaRPr lang="en-IN" b="0"/>
        </a:p>
      </dgm:t>
    </dgm:pt>
    <dgm:pt modelId="{8CAC12BB-9A50-4080-B43B-40A14BAD7756}" cxnId="{C0F57699-5993-447F-A7BB-1F9550AB19B4}" type="sibTrans">
      <dgm:prSet/>
      <dgm:spPr/>
      <dgm:t>
        <a:bodyPr/>
        <a:lstStyle/>
        <a:p>
          <a:endParaRPr lang="en-IN" b="0"/>
        </a:p>
      </dgm:t>
    </dgm:pt>
    <dgm:pt modelId="{C3CBFD3C-71DC-4D57-9BF5-083285A63AC1}">
      <dgm:prSet/>
      <dgm:spPr/>
      <dgm:t>
        <a:bodyPr/>
        <a:lstStyle/>
        <a:p>
          <a:pPr rtl="0"/>
          <a:r>
            <a:rPr lang="en-US" b="0" dirty="0"/>
            <a:t>Timestamp-Based Protocols</a:t>
          </a:r>
          <a:endParaRPr lang="en-IN" b="0" dirty="0"/>
        </a:p>
      </dgm:t>
    </dgm:pt>
    <dgm:pt modelId="{F3A59B22-E3D1-40E2-A37D-F5D5F205F091}" cxnId="{605D4B22-F49B-474B-8039-F03824581CC7}" type="parTrans">
      <dgm:prSet/>
      <dgm:spPr/>
      <dgm:t>
        <a:bodyPr/>
        <a:lstStyle/>
        <a:p>
          <a:endParaRPr lang="en-IN" b="0"/>
        </a:p>
      </dgm:t>
    </dgm:pt>
    <dgm:pt modelId="{E11F316C-A3E9-4B69-9864-CB8BEAD0B228}" cxnId="{605D4B22-F49B-474B-8039-F03824581CC7}" type="sibTrans">
      <dgm:prSet/>
      <dgm:spPr/>
      <dgm:t>
        <a:bodyPr/>
        <a:lstStyle/>
        <a:p>
          <a:endParaRPr lang="en-IN" b="0"/>
        </a:p>
      </dgm:t>
    </dgm:pt>
    <dgm:pt modelId="{5912D1F4-0942-4AE3-A822-4BB6EB0B93F2}">
      <dgm:prSet/>
      <dgm:spPr/>
      <dgm:t>
        <a:bodyPr/>
        <a:lstStyle/>
        <a:p>
          <a:pPr rtl="0"/>
          <a:r>
            <a:rPr lang="en-IN" b="0" dirty="0"/>
            <a:t>2 phase locking</a:t>
          </a:r>
        </a:p>
      </dgm:t>
    </dgm:pt>
    <dgm:pt modelId="{53693A75-6517-48ED-B212-038333888E81}" cxnId="{EE229984-878E-4D95-8ABC-59785551070A}" type="parTrans">
      <dgm:prSet/>
      <dgm:spPr/>
    </dgm:pt>
    <dgm:pt modelId="{C8C3B36E-5F19-4D38-8616-6ADBEA51B665}" cxnId="{EE229984-878E-4D95-8ABC-59785551070A}" type="sibTrans">
      <dgm:prSet/>
      <dgm:spPr/>
    </dgm:pt>
    <dgm:pt modelId="{CC6C7D6D-6AF5-4FC6-A5D6-FEB2D91657AD}" type="pres">
      <dgm:prSet presAssocID="{8502A8DC-250D-4094-B0F6-41CBC2FD380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FD0E7A6-EB1F-40BB-9241-B21D9635F19E}" type="pres">
      <dgm:prSet presAssocID="{5397CFAA-552E-4FCB-A4AB-4EBBFDB09884}" presName="hierRoot1" presStyleCnt="0"/>
      <dgm:spPr/>
    </dgm:pt>
    <dgm:pt modelId="{7CB24A1A-88A4-4439-BF02-9095C32F3EEA}" type="pres">
      <dgm:prSet presAssocID="{5397CFAA-552E-4FCB-A4AB-4EBBFDB09884}" presName="composite" presStyleCnt="0"/>
      <dgm:spPr/>
    </dgm:pt>
    <dgm:pt modelId="{E011B82A-8B0B-4C59-939F-33D1AF944448}" type="pres">
      <dgm:prSet presAssocID="{5397CFAA-552E-4FCB-A4AB-4EBBFDB09884}" presName="background" presStyleLbl="node0" presStyleIdx="0" presStyleCnt="1"/>
      <dgm:spPr/>
    </dgm:pt>
    <dgm:pt modelId="{79494A16-235D-495B-A364-83A1AAD2D5E3}" type="pres">
      <dgm:prSet presAssocID="{5397CFAA-552E-4FCB-A4AB-4EBBFDB09884}" presName="text" presStyleLbl="fgAcc0" presStyleIdx="0" presStyleCnt="1" custScaleX="164006">
        <dgm:presLayoutVars>
          <dgm:chPref val="3"/>
        </dgm:presLayoutVars>
      </dgm:prSet>
      <dgm:spPr/>
    </dgm:pt>
    <dgm:pt modelId="{8CF73369-675B-43A2-8673-71BA9641543A}" type="pres">
      <dgm:prSet presAssocID="{5397CFAA-552E-4FCB-A4AB-4EBBFDB09884}" presName="hierChild2" presStyleCnt="0"/>
      <dgm:spPr/>
    </dgm:pt>
    <dgm:pt modelId="{9664CAE9-9CD1-42AE-BCD2-57D56ACBF87D}" type="pres">
      <dgm:prSet presAssocID="{D914BB5E-6C20-4304-A1BC-026E9DBFDE22}" presName="Name10" presStyleLbl="parChTrans1D2" presStyleIdx="0" presStyleCnt="2"/>
      <dgm:spPr/>
    </dgm:pt>
    <dgm:pt modelId="{CB3B29C2-2050-4707-9B64-25C9A9A5916D}" type="pres">
      <dgm:prSet presAssocID="{478C98D6-7C0E-4593-8FF8-D82FC4204D7C}" presName="hierRoot2" presStyleCnt="0"/>
      <dgm:spPr/>
    </dgm:pt>
    <dgm:pt modelId="{636ACB13-E66B-4C9C-B060-365E29B4ED30}" type="pres">
      <dgm:prSet presAssocID="{478C98D6-7C0E-4593-8FF8-D82FC4204D7C}" presName="composite2" presStyleCnt="0"/>
      <dgm:spPr/>
    </dgm:pt>
    <dgm:pt modelId="{157701E4-5002-445A-8753-494B166DCD5A}" type="pres">
      <dgm:prSet presAssocID="{478C98D6-7C0E-4593-8FF8-D82FC4204D7C}" presName="background2" presStyleLbl="node2" presStyleIdx="0" presStyleCnt="2"/>
      <dgm:spPr/>
    </dgm:pt>
    <dgm:pt modelId="{7F3F88AD-5EC3-4AC1-950B-0174535BF7B8}" type="pres">
      <dgm:prSet presAssocID="{478C98D6-7C0E-4593-8FF8-D82FC4204D7C}" presName="text2" presStyleLbl="fgAcc2" presStyleIdx="0" presStyleCnt="2" custScaleX="164006">
        <dgm:presLayoutVars>
          <dgm:chPref val="3"/>
        </dgm:presLayoutVars>
      </dgm:prSet>
      <dgm:spPr/>
    </dgm:pt>
    <dgm:pt modelId="{3A6A3916-A523-4D10-8533-89DED1EBA83F}" type="pres">
      <dgm:prSet presAssocID="{478C98D6-7C0E-4593-8FF8-D82FC4204D7C}" presName="hierChild3" presStyleCnt="0"/>
      <dgm:spPr/>
    </dgm:pt>
    <dgm:pt modelId="{D5C2E9DB-20DF-4339-9866-333BE3E01B11}" type="pres">
      <dgm:prSet presAssocID="{0F902299-BB4F-4E7E-B236-52AFBC9996F7}" presName="Name17" presStyleLbl="parChTrans1D3" presStyleIdx="0" presStyleCnt="2"/>
      <dgm:spPr/>
    </dgm:pt>
    <dgm:pt modelId="{D9962E25-8150-402B-94F1-F1BB7D8B257D}" type="pres">
      <dgm:prSet presAssocID="{0BC00D80-6D20-4C58-9131-752695CA4D29}" presName="hierRoot3" presStyleCnt="0"/>
      <dgm:spPr/>
    </dgm:pt>
    <dgm:pt modelId="{2BBFBA2D-54CE-421B-B0EB-009766C795E3}" type="pres">
      <dgm:prSet presAssocID="{0BC00D80-6D20-4C58-9131-752695CA4D29}" presName="composite3" presStyleCnt="0"/>
      <dgm:spPr/>
    </dgm:pt>
    <dgm:pt modelId="{7F775BF3-765B-456A-833E-86E89D998B9B}" type="pres">
      <dgm:prSet presAssocID="{0BC00D80-6D20-4C58-9131-752695CA4D29}" presName="background3" presStyleLbl="node3" presStyleIdx="0" presStyleCnt="2"/>
      <dgm:spPr/>
    </dgm:pt>
    <dgm:pt modelId="{AE612EEF-7EEC-42DF-8FF0-2EB3773D336B}" type="pres">
      <dgm:prSet presAssocID="{0BC00D80-6D20-4C58-9131-752695CA4D29}" presName="text3" presStyleLbl="fgAcc3" presStyleIdx="0" presStyleCnt="2" custScaleX="164006">
        <dgm:presLayoutVars>
          <dgm:chPref val="3"/>
        </dgm:presLayoutVars>
      </dgm:prSet>
      <dgm:spPr/>
    </dgm:pt>
    <dgm:pt modelId="{EE19A174-E148-4FA9-B9C9-79CBA8A327B3}" type="pres">
      <dgm:prSet presAssocID="{0BC00D80-6D20-4C58-9131-752695CA4D29}" presName="hierChild4" presStyleCnt="0"/>
      <dgm:spPr/>
    </dgm:pt>
    <dgm:pt modelId="{FD2471F7-28F9-4128-BEE5-3ADCFD9256E3}" type="pres">
      <dgm:prSet presAssocID="{D3DAE85D-20CF-4386-A851-51F19BB26445}" presName="Name17" presStyleLbl="parChTrans1D3" presStyleIdx="1" presStyleCnt="2"/>
      <dgm:spPr/>
    </dgm:pt>
    <dgm:pt modelId="{9C4767B9-4370-4562-8080-A21EE3E0E253}" type="pres">
      <dgm:prSet presAssocID="{D80EE2F0-B4EC-48B1-975F-65C3CA3B7F89}" presName="hierRoot3" presStyleCnt="0"/>
      <dgm:spPr/>
    </dgm:pt>
    <dgm:pt modelId="{89E2AF0E-B288-40C1-BAA9-B11DA63EE3F5}" type="pres">
      <dgm:prSet presAssocID="{D80EE2F0-B4EC-48B1-975F-65C3CA3B7F89}" presName="composite3" presStyleCnt="0"/>
      <dgm:spPr/>
    </dgm:pt>
    <dgm:pt modelId="{978AC172-807D-4648-AE0B-809E2CC96BF0}" type="pres">
      <dgm:prSet presAssocID="{D80EE2F0-B4EC-48B1-975F-65C3CA3B7F89}" presName="background3" presStyleLbl="node3" presStyleIdx="1" presStyleCnt="2"/>
      <dgm:spPr/>
    </dgm:pt>
    <dgm:pt modelId="{D4F9EC19-B6D1-420A-A7C6-4557AC2D3840}" type="pres">
      <dgm:prSet presAssocID="{D80EE2F0-B4EC-48B1-975F-65C3CA3B7F89}" presName="text3" presStyleLbl="fgAcc3" presStyleIdx="1" presStyleCnt="2" custScaleX="164006">
        <dgm:presLayoutVars>
          <dgm:chPref val="3"/>
        </dgm:presLayoutVars>
      </dgm:prSet>
      <dgm:spPr/>
    </dgm:pt>
    <dgm:pt modelId="{2517B8DF-8DE7-4107-955B-89F947DDE335}" type="pres">
      <dgm:prSet presAssocID="{D80EE2F0-B4EC-48B1-975F-65C3CA3B7F89}" presName="hierChild4" presStyleCnt="0"/>
      <dgm:spPr/>
    </dgm:pt>
    <dgm:pt modelId="{E094B59F-4246-41A6-BFA7-1772142C0810}" type="pres">
      <dgm:prSet presAssocID="{53693A75-6517-48ED-B212-038333888E81}" presName="Name23" presStyleLbl="parChTrans1D4" presStyleIdx="0" presStyleCnt="1"/>
      <dgm:spPr/>
    </dgm:pt>
    <dgm:pt modelId="{801702E1-088B-48B5-96BE-D53B0C29FEF7}" type="pres">
      <dgm:prSet presAssocID="{5912D1F4-0942-4AE3-A822-4BB6EB0B93F2}" presName="hierRoot4" presStyleCnt="0"/>
      <dgm:spPr/>
    </dgm:pt>
    <dgm:pt modelId="{34DD4905-0F7F-4AA3-8736-CD53847AF753}" type="pres">
      <dgm:prSet presAssocID="{5912D1F4-0942-4AE3-A822-4BB6EB0B93F2}" presName="composite4" presStyleCnt="0"/>
      <dgm:spPr/>
    </dgm:pt>
    <dgm:pt modelId="{BBF6B74E-522E-49F2-B294-E1C25F037F95}" type="pres">
      <dgm:prSet presAssocID="{5912D1F4-0942-4AE3-A822-4BB6EB0B93F2}" presName="background4" presStyleLbl="node4" presStyleIdx="0" presStyleCnt="1"/>
      <dgm:spPr/>
    </dgm:pt>
    <dgm:pt modelId="{B6F29158-448E-4777-8E42-3FEDEB91540A}" type="pres">
      <dgm:prSet presAssocID="{5912D1F4-0942-4AE3-A822-4BB6EB0B93F2}" presName="text4" presStyleLbl="fgAcc4" presStyleIdx="0" presStyleCnt="1">
        <dgm:presLayoutVars>
          <dgm:chPref val="3"/>
        </dgm:presLayoutVars>
      </dgm:prSet>
      <dgm:spPr/>
    </dgm:pt>
    <dgm:pt modelId="{BE78604C-5A75-469A-A0D1-3ED64FBF9842}" type="pres">
      <dgm:prSet presAssocID="{5912D1F4-0942-4AE3-A822-4BB6EB0B93F2}" presName="hierChild5" presStyleCnt="0"/>
      <dgm:spPr/>
    </dgm:pt>
    <dgm:pt modelId="{5FA858AD-7883-421F-9C10-1CC2E5517247}" type="pres">
      <dgm:prSet presAssocID="{F3A59B22-E3D1-40E2-A37D-F5D5F205F091}" presName="Name10" presStyleLbl="parChTrans1D2" presStyleIdx="1" presStyleCnt="2"/>
      <dgm:spPr/>
    </dgm:pt>
    <dgm:pt modelId="{EA335CCF-6DAB-42F4-93DE-B4A4DDEC10ED}" type="pres">
      <dgm:prSet presAssocID="{C3CBFD3C-71DC-4D57-9BF5-083285A63AC1}" presName="hierRoot2" presStyleCnt="0"/>
      <dgm:spPr/>
    </dgm:pt>
    <dgm:pt modelId="{ADBE09BD-63D6-47A1-A7D2-97CFD1DED245}" type="pres">
      <dgm:prSet presAssocID="{C3CBFD3C-71DC-4D57-9BF5-083285A63AC1}" presName="composite2" presStyleCnt="0"/>
      <dgm:spPr/>
    </dgm:pt>
    <dgm:pt modelId="{D619BA19-33D8-44CF-B0D0-DE663BE80DDA}" type="pres">
      <dgm:prSet presAssocID="{C3CBFD3C-71DC-4D57-9BF5-083285A63AC1}" presName="background2" presStyleLbl="node2" presStyleIdx="1" presStyleCnt="2"/>
      <dgm:spPr/>
    </dgm:pt>
    <dgm:pt modelId="{219F4C41-F7EC-464F-AC91-11ACCDA64FBB}" type="pres">
      <dgm:prSet presAssocID="{C3CBFD3C-71DC-4D57-9BF5-083285A63AC1}" presName="text2" presStyleLbl="fgAcc2" presStyleIdx="1" presStyleCnt="2" custScaleX="164006">
        <dgm:presLayoutVars>
          <dgm:chPref val="3"/>
        </dgm:presLayoutVars>
      </dgm:prSet>
      <dgm:spPr/>
    </dgm:pt>
    <dgm:pt modelId="{ADF45E9F-E189-4ED9-9DBB-77076A2E3AE6}" type="pres">
      <dgm:prSet presAssocID="{C3CBFD3C-71DC-4D57-9BF5-083285A63AC1}" presName="hierChild3" presStyleCnt="0"/>
      <dgm:spPr/>
    </dgm:pt>
  </dgm:ptLst>
  <dgm:cxnLst>
    <dgm:cxn modelId="{605D4B22-F49B-474B-8039-F03824581CC7}" srcId="{5397CFAA-552E-4FCB-A4AB-4EBBFDB09884}" destId="{C3CBFD3C-71DC-4D57-9BF5-083285A63AC1}" srcOrd="1" destOrd="0" parTransId="{F3A59B22-E3D1-40E2-A37D-F5D5F205F091}" sibTransId="{E11F316C-A3E9-4B69-9864-CB8BEAD0B228}"/>
    <dgm:cxn modelId="{5C12D92B-A888-484E-9E3B-3B56E5629F58}" type="presOf" srcId="{F3A59B22-E3D1-40E2-A37D-F5D5F205F091}" destId="{5FA858AD-7883-421F-9C10-1CC2E5517247}" srcOrd="0" destOrd="0" presId="urn:microsoft.com/office/officeart/2005/8/layout/hierarchy1"/>
    <dgm:cxn modelId="{D0839033-F4DE-414A-A0A6-6843AF8865C7}" srcId="{5397CFAA-552E-4FCB-A4AB-4EBBFDB09884}" destId="{478C98D6-7C0E-4593-8FF8-D82FC4204D7C}" srcOrd="0" destOrd="0" parTransId="{D914BB5E-6C20-4304-A1BC-026E9DBFDE22}" sibTransId="{FA74B716-F0B9-4CFA-9A02-78868CB7CDF9}"/>
    <dgm:cxn modelId="{FE61BD38-6AAD-48B0-9D00-100830471D42}" type="presOf" srcId="{5397CFAA-552E-4FCB-A4AB-4EBBFDB09884}" destId="{79494A16-235D-495B-A364-83A1AAD2D5E3}" srcOrd="0" destOrd="0" presId="urn:microsoft.com/office/officeart/2005/8/layout/hierarchy1"/>
    <dgm:cxn modelId="{E63B973E-1256-41B1-BC9E-DFD5899B2AAE}" type="presOf" srcId="{478C98D6-7C0E-4593-8FF8-D82FC4204D7C}" destId="{7F3F88AD-5EC3-4AC1-950B-0174535BF7B8}" srcOrd="0" destOrd="0" presId="urn:microsoft.com/office/officeart/2005/8/layout/hierarchy1"/>
    <dgm:cxn modelId="{89282954-DB94-4840-8585-22187654AE75}" type="presOf" srcId="{D80EE2F0-B4EC-48B1-975F-65C3CA3B7F89}" destId="{D4F9EC19-B6D1-420A-A7C6-4557AC2D3840}" srcOrd="0" destOrd="0" presId="urn:microsoft.com/office/officeart/2005/8/layout/hierarchy1"/>
    <dgm:cxn modelId="{EE229984-878E-4D95-8ABC-59785551070A}" srcId="{D80EE2F0-B4EC-48B1-975F-65C3CA3B7F89}" destId="{5912D1F4-0942-4AE3-A822-4BB6EB0B93F2}" srcOrd="0" destOrd="0" parTransId="{53693A75-6517-48ED-B212-038333888E81}" sibTransId="{C8C3B36E-5F19-4D38-8616-6ADBEA51B665}"/>
    <dgm:cxn modelId="{E5357C8B-0E4A-41EE-92EC-ED621BB40186}" type="presOf" srcId="{5912D1F4-0942-4AE3-A822-4BB6EB0B93F2}" destId="{B6F29158-448E-4777-8E42-3FEDEB91540A}" srcOrd="0" destOrd="0" presId="urn:microsoft.com/office/officeart/2005/8/layout/hierarchy1"/>
    <dgm:cxn modelId="{BA57308D-4044-4008-825E-FC6EA6889BD4}" type="presOf" srcId="{8502A8DC-250D-4094-B0F6-41CBC2FD380F}" destId="{CC6C7D6D-6AF5-4FC6-A5D6-FEB2D91657AD}" srcOrd="0" destOrd="0" presId="urn:microsoft.com/office/officeart/2005/8/layout/hierarchy1"/>
    <dgm:cxn modelId="{0D2D3D8E-21B3-42BD-9507-12E51C187102}" type="presOf" srcId="{D3DAE85D-20CF-4386-A851-51F19BB26445}" destId="{FD2471F7-28F9-4128-BEE5-3ADCFD9256E3}" srcOrd="0" destOrd="0" presId="urn:microsoft.com/office/officeart/2005/8/layout/hierarchy1"/>
    <dgm:cxn modelId="{0B0ED28E-184A-413A-9992-728421F70187}" srcId="{478C98D6-7C0E-4593-8FF8-D82FC4204D7C}" destId="{0BC00D80-6D20-4C58-9131-752695CA4D29}" srcOrd="0" destOrd="0" parTransId="{0F902299-BB4F-4E7E-B236-52AFBC9996F7}" sibTransId="{057E64D9-55B2-4AC0-9CCD-1FBA60291D1D}"/>
    <dgm:cxn modelId="{C0F57699-5993-447F-A7BB-1F9550AB19B4}" srcId="{478C98D6-7C0E-4593-8FF8-D82FC4204D7C}" destId="{D80EE2F0-B4EC-48B1-975F-65C3CA3B7F89}" srcOrd="1" destOrd="0" parTransId="{D3DAE85D-20CF-4386-A851-51F19BB26445}" sibTransId="{8CAC12BB-9A50-4080-B43B-40A14BAD7756}"/>
    <dgm:cxn modelId="{79DC7CA4-2B77-488F-876A-00EC87924D13}" type="presOf" srcId="{C3CBFD3C-71DC-4D57-9BF5-083285A63AC1}" destId="{219F4C41-F7EC-464F-AC91-11ACCDA64FBB}" srcOrd="0" destOrd="0" presId="urn:microsoft.com/office/officeart/2005/8/layout/hierarchy1"/>
    <dgm:cxn modelId="{A440E3AF-A07A-40C7-A64C-E9E923CFF9FA}" type="presOf" srcId="{0F902299-BB4F-4E7E-B236-52AFBC9996F7}" destId="{D5C2E9DB-20DF-4339-9866-333BE3E01B11}" srcOrd="0" destOrd="0" presId="urn:microsoft.com/office/officeart/2005/8/layout/hierarchy1"/>
    <dgm:cxn modelId="{511353C6-4CEB-4F99-AE7C-35BDABC12A6C}" type="presOf" srcId="{D914BB5E-6C20-4304-A1BC-026E9DBFDE22}" destId="{9664CAE9-9CD1-42AE-BCD2-57D56ACBF87D}" srcOrd="0" destOrd="0" presId="urn:microsoft.com/office/officeart/2005/8/layout/hierarchy1"/>
    <dgm:cxn modelId="{B22E90E0-587B-4620-AA3B-61262C80CD68}" type="presOf" srcId="{53693A75-6517-48ED-B212-038333888E81}" destId="{E094B59F-4246-41A6-BFA7-1772142C0810}" srcOrd="0" destOrd="0" presId="urn:microsoft.com/office/officeart/2005/8/layout/hierarchy1"/>
    <dgm:cxn modelId="{56BCA0EC-FE95-475C-A2B6-594353D77C1A}" type="presOf" srcId="{0BC00D80-6D20-4C58-9131-752695CA4D29}" destId="{AE612EEF-7EEC-42DF-8FF0-2EB3773D336B}" srcOrd="0" destOrd="0" presId="urn:microsoft.com/office/officeart/2005/8/layout/hierarchy1"/>
    <dgm:cxn modelId="{9AC32FF1-4A54-49CD-9918-4F2A62DFCA8C}" srcId="{8502A8DC-250D-4094-B0F6-41CBC2FD380F}" destId="{5397CFAA-552E-4FCB-A4AB-4EBBFDB09884}" srcOrd="0" destOrd="0" parTransId="{3ADF81DE-D421-4A11-9C12-0E1C54A5CEF7}" sibTransId="{EED3AAFE-6D3C-4EE4-8DFE-EF0F436FA595}"/>
    <dgm:cxn modelId="{EEC07BDB-1D9A-4A9F-B004-707E53DA366A}" type="presParOf" srcId="{CC6C7D6D-6AF5-4FC6-A5D6-FEB2D91657AD}" destId="{8FD0E7A6-EB1F-40BB-9241-B21D9635F19E}" srcOrd="0" destOrd="0" presId="urn:microsoft.com/office/officeart/2005/8/layout/hierarchy1"/>
    <dgm:cxn modelId="{4A01E524-BD4C-4A4A-9673-33133CD3C73C}" type="presParOf" srcId="{8FD0E7A6-EB1F-40BB-9241-B21D9635F19E}" destId="{7CB24A1A-88A4-4439-BF02-9095C32F3EEA}" srcOrd="0" destOrd="0" presId="urn:microsoft.com/office/officeart/2005/8/layout/hierarchy1"/>
    <dgm:cxn modelId="{E162637D-D097-4CCF-92A0-A3497BFAD743}" type="presParOf" srcId="{7CB24A1A-88A4-4439-BF02-9095C32F3EEA}" destId="{E011B82A-8B0B-4C59-939F-33D1AF944448}" srcOrd="0" destOrd="0" presId="urn:microsoft.com/office/officeart/2005/8/layout/hierarchy1"/>
    <dgm:cxn modelId="{E5E41BA2-3347-4AC5-B675-A63A9059C4D4}" type="presParOf" srcId="{7CB24A1A-88A4-4439-BF02-9095C32F3EEA}" destId="{79494A16-235D-495B-A364-83A1AAD2D5E3}" srcOrd="1" destOrd="0" presId="urn:microsoft.com/office/officeart/2005/8/layout/hierarchy1"/>
    <dgm:cxn modelId="{691EA781-8F6A-4873-94E3-340215B3108C}" type="presParOf" srcId="{8FD0E7A6-EB1F-40BB-9241-B21D9635F19E}" destId="{8CF73369-675B-43A2-8673-71BA9641543A}" srcOrd="1" destOrd="0" presId="urn:microsoft.com/office/officeart/2005/8/layout/hierarchy1"/>
    <dgm:cxn modelId="{57D4DCC0-D86C-4CEA-975B-0C5A48AB840D}" type="presParOf" srcId="{8CF73369-675B-43A2-8673-71BA9641543A}" destId="{9664CAE9-9CD1-42AE-BCD2-57D56ACBF87D}" srcOrd="0" destOrd="0" presId="urn:microsoft.com/office/officeart/2005/8/layout/hierarchy1"/>
    <dgm:cxn modelId="{04DADF82-7972-4893-973A-A6EF5E3C786B}" type="presParOf" srcId="{8CF73369-675B-43A2-8673-71BA9641543A}" destId="{CB3B29C2-2050-4707-9B64-25C9A9A5916D}" srcOrd="1" destOrd="0" presId="urn:microsoft.com/office/officeart/2005/8/layout/hierarchy1"/>
    <dgm:cxn modelId="{511CCB27-7BE5-45F9-9838-5681ED44CEC3}" type="presParOf" srcId="{CB3B29C2-2050-4707-9B64-25C9A9A5916D}" destId="{636ACB13-E66B-4C9C-B060-365E29B4ED30}" srcOrd="0" destOrd="0" presId="urn:microsoft.com/office/officeart/2005/8/layout/hierarchy1"/>
    <dgm:cxn modelId="{17DB85AB-C906-463C-8D10-0A0CC48B7B38}" type="presParOf" srcId="{636ACB13-E66B-4C9C-B060-365E29B4ED30}" destId="{157701E4-5002-445A-8753-494B166DCD5A}" srcOrd="0" destOrd="0" presId="urn:microsoft.com/office/officeart/2005/8/layout/hierarchy1"/>
    <dgm:cxn modelId="{E5B814DE-BF66-4742-ACA0-B771A6F5C82E}" type="presParOf" srcId="{636ACB13-E66B-4C9C-B060-365E29B4ED30}" destId="{7F3F88AD-5EC3-4AC1-950B-0174535BF7B8}" srcOrd="1" destOrd="0" presId="urn:microsoft.com/office/officeart/2005/8/layout/hierarchy1"/>
    <dgm:cxn modelId="{CB9F83DA-E4F0-4B5D-9DB3-1DBD1F76D3FD}" type="presParOf" srcId="{CB3B29C2-2050-4707-9B64-25C9A9A5916D}" destId="{3A6A3916-A523-4D10-8533-89DED1EBA83F}" srcOrd="1" destOrd="0" presId="urn:microsoft.com/office/officeart/2005/8/layout/hierarchy1"/>
    <dgm:cxn modelId="{600E4776-5549-46C6-9E4A-A38256E7CE3D}" type="presParOf" srcId="{3A6A3916-A523-4D10-8533-89DED1EBA83F}" destId="{D5C2E9DB-20DF-4339-9866-333BE3E01B11}" srcOrd="0" destOrd="0" presId="urn:microsoft.com/office/officeart/2005/8/layout/hierarchy1"/>
    <dgm:cxn modelId="{0AA72462-4087-475E-B11F-F45AF1EFE2F5}" type="presParOf" srcId="{3A6A3916-A523-4D10-8533-89DED1EBA83F}" destId="{D9962E25-8150-402B-94F1-F1BB7D8B257D}" srcOrd="1" destOrd="0" presId="urn:microsoft.com/office/officeart/2005/8/layout/hierarchy1"/>
    <dgm:cxn modelId="{65B8400C-312C-4E57-9011-0AC8C88D80F8}" type="presParOf" srcId="{D9962E25-8150-402B-94F1-F1BB7D8B257D}" destId="{2BBFBA2D-54CE-421B-B0EB-009766C795E3}" srcOrd="0" destOrd="0" presId="urn:microsoft.com/office/officeart/2005/8/layout/hierarchy1"/>
    <dgm:cxn modelId="{D950F4C2-854D-444D-8BB0-057D6DB06BFD}" type="presParOf" srcId="{2BBFBA2D-54CE-421B-B0EB-009766C795E3}" destId="{7F775BF3-765B-456A-833E-86E89D998B9B}" srcOrd="0" destOrd="0" presId="urn:microsoft.com/office/officeart/2005/8/layout/hierarchy1"/>
    <dgm:cxn modelId="{6C0D8400-9F72-4563-9179-B32F8C92E3F6}" type="presParOf" srcId="{2BBFBA2D-54CE-421B-B0EB-009766C795E3}" destId="{AE612EEF-7EEC-42DF-8FF0-2EB3773D336B}" srcOrd="1" destOrd="0" presId="urn:microsoft.com/office/officeart/2005/8/layout/hierarchy1"/>
    <dgm:cxn modelId="{B0143371-FD15-41C7-A686-8EBEF2E1A084}" type="presParOf" srcId="{D9962E25-8150-402B-94F1-F1BB7D8B257D}" destId="{EE19A174-E148-4FA9-B9C9-79CBA8A327B3}" srcOrd="1" destOrd="0" presId="urn:microsoft.com/office/officeart/2005/8/layout/hierarchy1"/>
    <dgm:cxn modelId="{249F0879-7797-4866-B09B-55E1075B7E83}" type="presParOf" srcId="{3A6A3916-A523-4D10-8533-89DED1EBA83F}" destId="{FD2471F7-28F9-4128-BEE5-3ADCFD9256E3}" srcOrd="2" destOrd="0" presId="urn:microsoft.com/office/officeart/2005/8/layout/hierarchy1"/>
    <dgm:cxn modelId="{904B3996-B135-4336-81BB-67C51007AFF9}" type="presParOf" srcId="{3A6A3916-A523-4D10-8533-89DED1EBA83F}" destId="{9C4767B9-4370-4562-8080-A21EE3E0E253}" srcOrd="3" destOrd="0" presId="urn:microsoft.com/office/officeart/2005/8/layout/hierarchy1"/>
    <dgm:cxn modelId="{E1AD952F-F0AE-4729-A280-ABEAF142952A}" type="presParOf" srcId="{9C4767B9-4370-4562-8080-A21EE3E0E253}" destId="{89E2AF0E-B288-40C1-BAA9-B11DA63EE3F5}" srcOrd="0" destOrd="0" presId="urn:microsoft.com/office/officeart/2005/8/layout/hierarchy1"/>
    <dgm:cxn modelId="{985AADFC-0B9E-4736-9444-6CD573B2DF85}" type="presParOf" srcId="{89E2AF0E-B288-40C1-BAA9-B11DA63EE3F5}" destId="{978AC172-807D-4648-AE0B-809E2CC96BF0}" srcOrd="0" destOrd="0" presId="urn:microsoft.com/office/officeart/2005/8/layout/hierarchy1"/>
    <dgm:cxn modelId="{5FC57784-6085-4F76-BB27-7099CCE535B4}" type="presParOf" srcId="{89E2AF0E-B288-40C1-BAA9-B11DA63EE3F5}" destId="{D4F9EC19-B6D1-420A-A7C6-4557AC2D3840}" srcOrd="1" destOrd="0" presId="urn:microsoft.com/office/officeart/2005/8/layout/hierarchy1"/>
    <dgm:cxn modelId="{04CFCA6D-6113-4C35-9E99-414E7CC36181}" type="presParOf" srcId="{9C4767B9-4370-4562-8080-A21EE3E0E253}" destId="{2517B8DF-8DE7-4107-955B-89F947DDE335}" srcOrd="1" destOrd="0" presId="urn:microsoft.com/office/officeart/2005/8/layout/hierarchy1"/>
    <dgm:cxn modelId="{3054935C-BA0A-4A26-923D-29D1A4A89180}" type="presParOf" srcId="{2517B8DF-8DE7-4107-955B-89F947DDE335}" destId="{E094B59F-4246-41A6-BFA7-1772142C0810}" srcOrd="0" destOrd="0" presId="urn:microsoft.com/office/officeart/2005/8/layout/hierarchy1"/>
    <dgm:cxn modelId="{447315B6-BAA0-475C-8A5A-8C5FD9012C7A}" type="presParOf" srcId="{2517B8DF-8DE7-4107-955B-89F947DDE335}" destId="{801702E1-088B-48B5-96BE-D53B0C29FEF7}" srcOrd="1" destOrd="0" presId="urn:microsoft.com/office/officeart/2005/8/layout/hierarchy1"/>
    <dgm:cxn modelId="{7677AC1D-71F0-4AD2-8CF6-0D9D84903461}" type="presParOf" srcId="{801702E1-088B-48B5-96BE-D53B0C29FEF7}" destId="{34DD4905-0F7F-4AA3-8736-CD53847AF753}" srcOrd="0" destOrd="0" presId="urn:microsoft.com/office/officeart/2005/8/layout/hierarchy1"/>
    <dgm:cxn modelId="{0671E43B-1F2B-4A80-B1DC-B321CE382CDD}" type="presParOf" srcId="{34DD4905-0F7F-4AA3-8736-CD53847AF753}" destId="{BBF6B74E-522E-49F2-B294-E1C25F037F95}" srcOrd="0" destOrd="0" presId="urn:microsoft.com/office/officeart/2005/8/layout/hierarchy1"/>
    <dgm:cxn modelId="{AEAB560E-8CC9-414B-9E99-C4A967F26FF9}" type="presParOf" srcId="{34DD4905-0F7F-4AA3-8736-CD53847AF753}" destId="{B6F29158-448E-4777-8E42-3FEDEB91540A}" srcOrd="1" destOrd="0" presId="urn:microsoft.com/office/officeart/2005/8/layout/hierarchy1"/>
    <dgm:cxn modelId="{897E9605-2589-41DE-847D-13B42A30D442}" type="presParOf" srcId="{801702E1-088B-48B5-96BE-D53B0C29FEF7}" destId="{BE78604C-5A75-469A-A0D1-3ED64FBF9842}" srcOrd="1" destOrd="0" presId="urn:microsoft.com/office/officeart/2005/8/layout/hierarchy1"/>
    <dgm:cxn modelId="{34F17CE6-4B33-4C34-AE82-837D1F9E9613}" type="presParOf" srcId="{8CF73369-675B-43A2-8673-71BA9641543A}" destId="{5FA858AD-7883-421F-9C10-1CC2E5517247}" srcOrd="2" destOrd="0" presId="urn:microsoft.com/office/officeart/2005/8/layout/hierarchy1"/>
    <dgm:cxn modelId="{13AD0FB6-E21C-4052-9365-05FCDFCA4243}" type="presParOf" srcId="{8CF73369-675B-43A2-8673-71BA9641543A}" destId="{EA335CCF-6DAB-42F4-93DE-B4A4DDEC10ED}" srcOrd="3" destOrd="0" presId="urn:microsoft.com/office/officeart/2005/8/layout/hierarchy1"/>
    <dgm:cxn modelId="{68F6E332-4956-4792-8F6B-112EFD106E4C}" type="presParOf" srcId="{EA335CCF-6DAB-42F4-93DE-B4A4DDEC10ED}" destId="{ADBE09BD-63D6-47A1-A7D2-97CFD1DED245}" srcOrd="0" destOrd="0" presId="urn:microsoft.com/office/officeart/2005/8/layout/hierarchy1"/>
    <dgm:cxn modelId="{5F7461FC-520D-44CF-82C5-0C730B1EE3A9}" type="presParOf" srcId="{ADBE09BD-63D6-47A1-A7D2-97CFD1DED245}" destId="{D619BA19-33D8-44CF-B0D0-DE663BE80DDA}" srcOrd="0" destOrd="0" presId="urn:microsoft.com/office/officeart/2005/8/layout/hierarchy1"/>
    <dgm:cxn modelId="{9544F1E2-26E5-4AE0-8D6B-65C2910F05D7}" type="presParOf" srcId="{ADBE09BD-63D6-47A1-A7D2-97CFD1DED245}" destId="{219F4C41-F7EC-464F-AC91-11ACCDA64FBB}" srcOrd="1" destOrd="0" presId="urn:microsoft.com/office/officeart/2005/8/layout/hierarchy1"/>
    <dgm:cxn modelId="{77E6C4EE-17F4-4855-BE07-B3B14F626FE0}" type="presParOf" srcId="{EA335CCF-6DAB-42F4-93DE-B4A4DDEC10ED}" destId="{ADF45E9F-E189-4ED9-9DBB-77076A2E3AE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Group 1"/>
      <dsp:cNvGrpSpPr/>
    </dsp:nvGrpSpPr>
    <dsp:grpSpPr>
      <a:xfrm>
        <a:off x="0" y="0"/>
        <a:ext cx="11480800" cy="5638800"/>
        <a:chOff x="0" y="0"/>
        <a:chExt cx="11480800" cy="5638800"/>
      </a:xfrm>
    </dsp:grpSpPr>
    <dsp:sp modelId="{9664CAE9-9CD1-42AE-BCD2-57D56ACBF87D}">
      <dsp:nvSpPr>
        <dsp:cNvPr id="5" name="Freeform 4"/>
        <dsp:cNvSpPr/>
      </dsp:nvSpPr>
      <dsp:spPr bwMode="white">
        <a:xfrm>
          <a:off x="4905262" y="1017628"/>
          <a:ext cx="1492213" cy="466079"/>
        </a:xfrm>
        <a:custGeom>
          <a:avLst/>
          <a:gdLst/>
          <a:ahLst/>
          <a:cxnLst/>
          <a:pathLst>
            <a:path w="2350" h="734">
              <a:moveTo>
                <a:pt x="2350" y="0"/>
              </a:moveTo>
              <a:lnTo>
                <a:pt x="2350" y="513"/>
              </a:lnTo>
              <a:lnTo>
                <a:pt x="0" y="513"/>
              </a:lnTo>
              <a:lnTo>
                <a:pt x="0" y="73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4905262" y="1017628"/>
        <a:ext cx="1492213" cy="466079"/>
      </dsp:txXfrm>
    </dsp:sp>
    <dsp:sp modelId="{D5C2E9DB-20DF-4339-9866-333BE3E01B11}">
      <dsp:nvSpPr>
        <dsp:cNvPr id="8" name="Freeform 7"/>
        <dsp:cNvSpPr/>
      </dsp:nvSpPr>
      <dsp:spPr bwMode="white">
        <a:xfrm>
          <a:off x="3413049" y="2501336"/>
          <a:ext cx="1492213" cy="466079"/>
        </a:xfrm>
        <a:custGeom>
          <a:avLst/>
          <a:gdLst/>
          <a:ahLst/>
          <a:cxnLst/>
          <a:pathLst>
            <a:path w="2350" h="734">
              <a:moveTo>
                <a:pt x="2350" y="0"/>
              </a:moveTo>
              <a:lnTo>
                <a:pt x="2350" y="513"/>
              </a:lnTo>
              <a:lnTo>
                <a:pt x="0" y="513"/>
              </a:lnTo>
              <a:lnTo>
                <a:pt x="0" y="734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3413049" y="2501336"/>
        <a:ext cx="1492213" cy="466079"/>
      </dsp:txXfrm>
    </dsp:sp>
    <dsp:sp modelId="{FD2471F7-28F9-4128-BEE5-3ADCFD9256E3}">
      <dsp:nvSpPr>
        <dsp:cNvPr id="11" name="Freeform 10"/>
        <dsp:cNvSpPr/>
      </dsp:nvSpPr>
      <dsp:spPr bwMode="white">
        <a:xfrm>
          <a:off x="4905262" y="2501336"/>
          <a:ext cx="1492213" cy="466079"/>
        </a:xfrm>
        <a:custGeom>
          <a:avLst/>
          <a:gdLst/>
          <a:ahLst/>
          <a:cxnLst/>
          <a:pathLst>
            <a:path w="2350" h="734">
              <a:moveTo>
                <a:pt x="0" y="0"/>
              </a:moveTo>
              <a:lnTo>
                <a:pt x="0" y="513"/>
              </a:lnTo>
              <a:lnTo>
                <a:pt x="2350" y="513"/>
              </a:lnTo>
              <a:lnTo>
                <a:pt x="2350" y="734"/>
              </a:lnTo>
            </a:path>
          </a:pathLst>
        </a:custGeom>
      </dsp:spPr>
      <dsp:style>
        <a:lnRef idx="2">
          <a:schemeClr val="accent5"/>
        </a:lnRef>
        <a:fillRef idx="0">
          <a:schemeClr val="accent2">
            <a:tint val="70000"/>
          </a:schemeClr>
        </a:fillRef>
        <a:effectRef idx="0">
          <a:scrgbClr r="0" g="0" b="0"/>
        </a:effectRef>
        <a:fontRef idx="minor"/>
      </dsp:style>
      <dsp:txXfrm>
        <a:off x="4905262" y="2501336"/>
        <a:ext cx="1492213" cy="466079"/>
      </dsp:txXfrm>
    </dsp:sp>
    <dsp:sp modelId="{E094B59F-4246-41A6-BFA7-1772142C0810}">
      <dsp:nvSpPr>
        <dsp:cNvPr id="14" name="Freeform 13"/>
        <dsp:cNvSpPr/>
      </dsp:nvSpPr>
      <dsp:spPr bwMode="white">
        <a:xfrm>
          <a:off x="6397475" y="3985043"/>
          <a:ext cx="0" cy="466524"/>
        </a:xfrm>
        <a:custGeom>
          <a:avLst/>
          <a:gdLst/>
          <a:ahLst/>
          <a:cxnLst/>
          <a:pathLst>
            <a:path h="735">
              <a:moveTo>
                <a:pt x="0" y="0"/>
              </a:moveTo>
              <a:lnTo>
                <a:pt x="0" y="514"/>
              </a:lnTo>
              <a:lnTo>
                <a:pt x="0" y="514"/>
              </a:lnTo>
              <a:lnTo>
                <a:pt x="0" y="735"/>
              </a:lnTo>
            </a:path>
          </a:pathLst>
        </a:custGeom>
      </dsp:spPr>
      <dsp:style>
        <a:lnRef idx="2">
          <a:schemeClr val="accent6"/>
        </a:lnRef>
        <a:fillRef idx="0">
          <a:schemeClr val="accent6">
            <a:tint val="50000"/>
          </a:schemeClr>
        </a:fillRef>
        <a:effectRef idx="0">
          <a:scrgbClr r="0" g="0" b="0"/>
        </a:effectRef>
        <a:fontRef idx="minor"/>
      </dsp:style>
      <dsp:txXfrm>
        <a:off x="6397475" y="3985043"/>
        <a:ext cx="0" cy="466524"/>
      </dsp:txXfrm>
    </dsp:sp>
    <dsp:sp modelId="{5FA858AD-7883-421F-9C10-1CC2E5517247}">
      <dsp:nvSpPr>
        <dsp:cNvPr id="17" name="Freeform 16"/>
        <dsp:cNvSpPr/>
      </dsp:nvSpPr>
      <dsp:spPr bwMode="white">
        <a:xfrm>
          <a:off x="6397475" y="1017628"/>
          <a:ext cx="1492213" cy="466079"/>
        </a:xfrm>
        <a:custGeom>
          <a:avLst/>
          <a:gdLst/>
          <a:ahLst/>
          <a:cxnLst/>
          <a:pathLst>
            <a:path w="2350" h="734">
              <a:moveTo>
                <a:pt x="0" y="0"/>
              </a:moveTo>
              <a:lnTo>
                <a:pt x="0" y="513"/>
              </a:lnTo>
              <a:lnTo>
                <a:pt x="2350" y="513"/>
              </a:lnTo>
              <a:lnTo>
                <a:pt x="2350" y="734"/>
              </a:lnTo>
            </a:path>
          </a:pathLst>
        </a:custGeom>
      </dsp:spPr>
      <dsp:style>
        <a:lnRef idx="2">
          <a:schemeClr val="accent4"/>
        </a:lnRef>
        <a:fillRef idx="0">
          <a:schemeClr val="accent2">
            <a:tint val="90000"/>
          </a:schemeClr>
        </a:fillRef>
        <a:effectRef idx="0">
          <a:scrgbClr r="0" g="0" b="0"/>
        </a:effectRef>
        <a:fontRef idx="minor"/>
      </dsp:style>
      <dsp:txXfrm>
        <a:off x="6397475" y="1017628"/>
        <a:ext cx="1492213" cy="466079"/>
      </dsp:txXfrm>
    </dsp:sp>
    <dsp:sp modelId="{E011B82A-8B0B-4C59-939F-33D1AF944448}">
      <dsp:nvSpPr>
        <dsp:cNvPr id="3" name="Rounded Rectangle 2"/>
        <dsp:cNvSpPr/>
      </dsp:nvSpPr>
      <dsp:spPr bwMode="white">
        <a:xfrm>
          <a:off x="5083325" y="0"/>
          <a:ext cx="2628301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2"/>
        </a:fillRef>
        <a:effectRef idx="1">
          <a:scrgbClr r="0" g="0" b="0"/>
        </a:effectRef>
        <a:fontRef idx="minor">
          <a:schemeClr val="dk1"/>
        </a:fontRef>
      </dsp:style>
      <dsp:txXfrm>
        <a:off x="5083325" y="0"/>
        <a:ext cx="2628301" cy="1017628"/>
      </dsp:txXfrm>
    </dsp:sp>
    <dsp:sp modelId="{79494A16-235D-495B-A364-83A1AAD2D5E3}">
      <dsp:nvSpPr>
        <dsp:cNvPr id="4" name="Rounded Rectangle 3"/>
        <dsp:cNvSpPr/>
      </dsp:nvSpPr>
      <dsp:spPr bwMode="white">
        <a:xfrm>
          <a:off x="5261387" y="169160"/>
          <a:ext cx="2628301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2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</a:rPr>
            <a:t>CONCURRENCY CONTROL PROTOCOLS</a:t>
          </a:r>
          <a:endParaRPr>
            <a:solidFill>
              <a:schemeClr val="dk1"/>
            </a:solidFill>
          </a:endParaRPr>
        </a:p>
      </dsp:txBody>
      <dsp:txXfrm>
        <a:off x="5261387" y="169160"/>
        <a:ext cx="2628301" cy="1017628"/>
      </dsp:txXfrm>
    </dsp:sp>
    <dsp:sp modelId="{157701E4-5002-445A-8753-494B166DCD5A}">
      <dsp:nvSpPr>
        <dsp:cNvPr id="6" name="Rounded Rectangle 5"/>
        <dsp:cNvSpPr/>
      </dsp:nvSpPr>
      <dsp:spPr bwMode="white">
        <a:xfrm>
          <a:off x="3591111" y="1483707"/>
          <a:ext cx="2628301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3591111" y="1483707"/>
        <a:ext cx="2628301" cy="1017628"/>
      </dsp:txXfrm>
    </dsp:sp>
    <dsp:sp modelId="{7F3F88AD-5EC3-4AC1-950B-0174535BF7B8}">
      <dsp:nvSpPr>
        <dsp:cNvPr id="7" name="Rounded Rectangle 6"/>
        <dsp:cNvSpPr/>
      </dsp:nvSpPr>
      <dsp:spPr bwMode="white">
        <a:xfrm>
          <a:off x="3769174" y="1652867"/>
          <a:ext cx="2628301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</a:rPr>
            <a:t>Lock-Based Protocols </a:t>
          </a:r>
          <a:endParaRPr>
            <a:solidFill>
              <a:schemeClr val="dk1"/>
            </a:solidFill>
          </a:endParaRPr>
        </a:p>
      </dsp:txBody>
      <dsp:txXfrm>
        <a:off x="3769174" y="1652867"/>
        <a:ext cx="2628301" cy="1017628"/>
      </dsp:txXfrm>
    </dsp:sp>
    <dsp:sp modelId="{7F775BF3-765B-456A-833E-86E89D998B9B}">
      <dsp:nvSpPr>
        <dsp:cNvPr id="9" name="Rounded Rectangle 8"/>
        <dsp:cNvSpPr/>
      </dsp:nvSpPr>
      <dsp:spPr bwMode="white">
        <a:xfrm>
          <a:off x="2098898" y="2967415"/>
          <a:ext cx="2628301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2098898" y="2967415"/>
        <a:ext cx="2628301" cy="1017628"/>
      </dsp:txXfrm>
    </dsp:sp>
    <dsp:sp modelId="{AE612EEF-7EEC-42DF-8FF0-2EB3773D336B}">
      <dsp:nvSpPr>
        <dsp:cNvPr id="10" name="Rounded Rectangle 9"/>
        <dsp:cNvSpPr/>
      </dsp:nvSpPr>
      <dsp:spPr bwMode="white">
        <a:xfrm>
          <a:off x="2276961" y="3136574"/>
          <a:ext cx="2628301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</a:rPr>
            <a:t>Binary Lock</a:t>
          </a:r>
          <a:endParaRPr lang="en-IN" b="0" dirty="0">
            <a:solidFill>
              <a:schemeClr val="dk1"/>
            </a:solidFill>
          </a:endParaRPr>
        </a:p>
      </dsp:txBody>
      <dsp:txXfrm>
        <a:off x="2276961" y="3136574"/>
        <a:ext cx="2628301" cy="1017628"/>
      </dsp:txXfrm>
    </dsp:sp>
    <dsp:sp modelId="{978AC172-807D-4648-AE0B-809E2CC96BF0}">
      <dsp:nvSpPr>
        <dsp:cNvPr id="12" name="Rounded Rectangle 11"/>
        <dsp:cNvSpPr/>
      </dsp:nvSpPr>
      <dsp:spPr bwMode="white">
        <a:xfrm>
          <a:off x="5083325" y="2967415"/>
          <a:ext cx="2628301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5083325" y="2967415"/>
        <a:ext cx="2628301" cy="1017628"/>
      </dsp:txXfrm>
    </dsp:sp>
    <dsp:sp modelId="{D4F9EC19-B6D1-420A-A7C6-4557AC2D3840}">
      <dsp:nvSpPr>
        <dsp:cNvPr id="13" name="Rounded Rectangle 12"/>
        <dsp:cNvSpPr/>
      </dsp:nvSpPr>
      <dsp:spPr bwMode="white">
        <a:xfrm>
          <a:off x="5261387" y="3136574"/>
          <a:ext cx="2628301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5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</a:rPr>
            <a:t>Shared/Exclusive Lock</a:t>
          </a:r>
          <a:endParaRPr lang="en-IN" b="0" dirty="0">
            <a:solidFill>
              <a:schemeClr val="dk1"/>
            </a:solidFill>
          </a:endParaRPr>
        </a:p>
      </dsp:txBody>
      <dsp:txXfrm>
        <a:off x="5261387" y="3136574"/>
        <a:ext cx="2628301" cy="1017628"/>
      </dsp:txXfrm>
    </dsp:sp>
    <dsp:sp modelId="{BBF6B74E-522E-49F2-B294-E1C25F037F95}">
      <dsp:nvSpPr>
        <dsp:cNvPr id="15" name="Rounded Rectangle 14"/>
        <dsp:cNvSpPr/>
      </dsp:nvSpPr>
      <dsp:spPr bwMode="white">
        <a:xfrm>
          <a:off x="5596193" y="4451567"/>
          <a:ext cx="1602564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6"/>
        </a:fillRef>
        <a:effectRef idx="1">
          <a:scrgbClr r="0" g="0" b="0"/>
        </a:effectRef>
        <a:fontRef idx="minor">
          <a:schemeClr val="dk1"/>
        </a:fontRef>
      </dsp:style>
      <dsp:txXfrm>
        <a:off x="5596193" y="4451567"/>
        <a:ext cx="1602564" cy="1017628"/>
      </dsp:txXfrm>
    </dsp:sp>
    <dsp:sp modelId="{B6F29158-448E-4777-8E42-3FEDEB91540A}">
      <dsp:nvSpPr>
        <dsp:cNvPr id="16" name="Rounded Rectangle 15"/>
        <dsp:cNvSpPr/>
      </dsp:nvSpPr>
      <dsp:spPr bwMode="white">
        <a:xfrm>
          <a:off x="5774256" y="4620727"/>
          <a:ext cx="1602564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6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IN" b="0" dirty="0">
              <a:solidFill>
                <a:schemeClr val="dk1"/>
              </a:solidFill>
            </a:rPr>
            <a:t>2 phase locking</a:t>
          </a:r>
          <a:endParaRPr>
            <a:solidFill>
              <a:schemeClr val="dk1"/>
            </a:solidFill>
          </a:endParaRPr>
        </a:p>
      </dsp:txBody>
      <dsp:txXfrm>
        <a:off x="5774256" y="4620727"/>
        <a:ext cx="1602564" cy="1017628"/>
      </dsp:txXfrm>
    </dsp:sp>
    <dsp:sp modelId="{D619BA19-33D8-44CF-B0D0-DE663BE80DDA}">
      <dsp:nvSpPr>
        <dsp:cNvPr id="18" name="Rounded Rectangle 17"/>
        <dsp:cNvSpPr/>
      </dsp:nvSpPr>
      <dsp:spPr bwMode="white">
        <a:xfrm>
          <a:off x="6575538" y="1483707"/>
          <a:ext cx="2628301" cy="1017628"/>
        </a:xfrm>
        <a:prstGeom prst="roundRect">
          <a:avLst>
            <a:gd name="adj" fmla="val 10000"/>
          </a:avLst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4">
            <a:hueOff val="0"/>
            <a:satOff val="0"/>
            <a:lumOff val="0"/>
            <a:alpha val="100000"/>
          </a:schemeClr>
        </a:fillRef>
        <a:effectRef idx="1">
          <a:scrgbClr r="0" g="0" b="0"/>
        </a:effectRef>
        <a:fontRef idx="minor">
          <a:schemeClr val="dk1"/>
        </a:fontRef>
      </dsp:style>
      <dsp:txXfrm>
        <a:off x="6575538" y="1483707"/>
        <a:ext cx="2628301" cy="1017628"/>
      </dsp:txXfrm>
    </dsp:sp>
    <dsp:sp modelId="{219F4C41-F7EC-464F-AC91-11ACCDA64FBB}">
      <dsp:nvSpPr>
        <dsp:cNvPr id="19" name="Rounded Rectangle 18"/>
        <dsp:cNvSpPr/>
      </dsp:nvSpPr>
      <dsp:spPr bwMode="white">
        <a:xfrm>
          <a:off x="6753601" y="1652867"/>
          <a:ext cx="2628301" cy="1017628"/>
        </a:xfrm>
        <a:prstGeom prst="roundRect">
          <a:avLst>
            <a:gd name="adj" fmla="val 10000"/>
          </a:avLst>
        </a:prstGeom>
      </dsp:spPr>
      <dsp:style>
        <a:lnRef idx="1">
          <a:schemeClr val="accent4">
            <a:hueOff val="0"/>
            <a:satOff val="0"/>
            <a:lumOff val="0"/>
            <a:alpha val="100000"/>
          </a:schemeClr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76200" tIns="76200" rIns="76200" bIns="76200" anchor="ctr"/>
        <a:lstStyle>
          <a:lvl1pPr algn="ctr">
            <a:defRPr sz="2000"/>
          </a:lvl1pPr>
          <a:lvl2pPr marL="114300" indent="-114300" algn="ctr">
            <a:defRPr sz="1500"/>
          </a:lvl2pPr>
          <a:lvl3pPr marL="228600" indent="-114300" algn="ctr">
            <a:defRPr sz="1500"/>
          </a:lvl3pPr>
          <a:lvl4pPr marL="342900" indent="-114300" algn="ctr">
            <a:defRPr sz="1500"/>
          </a:lvl4pPr>
          <a:lvl5pPr marL="457200" indent="-114300" algn="ctr">
            <a:defRPr sz="1500"/>
          </a:lvl5pPr>
          <a:lvl6pPr marL="571500" indent="-114300" algn="ctr">
            <a:defRPr sz="1500"/>
          </a:lvl6pPr>
          <a:lvl7pPr marL="685800" indent="-114300" algn="ctr">
            <a:defRPr sz="1500"/>
          </a:lvl7pPr>
          <a:lvl8pPr marL="800100" indent="-114300" algn="ctr">
            <a:defRPr sz="1500"/>
          </a:lvl8pPr>
          <a:lvl9pPr marL="914400" indent="-114300" algn="ctr">
            <a:defRPr sz="1500"/>
          </a:lvl9pPr>
        </a:lstStyle>
        <a:p>
          <a:pPr lvl="0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b="0" dirty="0">
              <a:solidFill>
                <a:schemeClr val="dk1"/>
              </a:solidFill>
            </a:rPr>
            <a:t>Timestamp-Based Protocols</a:t>
          </a:r>
          <a:endParaRPr lang="en-IN" b="0" dirty="0">
            <a:solidFill>
              <a:schemeClr val="dk1"/>
            </a:solidFill>
          </a:endParaRPr>
        </a:p>
      </dsp:txBody>
      <dsp:txXfrm>
        <a:off x="6753601" y="1652867"/>
        <a:ext cx="2628301" cy="10176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srcNode" val="background"/>
                    <dgm:param type="dstNode" val="background2"/>
                    <dgm:param type="dim" val="1D"/>
                    <dgm:param type="endSty" val="noArr"/>
                    <dgm:param type="connRout" val="bend"/>
                    <dgm:param type="begPts" val="bCtr"/>
                    <dgm:param type="endPts" val="tCtr"/>
                    <dgm:param type="bendPt" val="end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srcNode" val="background2"/>
                            <dgm:param type="dstNode" val="background3"/>
                            <dgm:param type="dim" val="1D"/>
                            <dgm:param type="endSty" val="noArr"/>
                            <dgm:param type="connRout" val="bend"/>
                            <dgm:param type="begPts" val="bCtr"/>
                            <dgm:param type="endPts" val="tCtr"/>
                            <dgm:param type="bendPt" val="end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srcNode" val="background3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if>
                                    <dgm:else name="Name26">
                                      <dgm:alg type="conn">
                                        <dgm:param type="srcNode" val="background4"/>
                                        <dgm:param type="dstNode" val="background4"/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gPts" val="bCtr"/>
                                        <dgm:param type="endPts" val="tCtr"/>
                                        <dgm:param type="bendPt" val="end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D5BFD8-7CDF-46D0-877C-E7F95A27FD46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5DD2E-C343-438B-AB0C-25B5D884E7A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9" name="Google Shape;11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5" name="Google Shape;12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1" name="Google Shape;13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E319BC-081A-40C5-9F8F-F751A9A10943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DD35A8-6DA6-4E29-A2FA-D5298522997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6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pc="-5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Protocols</a:t>
            </a:r>
            <a:br>
              <a:rPr lang="en-IN" spc="-50" dirty="0"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1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GB"/>
              <a:t>Example</a:t>
            </a:r>
            <a:endParaRPr lang="en-GB"/>
          </a:p>
        </p:txBody>
      </p:sp>
      <p:graphicFrame>
        <p:nvGraphicFramePr>
          <p:cNvPr id="153" name="Google Shape;153;p21"/>
          <p:cNvGraphicFramePr/>
          <p:nvPr/>
        </p:nvGraphicFramePr>
        <p:xfrm>
          <a:off x="1248228" y="2755293"/>
          <a:ext cx="3247575" cy="1697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</a:t>
                      </a:r>
                      <a:endParaRPr lang="en-GB"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4" name="Google Shape;154;p21"/>
          <p:cNvSpPr txBox="1"/>
          <p:nvPr/>
        </p:nvSpPr>
        <p:spPr>
          <a:xfrm>
            <a:off x="1289957" y="2062843"/>
            <a:ext cx="298812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TS(T1)=12:00pm,  TS(T2)=12:10pm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graphicFrame>
        <p:nvGraphicFramePr>
          <p:cNvPr id="155" name="Google Shape;155;p21"/>
          <p:cNvGraphicFramePr/>
          <p:nvPr/>
        </p:nvGraphicFramePr>
        <p:xfrm>
          <a:off x="5450114" y="2755293"/>
          <a:ext cx="3247575" cy="1912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GB" sz="1800"/>
                        <a:t>W(q)</a:t>
                      </a:r>
                      <a:endParaRPr lang="en-GB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1"/>
          <p:cNvSpPr txBox="1"/>
          <p:nvPr/>
        </p:nvSpPr>
        <p:spPr>
          <a:xfrm>
            <a:off x="1289957" y="4680857"/>
            <a:ext cx="2525486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S1: Not allowed(1)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5450114" y="4680857"/>
            <a:ext cx="2525486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S2: Not Allowed(2)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graphicFrame>
        <p:nvGraphicFramePr>
          <p:cNvPr id="158" name="Google Shape;158;p21"/>
          <p:cNvGraphicFramePr/>
          <p:nvPr/>
        </p:nvGraphicFramePr>
        <p:xfrm>
          <a:off x="8786586" y="2755293"/>
          <a:ext cx="3247575" cy="1912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</a:t>
                      </a:r>
                      <a:endParaRPr lang="en-GB"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GB" sz="1800"/>
                        <a:t>R(q)(wts=12:10pm)</a:t>
                      </a:r>
                      <a:endParaRPr lang="en-GB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1"/>
          <p:cNvSpPr txBox="1"/>
          <p:nvPr/>
        </p:nvSpPr>
        <p:spPr>
          <a:xfrm>
            <a:off x="8786586" y="4843360"/>
            <a:ext cx="2525486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S3: Allowed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1028699" y="5344886"/>
            <a:ext cx="6504215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S1 is the swapping of conflicting operation and it will never lead to conflict serializable schedule. Ideally whosoever enter first should perform the write operation as in S3.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Bookman Old Style" panose="02050604050505020204"/>
              <a:buNone/>
            </a:pPr>
            <a:r>
              <a:rPr lang="en-GB" sz="4800">
                <a:solidFill>
                  <a:srgbClr val="00B0F0"/>
                </a:solidFill>
              </a:rPr>
              <a:t>Properties of Timestamp-based Protocols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72" name="Google Shape;172;p23"/>
          <p:cNvSpPr/>
          <p:nvPr/>
        </p:nvSpPr>
        <p:spPr>
          <a:xfrm>
            <a:off x="131116" y="1990429"/>
            <a:ext cx="11777855" cy="4962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86180" marR="0" lvl="3" indent="-269875" algn="just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All schedules will be conflict serializable (not allowing swapping of conflict operations).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also ensures View serializability(weaker form than conflict serializable).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Possibility of dirty read, no restriction on commit, so irrecoverable and cascading rollbacks are possible.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No deadlock is possible because we only allowed or rejected the transactions, wait concept never used here.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will be slow, every time need to check the conditions.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Transaction may suffer from starvation, when everytime system ask to rollback it.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12509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12509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9039" y="286603"/>
            <a:ext cx="10626148" cy="1450757"/>
          </a:xfrm>
        </p:spPr>
        <p:txBody>
          <a:bodyPr>
            <a:normAutofit/>
          </a:bodyPr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Making schedules recoverable in Time Stamping Protocol 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algn="just"/>
            <a:r>
              <a:rPr lang="en-US" sz="2000" dirty="0"/>
              <a:t>Recoverability and </a:t>
            </a:r>
            <a:r>
              <a:rPr lang="en-US" sz="2000" dirty="0" err="1"/>
              <a:t>cascadelessness</a:t>
            </a:r>
            <a:r>
              <a:rPr lang="en-US" sz="2000" dirty="0"/>
              <a:t> can be ensured by performing all writes together at the end of the transaction. The writes must be atomic in the following sense: While the writes are in progress, no transaction is permitted to access any of the data items that have been written.</a:t>
            </a:r>
            <a:endParaRPr lang="en-US" sz="2000" dirty="0"/>
          </a:p>
          <a:p>
            <a:pPr lvl="1" algn="just"/>
            <a:r>
              <a:rPr lang="en-US" sz="2000" dirty="0"/>
              <a:t>Recoverability and </a:t>
            </a:r>
            <a:r>
              <a:rPr lang="en-US" sz="2000" dirty="0" err="1"/>
              <a:t>cascadelessness</a:t>
            </a:r>
            <a:r>
              <a:rPr lang="en-US" sz="2000" dirty="0"/>
              <a:t> can also be guaranteed by using a limited form of locking, whereby reads of uncommitted items are postponed until the transaction that updated the item commits.</a:t>
            </a:r>
            <a:endParaRPr lang="en-US" sz="2000" dirty="0"/>
          </a:p>
          <a:p>
            <a:pPr lvl="1" algn="just"/>
            <a:r>
              <a:rPr lang="en-US" sz="2000" dirty="0"/>
              <a:t>Recoverability alone can be ensured by tracking uncommitted writes, and allowing a transaction </a:t>
            </a:r>
            <a:r>
              <a:rPr lang="en-US" sz="2000" i="1" dirty="0" err="1"/>
              <a:t>Ti</a:t>
            </a:r>
            <a:r>
              <a:rPr lang="en-US" sz="2000" i="1" dirty="0"/>
              <a:t> </a:t>
            </a:r>
            <a:r>
              <a:rPr lang="en-US" sz="2000" dirty="0"/>
              <a:t>to commit only after the commit of any transaction that wrote a value that </a:t>
            </a:r>
            <a:r>
              <a:rPr lang="en-US" sz="2000" i="1" dirty="0" err="1"/>
              <a:t>Ti</a:t>
            </a:r>
            <a:r>
              <a:rPr lang="en-US" sz="2000" i="1" dirty="0"/>
              <a:t> </a:t>
            </a:r>
            <a:r>
              <a:rPr lang="en-US" sz="2000" dirty="0"/>
              <a:t>read.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Thomas’ Write Rule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32236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Thomas’ Write Rule a modification to the timestamp-ordering protocol that allows greater potential concurrency.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When T1 attempts its write(Q) operation, we find that TS(T1) &lt; W-timestamp(Q), since </a:t>
            </a:r>
            <a:r>
              <a:rPr lang="en-US" sz="2400" dirty="0" err="1"/>
              <a:t>Wtimestamp</a:t>
            </a:r>
            <a:r>
              <a:rPr lang="en-US" sz="2400" dirty="0"/>
              <a:t> (Q) = TS(T2).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Thus, the write(Q) by T1 is rejected and transaction T1must be rolled back. If we are implementing Timestamp- ordering protocol.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Although the rollback of T1 is required by the timestamp-ordering protocol, it is unnecessary.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229290" y="3885946"/>
          <a:ext cx="473729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645"/>
                <a:gridCol w="2368645"/>
              </a:tblGrid>
              <a:tr h="287519">
                <a:tc>
                  <a:txBody>
                    <a:bodyPr/>
                    <a:lstStyle/>
                    <a:p>
                      <a:r>
                        <a:rPr lang="en-US" dirty="0"/>
                        <a:t>TS(T1) =9:00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TS(T2) = 9:10</a:t>
                      </a:r>
                      <a:endParaRPr lang="en-US" dirty="0"/>
                    </a:p>
                  </a:txBody>
                  <a:tcPr/>
                </a:tc>
              </a:tr>
              <a:tr h="287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/>
                        <a:t>W(Q) =12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51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W(Q) =10</a:t>
                      </a:r>
                      <a:endParaRPr lang="en-US" dirty="0"/>
                    </a:p>
                  </a:txBody>
                  <a:tcPr/>
                </a:tc>
              </a:tr>
              <a:tr h="2875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W(Q)=7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</a:p>
        </p:txBody>
      </p:sp>
      <p:graphicFrame>
        <p:nvGraphicFramePr>
          <p:cNvPr id="184" name="Google Shape;184;p25"/>
          <p:cNvGraphicFramePr/>
          <p:nvPr/>
        </p:nvGraphicFramePr>
        <p:xfrm>
          <a:off x="1846944" y="2232780"/>
          <a:ext cx="4624650" cy="21946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41550"/>
                <a:gridCol w="1541550"/>
                <a:gridCol w="1541550"/>
              </a:tblGrid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T3</a:t>
                      </a:r>
                      <a:endParaRPr lang="en-GB" sz="1800"/>
                    </a:p>
                  </a:txBody>
                  <a:tcPr marL="91450" marR="91450" marT="45725" marB="45725"/>
                </a:tc>
              </a:tr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R(x)</a:t>
                      </a:r>
                      <a:endParaRPr lang="en-GB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W(x)</a:t>
                      </a:r>
                      <a:endParaRPr lang="en-GB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W(x)</a:t>
                      </a:r>
                      <a:endParaRPr lang="en-GB"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W(x)</a:t>
                      </a:r>
                      <a:endParaRPr lang="en-GB" sz="1800"/>
                    </a:p>
                  </a:txBody>
                  <a:tcPr marL="91450" marR="91450" marT="45725" marB="45725"/>
                </a:tc>
              </a:tr>
              <a:tr h="3191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sp>
        <p:nvSpPr>
          <p:cNvPr id="185" name="Google Shape;185;p25"/>
          <p:cNvSpPr txBox="1"/>
          <p:nvPr/>
        </p:nvSpPr>
        <p:spPr>
          <a:xfrm>
            <a:off x="7962900" y="2514600"/>
            <a:ext cx="2547257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TS(T1):1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TS(T2):2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TS(T3):3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 rot="10800000" flipH="1">
            <a:off x="1349829" y="3592287"/>
            <a:ext cx="497115" cy="1450756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5"/>
          <p:cNvSpPr txBox="1"/>
          <p:nvPr/>
        </p:nvSpPr>
        <p:spPr>
          <a:xfrm>
            <a:off x="919842" y="5225143"/>
            <a:ext cx="4909457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Instead of rollback we can ignore this write.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50047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 Since </a:t>
            </a:r>
            <a:r>
              <a:rPr lang="en-US" i="1" dirty="0"/>
              <a:t>T</a:t>
            </a:r>
            <a:r>
              <a:rPr lang="en-US" dirty="0"/>
              <a:t>2 has already written </a:t>
            </a:r>
            <a:r>
              <a:rPr lang="en-US" i="1" dirty="0"/>
              <a:t>Q</a:t>
            </a:r>
            <a:r>
              <a:rPr lang="en-US" dirty="0"/>
              <a:t>, the value that </a:t>
            </a:r>
            <a:r>
              <a:rPr lang="en-US" i="1" dirty="0"/>
              <a:t>T1</a:t>
            </a:r>
            <a:r>
              <a:rPr lang="en-US" dirty="0"/>
              <a:t> is attempting to write is one that will never need to be read. Or it is trying to write something which is an obsolete value.</a:t>
            </a: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sz="2200" dirty="0"/>
              <a:t>This observation leads to a modified version of the timestamp-ordering protocol in which obsolete write operations can be ignored under certain circumstances. The protocol rules for read operations remain unchanged.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The schedule produced through Thomas write rule may not be conflict serializable but it will be view serializable and therefore consistent. 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200" dirty="0"/>
              <a:t>                                                       T1 =10, T2= 20, T3=30                             T1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                                            (try proving it with timestamp      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                                              so it is view serializable              T3                          T2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                                                     using Thomas write rule)            so not conflict serializable </a:t>
            </a:r>
            <a:endParaRPr lang="en-US" sz="2200" dirty="0"/>
          </a:p>
          <a:p>
            <a:pPr>
              <a:buFont typeface="Wingdings" panose="05000000000000000000" pitchFamily="2" charset="2"/>
              <a:buChar char="q"/>
            </a:pPr>
            <a:endParaRPr 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540682" y="4377268"/>
          <a:ext cx="2799306" cy="196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102"/>
                <a:gridCol w="933102"/>
                <a:gridCol w="933102"/>
              </a:tblGrid>
              <a:tr h="393788">
                <a:tc>
                  <a:txBody>
                    <a:bodyPr/>
                    <a:lstStyle/>
                    <a:p>
                      <a:r>
                        <a:rPr lang="en-US" dirty="0"/>
                        <a:t>T1=10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T2=20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T3=30</a:t>
                      </a:r>
                      <a:endParaRPr lang="en-US" dirty="0"/>
                    </a:p>
                  </a:txBody>
                  <a:tcPr/>
                </a:tc>
              </a:tr>
              <a:tr h="393788">
                <a:tc>
                  <a:txBody>
                    <a:bodyPr/>
                    <a:lstStyle/>
                    <a:p>
                      <a:r>
                        <a:rPr lang="en-US" dirty="0"/>
                        <a:t>R(Q)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W(Q)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378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W(Q)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9378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W(Q)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9430603" y="4722125"/>
            <a:ext cx="859809" cy="818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8488907" y="4735773"/>
            <a:ext cx="682389" cy="709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/>
          <p:nvPr/>
        </p:nvCxnSpPr>
        <p:spPr>
          <a:xfrm rot="10800000">
            <a:off x="9430603" y="4599297"/>
            <a:ext cx="1146412" cy="941695"/>
          </a:xfrm>
          <a:prstGeom prst="curvedConnector3">
            <a:avLst>
              <a:gd name="adj1" fmla="val -5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652681" y="5595583"/>
            <a:ext cx="16377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775" y="228600"/>
            <a:ext cx="8153400" cy="990600"/>
          </a:xfrm>
        </p:spPr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90116" name="Rectangle 3"/>
          <p:cNvSpPr>
            <a:spLocks noGrp="1" noChangeArrowheads="1"/>
          </p:cNvSpPr>
          <p:nvPr>
            <p:ph idx="1"/>
          </p:nvPr>
        </p:nvSpPr>
        <p:spPr>
          <a:xfrm>
            <a:off x="1588598" y="3012850"/>
            <a:ext cx="8153400" cy="2241729"/>
          </a:xfrm>
        </p:spPr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en-US" sz="6000" dirty="0"/>
              <a:t>Thankyou</a:t>
            </a:r>
            <a:endParaRPr lang="en-US" altLang="en-US" sz="6000" dirty="0"/>
          </a:p>
        </p:txBody>
      </p:sp>
      <p:sp>
        <p:nvSpPr>
          <p:cNvPr id="108547" name="Slide Number Placeholder 5"/>
          <p:cNvSpPr>
            <a:spLocks noGrp="1"/>
          </p:cNvSpPr>
          <p:nvPr>
            <p:ph type="sldNum" sz="quarter" idx="12"/>
          </p:nvPr>
        </p:nvSpPr>
        <p:spPr bwMode="auto">
          <a:ln>
            <a:miter lim="800000"/>
          </a:ln>
        </p:spPr>
        <p:txBody>
          <a:bodyPr/>
          <a:lstStyle>
            <a:lvl1pPr eaLnBrk="0" hangingPunct="0"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fld id="{FF5C47AA-490F-4B96-89A4-40CF7E13B7BD}" type="slidenum">
              <a:rPr kumimoji="0" lang="en-US" altLang="en-US" sz="1200">
                <a:solidFill>
                  <a:srgbClr val="FFFFFF"/>
                </a:solidFill>
              </a:rPr>
            </a:fld>
            <a:endParaRPr kumimoji="0" lang="en-US" altLang="en-US" sz="12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Concurrency Control Techniques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Till now we have discussed how to check if schedule will maintain the consistency of the database or not by understanding various properties like conflict </a:t>
            </a:r>
            <a:r>
              <a:rPr lang="en-US" sz="2400" dirty="0" err="1"/>
              <a:t>serializability</a:t>
            </a:r>
            <a:r>
              <a:rPr lang="en-US" sz="2400" dirty="0"/>
              <a:t>, view </a:t>
            </a:r>
            <a:r>
              <a:rPr lang="en-US" sz="2400" dirty="0" err="1"/>
              <a:t>serializability</a:t>
            </a:r>
            <a:r>
              <a:rPr lang="en-US" sz="2400" dirty="0"/>
              <a:t>, recoverability,  </a:t>
            </a:r>
            <a:r>
              <a:rPr lang="en-US" sz="2400" dirty="0" err="1"/>
              <a:t>cascadelessness</a:t>
            </a:r>
            <a:r>
              <a:rPr lang="en-US" sz="2400" dirty="0"/>
              <a:t>.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 </a:t>
            </a:r>
            <a:r>
              <a:rPr lang="en-US" sz="2400" b="1" dirty="0">
                <a:solidFill>
                  <a:schemeClr val="tx2"/>
                </a:solidFill>
              </a:rPr>
              <a:t>Goal</a:t>
            </a:r>
            <a:r>
              <a:rPr lang="en-US" sz="2400" dirty="0"/>
              <a:t> – to develop concurrency control protocols that will assure these properties. Specially  conflict </a:t>
            </a:r>
            <a:r>
              <a:rPr lang="en-US" sz="2400" dirty="0" err="1"/>
              <a:t>serializability</a:t>
            </a:r>
            <a:r>
              <a:rPr lang="en-US" sz="2400" dirty="0"/>
              <a:t> (for CS we must avoid conflicting instructions). </a:t>
            </a:r>
            <a:endParaRPr lang="en-US" sz="2400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Now we will discuss the protocols to generate schedules, which guarantee to satisfy </a:t>
            </a:r>
            <a:r>
              <a:rPr lang="en-US" sz="2400"/>
              <a:t>these properties. </a:t>
            </a:r>
            <a:endParaRPr lang="en-US" sz="240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/>
              <a:t> Problem is associated with the accessing the same data item at the same time. (in CS)</a:t>
            </a: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6427" y="3581401"/>
            <a:ext cx="11480800" cy="230832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14350" indent="-514350"/>
            <a:r>
              <a:rPr lang="en-US" sz="1600" dirty="0">
                <a:solidFill>
                  <a:srgbClr val="0000CC"/>
                </a:solidFill>
                <a:latin typeface="+mn-lt"/>
              </a:rPr>
              <a:t>WHY CONCURRENCY CONTROL PROTOCOLS  ARE NEEDED</a:t>
            </a:r>
            <a:r>
              <a:rPr lang="en-US" sz="1600" dirty="0">
                <a:solidFill>
                  <a:schemeClr val="tx1"/>
                </a:solidFill>
              </a:rPr>
              <a:t>?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 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+mn-lt"/>
              </a:rPr>
              <a:t>They provide mechanisms  to achieve isolation for each concurrent transaction.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514350" indent="-514350">
              <a:buAutoNum type="arabicPeriod"/>
            </a:pPr>
            <a:r>
              <a:rPr lang="en-US" sz="1600" dirty="0">
                <a:latin typeface="+mn-lt"/>
              </a:rPr>
              <a:t>They maintain the consistency of the database</a:t>
            </a:r>
            <a:endParaRPr lang="en-US" sz="1600" dirty="0">
              <a:latin typeface="+mn-lt"/>
            </a:endParaRPr>
          </a:p>
          <a:p>
            <a:r>
              <a:rPr lang="en-US" sz="1600" dirty="0"/>
              <a:t>	Example: </a:t>
            </a:r>
            <a:endParaRPr lang="en-US" sz="1600" dirty="0"/>
          </a:p>
          <a:p>
            <a:pPr lvl="1"/>
            <a:r>
              <a:rPr lang="en-US" sz="1600" dirty="0"/>
              <a:t>	In concurrent execution environment if T1 conflicts with T2 over a data item A, 	then the existing concurrency control decides if T1 or T2 should get the A and if 	the other transaction is rolled-back or waits.  </a:t>
            </a:r>
            <a:endParaRPr lang="en-US" sz="1600" dirty="0">
              <a:solidFill>
                <a:schemeClr val="tx1"/>
              </a:solidFill>
            </a:endParaRPr>
          </a:p>
          <a:p>
            <a:pPr marL="514350" indent="-514350"/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514350" indent="-514350"/>
            <a:r>
              <a:rPr lang="en-US" sz="1600" dirty="0">
                <a:solidFill>
                  <a:schemeClr val="tx1"/>
                </a:solidFill>
                <a:latin typeface="+mn-lt"/>
              </a:rPr>
              <a:t>Types of Protocols (in our syllabus):</a:t>
            </a:r>
            <a:endParaRPr lang="en-US" sz="1600" dirty="0">
              <a:solidFill>
                <a:schemeClr val="tx1"/>
              </a:solidFill>
              <a:latin typeface="+mn-lt"/>
            </a:endParaRPr>
          </a:p>
          <a:p>
            <a:pPr marL="913130" indent="-342900">
              <a:buFont typeface="+mj-lt"/>
              <a:buAutoNum type="arabicPeriod"/>
              <a:tabLst>
                <a:tab pos="793750" algn="l"/>
              </a:tabLst>
            </a:pPr>
            <a:r>
              <a:rPr lang="en-US" sz="1600" b="1" dirty="0">
                <a:solidFill>
                  <a:srgbClr val="FF0000"/>
                </a:solidFill>
              </a:rPr>
              <a:t>Lock-Based Protocols                                       2. Timestamp-Based Protocols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5600" y="838200"/>
            <a:ext cx="11480800" cy="2308324"/>
          </a:xfrm>
          <a:prstGeom prst="rect">
            <a:avLst/>
          </a:prstGeom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000099"/>
                </a:solidFill>
              </a:rPr>
              <a:t>WHAT IS CONCURRENCY CONTROL PROTOCOL?</a:t>
            </a:r>
            <a:endParaRPr lang="en-IN" sz="1600" dirty="0">
              <a:solidFill>
                <a:srgbClr val="000099"/>
              </a:solidFill>
            </a:endParaRPr>
          </a:p>
          <a:p>
            <a:r>
              <a:rPr lang="en-IN" sz="1600" dirty="0"/>
              <a:t>A mechanism that ensures that all possible schedules are </a:t>
            </a:r>
            <a:endParaRPr lang="en-IN" sz="1600" dirty="0"/>
          </a:p>
          <a:p>
            <a:pPr marL="904875" indent="-342900">
              <a:buFont typeface="+mj-lt"/>
              <a:buAutoNum type="alphaLcPeriod"/>
            </a:pPr>
            <a:r>
              <a:rPr lang="en-IN" sz="1600" i="1" dirty="0"/>
              <a:t>Either conflict or view </a:t>
            </a:r>
            <a:r>
              <a:rPr lang="en-IN" sz="1600" i="1" dirty="0" err="1"/>
              <a:t>serializable</a:t>
            </a:r>
            <a:r>
              <a:rPr lang="en-IN" sz="1600" i="1" dirty="0"/>
              <a:t>, AND</a:t>
            </a:r>
            <a:endParaRPr lang="en-IN" sz="1600" i="1" dirty="0"/>
          </a:p>
          <a:p>
            <a:pPr marL="904875" indent="-342900">
              <a:buFont typeface="+mj-lt"/>
              <a:buAutoNum type="alphaLcPeriod"/>
            </a:pPr>
            <a:r>
              <a:rPr lang="en-IN" sz="1600" i="1" dirty="0"/>
              <a:t>Recoverable and preferably cascadeless</a:t>
            </a:r>
            <a:endParaRPr lang="en-IN" sz="1600" dirty="0"/>
          </a:p>
          <a:p>
            <a:r>
              <a:rPr lang="en-IN" sz="1600" i="1" dirty="0"/>
              <a:t>Are complete serial schedules recoverable/</a:t>
            </a:r>
            <a:r>
              <a:rPr lang="en-IN" sz="1600" i="1" dirty="0" err="1"/>
              <a:t>cascadeless</a:t>
            </a:r>
            <a:r>
              <a:rPr lang="en-IN" sz="1600" i="1" dirty="0"/>
              <a:t>? 		[YES]</a:t>
            </a:r>
            <a:endParaRPr lang="en-IN" sz="1600" i="1" dirty="0"/>
          </a:p>
          <a:p>
            <a:endParaRPr lang="en-IN" sz="1600" dirty="0">
              <a:solidFill>
                <a:srgbClr val="0000CC"/>
              </a:solidFill>
            </a:endParaRPr>
          </a:p>
          <a:p>
            <a:r>
              <a:rPr lang="en-IN" sz="1600" dirty="0">
                <a:solidFill>
                  <a:srgbClr val="0000CC"/>
                </a:solidFill>
              </a:rPr>
              <a:t>Goal – </a:t>
            </a:r>
            <a:r>
              <a:rPr lang="en-IN" sz="1600" dirty="0"/>
              <a:t>to develop (concurrency control) protocols that will assure </a:t>
            </a:r>
            <a:r>
              <a:rPr lang="en-IN" sz="1600" dirty="0" err="1"/>
              <a:t>serializability</a:t>
            </a:r>
            <a:r>
              <a:rPr lang="en-IN" sz="1600" dirty="0"/>
              <a:t>.</a:t>
            </a:r>
            <a:endParaRPr lang="en-IN" sz="1600" dirty="0"/>
          </a:p>
          <a:p>
            <a:endParaRPr lang="en-IN" sz="1600" dirty="0"/>
          </a:p>
          <a:p>
            <a:r>
              <a:rPr lang="en-IN" sz="1600" dirty="0"/>
              <a:t>__________________________________________________________________________________</a:t>
            </a:r>
            <a:endParaRPr lang="en-IN" sz="1600" dirty="0"/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304800" y="192089"/>
            <a:ext cx="11582400" cy="53022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</a:ln>
        </p:spPr>
        <p:txBody>
          <a:bodyPr anchor="ctr"/>
          <a:lstStyle/>
          <a:p>
            <a:pPr algn="ctr">
              <a:defRPr/>
            </a:pPr>
            <a:r>
              <a:rPr lang="en-IN" spc="300" dirty="0">
                <a:solidFill>
                  <a:srgbClr val="C00000"/>
                </a:solidFill>
                <a:latin typeface="+mj-lt"/>
                <a:ea typeface="+mj-ea"/>
                <a:cs typeface="Calibri" panose="020F0502020204030204" pitchFamily="34" charset="0"/>
              </a:rPr>
              <a:t>CONCURRENCY CONTROL  PROTOCOLS - INTRO</a:t>
            </a:r>
            <a:endParaRPr lang="en-IN" spc="300" dirty="0">
              <a:solidFill>
                <a:srgbClr val="C00000"/>
              </a:solidFill>
              <a:latin typeface="+mj-lt"/>
              <a:ea typeface="+mj-ea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build="allAtOnce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203200" y="381000"/>
          <a:ext cx="11480800" cy="5638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3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Time stamping Protocol </a:t>
            </a:r>
            <a:endParaRPr lang="en-US" sz="4300" dirty="0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63997"/>
          </a:xfrm>
        </p:spPr>
        <p:txBody>
          <a:bodyPr>
            <a:normAutofit fontScale="77500" lnSpcReduction="2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Basic idea of Time stamping protocol is to decide the order among the transactions before that enters into the system. 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If a transaction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has been assigned timestamp TS(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), and a new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enters the system, then TS(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TS(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). There are two simple methods for implementing this scheme:</a:t>
            </a:r>
            <a:endParaRPr lang="en-US" dirty="0"/>
          </a:p>
          <a:p>
            <a:pPr algn="just"/>
            <a:r>
              <a:rPr lang="en-US" dirty="0"/>
              <a:t>  </a:t>
            </a:r>
            <a:r>
              <a:rPr lang="en-US" b="1" dirty="0"/>
              <a:t>1. </a:t>
            </a:r>
            <a:r>
              <a:rPr lang="en-US" dirty="0"/>
              <a:t>Use the value of the </a:t>
            </a:r>
            <a:r>
              <a:rPr lang="en-US" b="1" dirty="0"/>
              <a:t>system clock </a:t>
            </a:r>
            <a:r>
              <a:rPr lang="en-US" dirty="0"/>
              <a:t>as the timestamp; that is, a transaction’s timestamp is equal to the value of the clock when the transaction enters the system.</a:t>
            </a:r>
            <a:endParaRPr lang="en-US" dirty="0"/>
          </a:p>
          <a:p>
            <a:pPr algn="just"/>
            <a:r>
              <a:rPr lang="en-US" b="1" dirty="0"/>
              <a:t>  2. </a:t>
            </a:r>
            <a:r>
              <a:rPr lang="en-US" dirty="0"/>
              <a:t>Use a </a:t>
            </a:r>
            <a:r>
              <a:rPr lang="en-US" b="1" dirty="0"/>
              <a:t>logical counter </a:t>
            </a:r>
            <a:r>
              <a:rPr lang="en-US" dirty="0"/>
              <a:t>that is incremented after a new timestamp has been assigned; that is, a transaction’s timestamp is equal to the value of the counter when the transaction enters the system.</a:t>
            </a:r>
            <a:endParaRPr lang="en-US" dirty="0"/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The timestamps of the transactions determine the </a:t>
            </a:r>
            <a:r>
              <a:rPr lang="en-US" dirty="0" err="1"/>
              <a:t>serializability</a:t>
            </a:r>
            <a:r>
              <a:rPr lang="en-US" dirty="0"/>
              <a:t> order. Thus, if TS(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) </a:t>
            </a:r>
            <a:r>
              <a:rPr lang="en-US" i="1" dirty="0"/>
              <a:t>&lt; </a:t>
            </a:r>
            <a:r>
              <a:rPr lang="en-US" dirty="0"/>
              <a:t>TS(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), then the system must ensure that the produced schedule is equivalent to a serial schedule in which transaction </a:t>
            </a:r>
            <a:r>
              <a:rPr lang="en-US" i="1" dirty="0" err="1"/>
              <a:t>Ti</a:t>
            </a:r>
            <a:r>
              <a:rPr lang="en-US" i="1" dirty="0"/>
              <a:t> </a:t>
            </a:r>
            <a:r>
              <a:rPr lang="en-US" dirty="0"/>
              <a:t>appears before transaction </a:t>
            </a:r>
            <a:r>
              <a:rPr lang="en-US" i="1" dirty="0" err="1"/>
              <a:t>Tj</a:t>
            </a:r>
            <a:r>
              <a:rPr lang="en-US" i="1" dirty="0"/>
              <a:t> 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E8914-3A3C-4712-9D59-CE111BB10161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7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Bookman Old Style" panose="02050604050505020204"/>
              <a:buNone/>
            </a:pPr>
            <a:r>
              <a:rPr lang="en-GB" sz="4800">
                <a:solidFill>
                  <a:srgbClr val="00B0F0"/>
                </a:solidFill>
              </a:rPr>
              <a:t>Timestamp-based Protocols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2" name="Google Shape;122;p17"/>
          <p:cNvSpPr/>
          <p:nvPr/>
        </p:nvSpPr>
        <p:spPr>
          <a:xfrm>
            <a:off x="125673" y="1821700"/>
            <a:ext cx="11777855" cy="39857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86180" marR="0" lvl="3" indent="-269875" algn="just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any transaction enters the system, it will issue a timestamp. 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an old transaction Ti has time-stamp TS(Ti), a new transaction Tj is assigned time-stamp TS(Tj) such that TS(Ti) &lt;TS(Tj). 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time-stamps determine the serializability order.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Timestamp will always be unique and fixed throughout the execution in the system.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order to assure such behaviour, the protocol maintains for each data Q two timestamp values: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43380" marR="0" lvl="4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lang="en-GB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W-timestamp(Q) is the largest time-stamp of any transaction that executed write(Q) successfully.</a:t>
            </a:r>
            <a:endParaRPr lang="en-GB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43380" marR="0" lvl="4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1900"/>
              <a:buFont typeface="Noto Sans Symbols"/>
              <a:buChar char="⚫"/>
            </a:pPr>
            <a:r>
              <a:rPr lang="en-GB" sz="20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R-timestamp(Q) is the largest time-stamp of any transaction that executed read(Q) successfully.</a:t>
            </a:r>
            <a:endParaRPr lang="en-GB" sz="20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Bookman Old Style" panose="02050604050505020204"/>
              <a:buNone/>
            </a:pPr>
            <a:r>
              <a:rPr lang="en-GB" sz="4800">
                <a:solidFill>
                  <a:srgbClr val="00B0F0"/>
                </a:solidFill>
              </a:rPr>
              <a:t>Timestamp-based Protocols(Cont…)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28" name="Google Shape;128;p18"/>
          <p:cNvSpPr/>
          <p:nvPr/>
        </p:nvSpPr>
        <p:spPr>
          <a:xfrm>
            <a:off x="131116" y="1990429"/>
            <a:ext cx="11777855" cy="3508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186180" marR="0" lvl="3" indent="-269875" algn="just" rtl="0">
              <a:spcBef>
                <a:spcPts val="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ensures that any conflicting read and write operations are executed in timestamp order.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Suppose a transaction Ti issues a read(Q)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TS(Ti) &lt; W-timestamp(Q), then Ti needs to read a value of Q that was already overwritten.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43380" marR="0" lvl="4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Hence, the read operation is rejected, and Ti  is rolled back.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TS(Ti) &gt;= W-timestamp(Q), then the read operation is executed, and R-timestamp(Q) is set to max(R-timestamp(Q), TS(Ti)).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9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700"/>
              <a:buFont typeface="Bookman Old Style" panose="02050604050505020204"/>
              <a:buNone/>
            </a:pPr>
            <a:r>
              <a:rPr lang="en-GB"/>
              <a:t>Example</a:t>
            </a:r>
            <a:endParaRPr lang="en-GB"/>
          </a:p>
        </p:txBody>
      </p:sp>
      <p:graphicFrame>
        <p:nvGraphicFramePr>
          <p:cNvPr id="134" name="Google Shape;134;p19"/>
          <p:cNvGraphicFramePr/>
          <p:nvPr/>
        </p:nvGraphicFramePr>
        <p:xfrm>
          <a:off x="1248228" y="2755293"/>
          <a:ext cx="3247575" cy="1697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strike="noStrike" cap="none"/>
                        <a:t>T1</a:t>
                      </a:r>
                      <a:endParaRPr lang="en-GB" sz="1800" u="none" strike="noStrike" cap="none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R(q)</a:t>
                      </a:r>
                      <a:endParaRPr lang="en-GB"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5" name="Google Shape;135;p19"/>
          <p:cNvSpPr txBox="1"/>
          <p:nvPr/>
        </p:nvSpPr>
        <p:spPr>
          <a:xfrm>
            <a:off x="1289957" y="2062843"/>
            <a:ext cx="2988129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TS(T1)=12:00pm,  TS(T2)=12:10pm</a:t>
            </a:r>
            <a:endParaRPr lang="en-GB" sz="18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graphicFrame>
        <p:nvGraphicFramePr>
          <p:cNvPr id="136" name="Google Shape;136;p19"/>
          <p:cNvGraphicFramePr/>
          <p:nvPr/>
        </p:nvGraphicFramePr>
        <p:xfrm>
          <a:off x="5450114" y="2755293"/>
          <a:ext cx="3247575" cy="16970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R(q)</a:t>
                      </a:r>
                      <a:endParaRPr lang="en-GB"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37" name="Google Shape;137;p19"/>
          <p:cNvSpPr txBox="1"/>
          <p:nvPr/>
        </p:nvSpPr>
        <p:spPr>
          <a:xfrm>
            <a:off x="1289957" y="4680857"/>
            <a:ext cx="2525486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S1: Not allowed(1)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5450114" y="4680857"/>
            <a:ext cx="2525486" cy="367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S2: Allowed(2)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graphicFrame>
        <p:nvGraphicFramePr>
          <p:cNvPr id="139" name="Google Shape;139;p19"/>
          <p:cNvGraphicFramePr/>
          <p:nvPr/>
        </p:nvGraphicFramePr>
        <p:xfrm>
          <a:off x="8786586" y="2755293"/>
          <a:ext cx="3247575" cy="191284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983350"/>
                <a:gridCol w="2264225"/>
              </a:tblGrid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T1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T2</a:t>
                      </a:r>
                      <a:endParaRPr lang="en-GB" sz="1800"/>
                    </a:p>
                  </a:txBody>
                  <a:tcPr marL="91450" marR="91450" marT="45725" marB="45725"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W(q) (wts=12:10pm)</a:t>
                      </a:r>
                      <a:endParaRPr lang="en-GB"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42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Libre Franklin"/>
                        <a:buNone/>
                      </a:pPr>
                      <a:r>
                        <a:rPr lang="en-GB" sz="1800"/>
                        <a:t>R(q)</a:t>
                      </a:r>
                      <a:endParaRPr lang="en-GB" sz="18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0" name="Google Shape;140;p19"/>
          <p:cNvSpPr txBox="1"/>
          <p:nvPr/>
        </p:nvSpPr>
        <p:spPr>
          <a:xfrm>
            <a:off x="8786586" y="4843360"/>
            <a:ext cx="2525486" cy="643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S3: Allowed(2 “=“ condition)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1028699" y="5344886"/>
            <a:ext cx="6504215" cy="920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S1 is the swapping of conflicting operation and it will never lead to conflict serializable schedule. Ideally whosoever enter first should perform the read operation as in S2.</a:t>
            </a:r>
            <a:endParaRPr lang="en-GB" sz="1800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0"/>
          <p:cNvSpPr txBox="1"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4800"/>
              <a:buFont typeface="Bookman Old Style" panose="02050604050505020204"/>
              <a:buNone/>
            </a:pPr>
            <a:r>
              <a:rPr lang="en-GB" sz="4800">
                <a:solidFill>
                  <a:srgbClr val="00B0F0"/>
                </a:solidFill>
              </a:rPr>
              <a:t>Timestamp-based Protocols(Cont…)</a:t>
            </a:r>
            <a:endParaRPr>
              <a:solidFill>
                <a:srgbClr val="00B0F0"/>
              </a:solidFill>
            </a:endParaRPr>
          </a:p>
        </p:txBody>
      </p:sp>
      <p:sp>
        <p:nvSpPr>
          <p:cNvPr id="147" name="Google Shape;147;p20"/>
          <p:cNvSpPr/>
          <p:nvPr/>
        </p:nvSpPr>
        <p:spPr>
          <a:xfrm>
            <a:off x="131116" y="1990429"/>
            <a:ext cx="11777855" cy="3739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6305" marR="0" lvl="3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Suppose that transaction </a:t>
            </a:r>
            <a:r>
              <a:rPr lang="en-GB" sz="2400" b="0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 issues </a:t>
            </a:r>
            <a:r>
              <a:rPr lang="en-GB" sz="2400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write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(</a:t>
            </a:r>
            <a:r>
              <a:rPr lang="en-GB" sz="2400" b="0" i="1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Q</a:t>
            </a:r>
            <a:r>
              <a:rPr lang="en-GB" sz="2400" b="0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Libre Franklin"/>
                <a:cs typeface="Arial" panose="020B0604020202020204" pitchFamily="34" charset="0"/>
                <a:sym typeface="Libre Franklin"/>
              </a:rPr>
              <a:t>).</a:t>
            </a:r>
            <a:endParaRPr lang="en-GB" sz="2400" b="0" i="0" u="none" strike="noStrike" cap="none">
              <a:solidFill>
                <a:schemeClr val="dk1"/>
              </a:solidFill>
              <a:latin typeface="Arial" panose="020B0604020202020204" pitchFamily="34" charset="0"/>
              <a:ea typeface="Libre Franklin"/>
              <a:cs typeface="Arial" panose="020B0604020202020204" pitchFamily="34" charset="0"/>
              <a:sym typeface="Libre Franklin"/>
            </a:endParaRPr>
          </a:p>
          <a:p>
            <a:pPr marL="1186180" marR="0" lvl="3" indent="-12509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TS(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&lt; R-timestamp(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), then the value of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that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producing was needed previously, and the system assumed that that value would never be produced. 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43380" marR="0" lvl="4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Hence, the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operation is rejected, and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rolled back.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If TS(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&lt; W-timestamp(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), then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attempting to write an obsolete value of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Q.</a:t>
            </a:r>
            <a:endParaRPr lang="en-GB" sz="2400" b="0" i="1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643380" marR="0" lvl="4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Hence, this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write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operation is rejected, and 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rolled back.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186180" marR="0" lvl="3" indent="-269875" algn="just" rtl="0">
              <a:spcBef>
                <a:spcPts val="900"/>
              </a:spcBef>
              <a:spcAft>
                <a:spcPts val="0"/>
              </a:spcAft>
              <a:buClr>
                <a:srgbClr val="0BD0D9"/>
              </a:buClr>
              <a:buSzPts val="2280"/>
              <a:buFont typeface="Noto Sans Symbols"/>
              <a:buChar char="⚫"/>
            </a:pP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Otherwise, the </a:t>
            </a:r>
            <a:r>
              <a:rPr lang="en-GB" sz="2400" b="1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write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operation is executed, and W-timestamp(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is set to TS(</a:t>
            </a:r>
            <a:r>
              <a:rPr lang="en-GB" sz="2400" b="0" i="1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</a:t>
            </a:r>
            <a:r>
              <a:rPr lang="en-GB" sz="2400" b="0" i="1" u="none" strike="noStrike" cap="none" baseline="-25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</a:t>
            </a:r>
            <a:r>
              <a:rPr lang="en-GB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).</a:t>
            </a:r>
            <a:endParaRPr lang="en-GB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7749</Words>
  <Application>WPS Presentation</Application>
  <PresentationFormat>Widescreen</PresentationFormat>
  <Paragraphs>242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SimSun</vt:lpstr>
      <vt:lpstr>Wingdings</vt:lpstr>
      <vt:lpstr>Calibri</vt:lpstr>
      <vt:lpstr>Bookman Old Style</vt:lpstr>
      <vt:lpstr>Noto Sans Symbols</vt:lpstr>
      <vt:lpstr>AMGDT</vt:lpstr>
      <vt:lpstr>Times New Roman</vt:lpstr>
      <vt:lpstr>Libre Franklin</vt:lpstr>
      <vt:lpstr>Calibri Light</vt:lpstr>
      <vt:lpstr>Microsoft YaHei</vt:lpstr>
      <vt:lpstr>Arial Unicode MS</vt:lpstr>
      <vt:lpstr>Arial Rounded MT Bold</vt:lpstr>
      <vt:lpstr>Office Theme</vt:lpstr>
      <vt:lpstr>Concurrency Control Protocols </vt:lpstr>
      <vt:lpstr>Concurrency Control Techniques</vt:lpstr>
      <vt:lpstr>PowerPoint 演示文稿</vt:lpstr>
      <vt:lpstr>PowerPoint 演示文稿</vt:lpstr>
      <vt:lpstr>Time stamping Protocol </vt:lpstr>
      <vt:lpstr>Timestamp-based Protocols</vt:lpstr>
      <vt:lpstr>Timestamp-based Protocols(Cont…)</vt:lpstr>
      <vt:lpstr>Example</vt:lpstr>
      <vt:lpstr>Timestamp-based Protocols(Cont…)</vt:lpstr>
      <vt:lpstr>Example</vt:lpstr>
      <vt:lpstr>Properties of Timestamp-based Protocols</vt:lpstr>
      <vt:lpstr>Making schedules recoverable in Time Stamping Protocol </vt:lpstr>
      <vt:lpstr>Thomas’ Write Rule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Concurrency Control Protocols </dc:title>
  <dc:creator>Payal Khurana</dc:creator>
  <cp:lastModifiedBy>RAHI AGARWAL 9921103145</cp:lastModifiedBy>
  <cp:revision>5</cp:revision>
  <dcterms:created xsi:type="dcterms:W3CDTF">2024-03-07T06:52:00Z</dcterms:created>
  <dcterms:modified xsi:type="dcterms:W3CDTF">2024-04-05T21:36:42Z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228369E8F9B24197833474FD4F822CF3</vt:lpwstr>
  </property>
  <property fmtid="{D5CDD505-2E9C-101B-9397-08002B2CF9AE}" pid="3" name="KSOProductBuildVer">
    <vt:lpwstr>1033-11.2.0.11537</vt:lpwstr>
  </property>
</Properties>
</file>